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8"/>
  </p:notesMasterIdLst>
  <p:handoutMasterIdLst>
    <p:handoutMasterId r:id="rId99"/>
  </p:handoutMasterIdLst>
  <p:sldIdLst>
    <p:sldId id="330" r:id="rId2"/>
    <p:sldId id="604" r:id="rId3"/>
    <p:sldId id="607" r:id="rId4"/>
    <p:sldId id="605" r:id="rId5"/>
    <p:sldId id="611" r:id="rId6"/>
    <p:sldId id="602" r:id="rId7"/>
    <p:sldId id="603" r:id="rId8"/>
    <p:sldId id="533" r:id="rId9"/>
    <p:sldId id="534" r:id="rId10"/>
    <p:sldId id="535" r:id="rId11"/>
    <p:sldId id="536" r:id="rId12"/>
    <p:sldId id="537" r:id="rId13"/>
    <p:sldId id="538" r:id="rId14"/>
    <p:sldId id="539" r:id="rId15"/>
    <p:sldId id="540" r:id="rId16"/>
    <p:sldId id="541" r:id="rId17"/>
    <p:sldId id="542" r:id="rId18"/>
    <p:sldId id="543" r:id="rId19"/>
    <p:sldId id="544" r:id="rId20"/>
    <p:sldId id="545" r:id="rId21"/>
    <p:sldId id="546" r:id="rId22"/>
    <p:sldId id="547" r:id="rId23"/>
    <p:sldId id="555" r:id="rId24"/>
    <p:sldId id="556" r:id="rId25"/>
    <p:sldId id="557" r:id="rId26"/>
    <p:sldId id="558" r:id="rId27"/>
    <p:sldId id="496" r:id="rId28"/>
    <p:sldId id="497" r:id="rId29"/>
    <p:sldId id="498" r:id="rId30"/>
    <p:sldId id="499" r:id="rId31"/>
    <p:sldId id="559" r:id="rId32"/>
    <p:sldId id="560" r:id="rId33"/>
    <p:sldId id="610" r:id="rId34"/>
    <p:sldId id="561" r:id="rId35"/>
    <p:sldId id="562" r:id="rId36"/>
    <p:sldId id="563" r:id="rId37"/>
    <p:sldId id="564" r:id="rId38"/>
    <p:sldId id="565" r:id="rId39"/>
    <p:sldId id="567" r:id="rId40"/>
    <p:sldId id="568" r:id="rId41"/>
    <p:sldId id="612" r:id="rId42"/>
    <p:sldId id="508" r:id="rId43"/>
    <p:sldId id="509" r:id="rId44"/>
    <p:sldId id="510" r:id="rId45"/>
    <p:sldId id="511" r:id="rId46"/>
    <p:sldId id="512" r:id="rId47"/>
    <p:sldId id="513" r:id="rId48"/>
    <p:sldId id="514" r:id="rId49"/>
    <p:sldId id="515" r:id="rId50"/>
    <p:sldId id="569" r:id="rId51"/>
    <p:sldId id="516" r:id="rId52"/>
    <p:sldId id="517" r:id="rId53"/>
    <p:sldId id="518" r:id="rId54"/>
    <p:sldId id="570" r:id="rId55"/>
    <p:sldId id="571" r:id="rId56"/>
    <p:sldId id="572" r:id="rId57"/>
    <p:sldId id="573" r:id="rId58"/>
    <p:sldId id="574" r:id="rId59"/>
    <p:sldId id="575" r:id="rId60"/>
    <p:sldId id="519" r:id="rId61"/>
    <p:sldId id="520" r:id="rId62"/>
    <p:sldId id="578" r:id="rId63"/>
    <p:sldId id="579" r:id="rId64"/>
    <p:sldId id="580" r:id="rId65"/>
    <p:sldId id="521" r:id="rId66"/>
    <p:sldId id="522" r:id="rId67"/>
    <p:sldId id="523" r:id="rId68"/>
    <p:sldId id="524" r:id="rId69"/>
    <p:sldId id="613" r:id="rId70"/>
    <p:sldId id="576" r:id="rId71"/>
    <p:sldId id="577" r:id="rId72"/>
    <p:sldId id="582" r:id="rId73"/>
    <p:sldId id="583" r:id="rId74"/>
    <p:sldId id="608" r:id="rId75"/>
    <p:sldId id="609" r:id="rId76"/>
    <p:sldId id="584" r:id="rId77"/>
    <p:sldId id="585" r:id="rId78"/>
    <p:sldId id="586" r:id="rId79"/>
    <p:sldId id="587" r:id="rId80"/>
    <p:sldId id="588" r:id="rId81"/>
    <p:sldId id="589" r:id="rId82"/>
    <p:sldId id="590" r:id="rId83"/>
    <p:sldId id="591" r:id="rId84"/>
    <p:sldId id="592" r:id="rId85"/>
    <p:sldId id="593" r:id="rId86"/>
    <p:sldId id="594" r:id="rId87"/>
    <p:sldId id="595" r:id="rId88"/>
    <p:sldId id="596" r:id="rId89"/>
    <p:sldId id="597" r:id="rId90"/>
    <p:sldId id="598" r:id="rId91"/>
    <p:sldId id="599" r:id="rId92"/>
    <p:sldId id="600" r:id="rId93"/>
    <p:sldId id="601" r:id="rId94"/>
    <p:sldId id="581" r:id="rId95"/>
    <p:sldId id="606" r:id="rId96"/>
    <p:sldId id="614" r:id="rId97"/>
  </p:sldIdLst>
  <p:sldSz cx="9144000" cy="6858000" type="screen4x3"/>
  <p:notesSz cx="6272213" cy="9061450"/>
  <p:defaultTextStyle>
    <a:defPPr>
      <a:defRPr lang="zh-CN"/>
    </a:defPPr>
    <a:lvl1pPr algn="l" rtl="0" eaLnBrk="0" fontAlgn="base" hangingPunct="0">
      <a:spcBef>
        <a:spcPct val="0"/>
      </a:spcBef>
      <a:spcAft>
        <a:spcPct val="0"/>
      </a:spcAft>
      <a:defRPr kumimoji="1" b="1" kern="1200">
        <a:solidFill>
          <a:schemeClr val="tx1"/>
        </a:solidFill>
        <a:latin typeface="Times New Roman" panose="02020603050405020304" pitchFamily="18" charset="0"/>
        <a:ea typeface="隶书" panose="02010509060101010101" pitchFamily="49" charset="-122"/>
        <a:cs typeface="+mn-cs"/>
      </a:defRPr>
    </a:lvl1pPr>
    <a:lvl2pPr marL="457200" algn="l" rtl="0" eaLnBrk="0" fontAlgn="base" hangingPunct="0">
      <a:spcBef>
        <a:spcPct val="0"/>
      </a:spcBef>
      <a:spcAft>
        <a:spcPct val="0"/>
      </a:spcAft>
      <a:defRPr kumimoji="1" b="1" kern="1200">
        <a:solidFill>
          <a:schemeClr val="tx1"/>
        </a:solidFill>
        <a:latin typeface="Times New Roman" panose="02020603050405020304" pitchFamily="18" charset="0"/>
        <a:ea typeface="隶书" panose="02010509060101010101" pitchFamily="49" charset="-122"/>
        <a:cs typeface="+mn-cs"/>
      </a:defRPr>
    </a:lvl2pPr>
    <a:lvl3pPr marL="914400" algn="l" rtl="0" eaLnBrk="0" fontAlgn="base" hangingPunct="0">
      <a:spcBef>
        <a:spcPct val="0"/>
      </a:spcBef>
      <a:spcAft>
        <a:spcPct val="0"/>
      </a:spcAft>
      <a:defRPr kumimoji="1" b="1" kern="1200">
        <a:solidFill>
          <a:schemeClr val="tx1"/>
        </a:solidFill>
        <a:latin typeface="Times New Roman" panose="02020603050405020304" pitchFamily="18" charset="0"/>
        <a:ea typeface="隶书" panose="02010509060101010101" pitchFamily="49" charset="-122"/>
        <a:cs typeface="+mn-cs"/>
      </a:defRPr>
    </a:lvl3pPr>
    <a:lvl4pPr marL="1371600" algn="l" rtl="0" eaLnBrk="0" fontAlgn="base" hangingPunct="0">
      <a:spcBef>
        <a:spcPct val="0"/>
      </a:spcBef>
      <a:spcAft>
        <a:spcPct val="0"/>
      </a:spcAft>
      <a:defRPr kumimoji="1" b="1" kern="1200">
        <a:solidFill>
          <a:schemeClr val="tx1"/>
        </a:solidFill>
        <a:latin typeface="Times New Roman" panose="02020603050405020304" pitchFamily="18" charset="0"/>
        <a:ea typeface="隶书" panose="02010509060101010101" pitchFamily="49" charset="-122"/>
        <a:cs typeface="+mn-cs"/>
      </a:defRPr>
    </a:lvl4pPr>
    <a:lvl5pPr marL="1828800" algn="l" rtl="0" eaLnBrk="0" fontAlgn="base" hangingPunct="0">
      <a:spcBef>
        <a:spcPct val="0"/>
      </a:spcBef>
      <a:spcAft>
        <a:spcPct val="0"/>
      </a:spcAft>
      <a:defRPr kumimoji="1" b="1" kern="1200">
        <a:solidFill>
          <a:schemeClr val="tx1"/>
        </a:solidFill>
        <a:latin typeface="Times New Roman" panose="02020603050405020304" pitchFamily="18" charset="0"/>
        <a:ea typeface="隶书" panose="02010509060101010101" pitchFamily="49" charset="-122"/>
        <a:cs typeface="+mn-cs"/>
      </a:defRPr>
    </a:lvl5pPr>
    <a:lvl6pPr marL="2286000" algn="l" defTabSz="914400" rtl="0" eaLnBrk="1" latinLnBrk="0" hangingPunct="1">
      <a:defRPr kumimoji="1" b="1" kern="1200">
        <a:solidFill>
          <a:schemeClr val="tx1"/>
        </a:solidFill>
        <a:latin typeface="Times New Roman" panose="02020603050405020304" pitchFamily="18" charset="0"/>
        <a:ea typeface="隶书" panose="02010509060101010101" pitchFamily="49" charset="-122"/>
        <a:cs typeface="+mn-cs"/>
      </a:defRPr>
    </a:lvl6pPr>
    <a:lvl7pPr marL="2743200" algn="l" defTabSz="914400" rtl="0" eaLnBrk="1" latinLnBrk="0" hangingPunct="1">
      <a:defRPr kumimoji="1" b="1" kern="1200">
        <a:solidFill>
          <a:schemeClr val="tx1"/>
        </a:solidFill>
        <a:latin typeface="Times New Roman" panose="02020603050405020304" pitchFamily="18" charset="0"/>
        <a:ea typeface="隶书" panose="02010509060101010101" pitchFamily="49" charset="-122"/>
        <a:cs typeface="+mn-cs"/>
      </a:defRPr>
    </a:lvl7pPr>
    <a:lvl8pPr marL="3200400" algn="l" defTabSz="914400" rtl="0" eaLnBrk="1" latinLnBrk="0" hangingPunct="1">
      <a:defRPr kumimoji="1" b="1" kern="1200">
        <a:solidFill>
          <a:schemeClr val="tx1"/>
        </a:solidFill>
        <a:latin typeface="Times New Roman" panose="02020603050405020304" pitchFamily="18" charset="0"/>
        <a:ea typeface="隶书" panose="02010509060101010101" pitchFamily="49" charset="-122"/>
        <a:cs typeface="+mn-cs"/>
      </a:defRPr>
    </a:lvl8pPr>
    <a:lvl9pPr marL="3657600" algn="l" defTabSz="914400" rtl="0" eaLnBrk="1" latinLnBrk="0" hangingPunct="1">
      <a:defRPr kumimoji="1" b="1" kern="1200">
        <a:solidFill>
          <a:schemeClr val="tx1"/>
        </a:solidFill>
        <a:latin typeface="Times New Roman" panose="02020603050405020304" pitchFamily="18" charset="0"/>
        <a:ea typeface="隶书" panose="02010509060101010101" pitchFamily="49" charset="-122"/>
        <a:cs typeface="+mn-cs"/>
      </a:defRPr>
    </a:lvl9pPr>
  </p:defaultTextStyle>
  <p:extLst>
    <p:ext uri="{EFAFB233-063F-42B5-8137-9DF3F51BA10A}">
      <p15:sldGuideLst xmlns:p15="http://schemas.microsoft.com/office/powerpoint/2012/main">
        <p15:guide id="1" orient="horz" pos="2296">
          <p15:clr>
            <a:srgbClr val="A4A3A4"/>
          </p15:clr>
        </p15:guide>
        <p15:guide id="2" pos="2880">
          <p15:clr>
            <a:srgbClr val="A4A3A4"/>
          </p15:clr>
        </p15:guide>
      </p15:sldGuideLst>
    </p:ext>
    <p:ext uri="{2D200454-40CA-4A62-9FC3-DE9A4176ACB9}">
      <p15:notesGuideLst xmlns:p15="http://schemas.microsoft.com/office/powerpoint/2012/main">
        <p15:guide id="1" orient="horz" pos="2854">
          <p15:clr>
            <a:srgbClr val="A4A3A4"/>
          </p15:clr>
        </p15:guide>
        <p15:guide id="2" pos="197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CC00FF"/>
    <a:srgbClr val="FF6600"/>
    <a:srgbClr val="FF0000"/>
    <a:srgbClr val="336600"/>
    <a:srgbClr val="003300"/>
    <a:srgbClr val="0066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62" autoAdjust="0"/>
    <p:restoredTop sz="95208" autoAdjust="0"/>
  </p:normalViewPr>
  <p:slideViewPr>
    <p:cSldViewPr>
      <p:cViewPr varScale="1">
        <p:scale>
          <a:sx n="68" d="100"/>
          <a:sy n="68" d="100"/>
        </p:scale>
        <p:origin x="856" y="48"/>
      </p:cViewPr>
      <p:guideLst>
        <p:guide orient="horz" pos="2296"/>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344"/>
    </p:cViewPr>
  </p:sorterViewPr>
  <p:notesViewPr>
    <p:cSldViewPr>
      <p:cViewPr varScale="1">
        <p:scale>
          <a:sx n="58" d="100"/>
          <a:sy n="58" d="100"/>
        </p:scale>
        <p:origin x="-1920" y="-84"/>
      </p:cViewPr>
      <p:guideLst>
        <p:guide orient="horz" pos="2854"/>
        <p:guide pos="197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image" Target="../media/image10.wmf"/><Relationship Id="rId1" Type="http://schemas.openxmlformats.org/officeDocument/2006/relationships/image" Target="../media/image9.wmf"/><Relationship Id="rId5" Type="http://schemas.openxmlformats.org/officeDocument/2006/relationships/image" Target="../media/image13.wmf"/><Relationship Id="rId4"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wmf"/><Relationship Id="rId7" Type="http://schemas.openxmlformats.org/officeDocument/2006/relationships/image" Target="../media/image54.emf"/><Relationship Id="rId2" Type="http://schemas.openxmlformats.org/officeDocument/2006/relationships/image" Target="../media/image49.wmf"/><Relationship Id="rId1" Type="http://schemas.openxmlformats.org/officeDocument/2006/relationships/image" Target="../media/image48.wmf"/><Relationship Id="rId6" Type="http://schemas.openxmlformats.org/officeDocument/2006/relationships/image" Target="../media/image53.emf"/><Relationship Id="rId11" Type="http://schemas.openxmlformats.org/officeDocument/2006/relationships/image" Target="../media/image58.emf"/><Relationship Id="rId5" Type="http://schemas.openxmlformats.org/officeDocument/2006/relationships/image" Target="../media/image52.emf"/><Relationship Id="rId10" Type="http://schemas.openxmlformats.org/officeDocument/2006/relationships/image" Target="../media/image57.emf"/><Relationship Id="rId4" Type="http://schemas.openxmlformats.org/officeDocument/2006/relationships/image" Target="../media/image51.wmf"/><Relationship Id="rId9" Type="http://schemas.openxmlformats.org/officeDocument/2006/relationships/image" Target="../media/image56.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5" Type="http://schemas.openxmlformats.org/officeDocument/2006/relationships/image" Target="../media/image63.wmf"/><Relationship Id="rId4" Type="http://schemas.openxmlformats.org/officeDocument/2006/relationships/image" Target="../media/image6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wmf"/><Relationship Id="rId1" Type="http://schemas.openxmlformats.org/officeDocument/2006/relationships/image" Target="../media/image64.wmf"/><Relationship Id="rId5" Type="http://schemas.openxmlformats.org/officeDocument/2006/relationships/image" Target="../media/image59.wmf"/><Relationship Id="rId4"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 Id="rId5" Type="http://schemas.openxmlformats.org/officeDocument/2006/relationships/image" Target="../media/image76.wmf"/><Relationship Id="rId4"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9.wmf"/><Relationship Id="rId7" Type="http://schemas.openxmlformats.org/officeDocument/2006/relationships/image" Target="../media/image83.wmf"/><Relationship Id="rId2" Type="http://schemas.openxmlformats.org/officeDocument/2006/relationships/image" Target="../media/image78.wmf"/><Relationship Id="rId1" Type="http://schemas.openxmlformats.org/officeDocument/2006/relationships/image" Target="../media/image77.wmf"/><Relationship Id="rId6" Type="http://schemas.openxmlformats.org/officeDocument/2006/relationships/image" Target="../media/image82.wmf"/><Relationship Id="rId5" Type="http://schemas.openxmlformats.org/officeDocument/2006/relationships/image" Target="../media/image81.wmf"/><Relationship Id="rId4" Type="http://schemas.openxmlformats.org/officeDocument/2006/relationships/image" Target="../media/image80.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4.wmf"/><Relationship Id="rId4" Type="http://schemas.openxmlformats.org/officeDocument/2006/relationships/image" Target="../media/image87.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image" Target="../media/image93.wmf"/><Relationship Id="rId1" Type="http://schemas.openxmlformats.org/officeDocument/2006/relationships/image" Target="../media/image92.wmf"/><Relationship Id="rId5" Type="http://schemas.openxmlformats.org/officeDocument/2006/relationships/image" Target="../media/image96.wmf"/><Relationship Id="rId4" Type="http://schemas.openxmlformats.org/officeDocument/2006/relationships/image" Target="../media/image95.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9.wmf"/><Relationship Id="rId2" Type="http://schemas.openxmlformats.org/officeDocument/2006/relationships/image" Target="../media/image98.wmf"/><Relationship Id="rId1" Type="http://schemas.openxmlformats.org/officeDocument/2006/relationships/image" Target="../media/image97.wmf"/><Relationship Id="rId4" Type="http://schemas.openxmlformats.org/officeDocument/2006/relationships/image" Target="../media/image10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4" Type="http://schemas.openxmlformats.org/officeDocument/2006/relationships/image" Target="../media/image1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emf"/><Relationship Id="rId4" Type="http://schemas.openxmlformats.org/officeDocument/2006/relationships/image" Target="../media/image104.emf"/></Relationships>
</file>

<file path=ppt/drawings/_rels/vmlDrawing21.vml.rels><?xml version="1.0" encoding="UTF-8" standalone="yes"?>
<Relationships xmlns="http://schemas.openxmlformats.org/package/2006/relationships"><Relationship Id="rId8" Type="http://schemas.openxmlformats.org/officeDocument/2006/relationships/image" Target="../media/image113.wmf"/><Relationship Id="rId3" Type="http://schemas.openxmlformats.org/officeDocument/2006/relationships/image" Target="../media/image108.wmf"/><Relationship Id="rId7" Type="http://schemas.openxmlformats.org/officeDocument/2006/relationships/image" Target="../media/image112.wmf"/><Relationship Id="rId2" Type="http://schemas.openxmlformats.org/officeDocument/2006/relationships/image" Target="../media/image107.wmf"/><Relationship Id="rId1" Type="http://schemas.openxmlformats.org/officeDocument/2006/relationships/image" Target="../media/image106.wmf"/><Relationship Id="rId6" Type="http://schemas.openxmlformats.org/officeDocument/2006/relationships/image" Target="../media/image111.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16.wmf"/><Relationship Id="rId7" Type="http://schemas.openxmlformats.org/officeDocument/2006/relationships/image" Target="../media/image120.wmf"/><Relationship Id="rId2" Type="http://schemas.openxmlformats.org/officeDocument/2006/relationships/image" Target="../media/image115.wmf"/><Relationship Id="rId1" Type="http://schemas.openxmlformats.org/officeDocument/2006/relationships/image" Target="../media/image114.wmf"/><Relationship Id="rId6" Type="http://schemas.openxmlformats.org/officeDocument/2006/relationships/image" Target="../media/image119.wmf"/><Relationship Id="rId5" Type="http://schemas.openxmlformats.org/officeDocument/2006/relationships/image" Target="../media/image118.wmf"/><Relationship Id="rId4" Type="http://schemas.openxmlformats.org/officeDocument/2006/relationships/image" Target="../media/image117.wmf"/></Relationships>
</file>

<file path=ppt/drawings/_rels/vmlDrawing23.v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image" Target="../media/image123.wmf"/><Relationship Id="rId7" Type="http://schemas.openxmlformats.org/officeDocument/2006/relationships/image" Target="../media/image127.wmf"/><Relationship Id="rId2" Type="http://schemas.openxmlformats.org/officeDocument/2006/relationships/image" Target="../media/image122.wmf"/><Relationship Id="rId1" Type="http://schemas.openxmlformats.org/officeDocument/2006/relationships/image" Target="../media/image121.wmf"/><Relationship Id="rId6" Type="http://schemas.openxmlformats.org/officeDocument/2006/relationships/image" Target="../media/image126.wmf"/><Relationship Id="rId11" Type="http://schemas.openxmlformats.org/officeDocument/2006/relationships/image" Target="../media/image131.wmf"/><Relationship Id="rId5" Type="http://schemas.openxmlformats.org/officeDocument/2006/relationships/image" Target="../media/image125.wmf"/><Relationship Id="rId10" Type="http://schemas.openxmlformats.org/officeDocument/2006/relationships/image" Target="../media/image130.wmf"/><Relationship Id="rId4" Type="http://schemas.openxmlformats.org/officeDocument/2006/relationships/image" Target="../media/image124.wmf"/><Relationship Id="rId9" Type="http://schemas.openxmlformats.org/officeDocument/2006/relationships/image" Target="../media/image12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4.wmf"/><Relationship Id="rId2" Type="http://schemas.openxmlformats.org/officeDocument/2006/relationships/image" Target="../media/image133.wmf"/><Relationship Id="rId1" Type="http://schemas.openxmlformats.org/officeDocument/2006/relationships/image" Target="../media/image132.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wmf"/><Relationship Id="rId1" Type="http://schemas.openxmlformats.org/officeDocument/2006/relationships/image" Target="../media/image135.wmf"/><Relationship Id="rId4" Type="http://schemas.openxmlformats.org/officeDocument/2006/relationships/image" Target="../media/image138.wmf"/></Relationships>
</file>

<file path=ppt/drawings/_rels/vmlDrawing26.vml.rels><?xml version="1.0" encoding="UTF-8" standalone="yes"?>
<Relationships xmlns="http://schemas.openxmlformats.org/package/2006/relationships"><Relationship Id="rId8" Type="http://schemas.openxmlformats.org/officeDocument/2006/relationships/image" Target="../media/image146.wmf"/><Relationship Id="rId3" Type="http://schemas.openxmlformats.org/officeDocument/2006/relationships/image" Target="../media/image141.wmf"/><Relationship Id="rId7" Type="http://schemas.openxmlformats.org/officeDocument/2006/relationships/image" Target="../media/image145.wmf"/><Relationship Id="rId2" Type="http://schemas.openxmlformats.org/officeDocument/2006/relationships/image" Target="../media/image140.wmf"/><Relationship Id="rId1" Type="http://schemas.openxmlformats.org/officeDocument/2006/relationships/image" Target="../media/image139.wmf"/><Relationship Id="rId6" Type="http://schemas.openxmlformats.org/officeDocument/2006/relationships/image" Target="../media/image144.wmf"/><Relationship Id="rId5" Type="http://schemas.openxmlformats.org/officeDocument/2006/relationships/image" Target="../media/image143.wmf"/><Relationship Id="rId4" Type="http://schemas.openxmlformats.org/officeDocument/2006/relationships/image" Target="../media/image142.wmf"/></Relationships>
</file>

<file path=ppt/drawings/_rels/vmlDrawing27.v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image" Target="../media/image150.wmf"/><Relationship Id="rId7" Type="http://schemas.openxmlformats.org/officeDocument/2006/relationships/image" Target="../media/image154.emf"/><Relationship Id="rId2" Type="http://schemas.openxmlformats.org/officeDocument/2006/relationships/image" Target="../media/image149.wmf"/><Relationship Id="rId1" Type="http://schemas.openxmlformats.org/officeDocument/2006/relationships/image" Target="../media/image148.wmf"/><Relationship Id="rId6" Type="http://schemas.openxmlformats.org/officeDocument/2006/relationships/image" Target="../media/image153.emf"/><Relationship Id="rId5" Type="http://schemas.openxmlformats.org/officeDocument/2006/relationships/image" Target="../media/image152.wmf"/><Relationship Id="rId4" Type="http://schemas.openxmlformats.org/officeDocument/2006/relationships/image" Target="../media/image151.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58.wmf"/><Relationship Id="rId7" Type="http://schemas.openxmlformats.org/officeDocument/2006/relationships/image" Target="../media/image161.wmf"/><Relationship Id="rId2" Type="http://schemas.openxmlformats.org/officeDocument/2006/relationships/image" Target="../media/image157.wmf"/><Relationship Id="rId1" Type="http://schemas.openxmlformats.org/officeDocument/2006/relationships/image" Target="../media/image156.wmf"/><Relationship Id="rId6" Type="http://schemas.openxmlformats.org/officeDocument/2006/relationships/image" Target="../media/image160.wmf"/><Relationship Id="rId5" Type="http://schemas.openxmlformats.org/officeDocument/2006/relationships/image" Target="../media/image159.wmf"/><Relationship Id="rId4" Type="http://schemas.openxmlformats.org/officeDocument/2006/relationships/image" Target="../media/image15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64.wmf"/><Relationship Id="rId2" Type="http://schemas.openxmlformats.org/officeDocument/2006/relationships/image" Target="../media/image163.wmf"/><Relationship Id="rId1" Type="http://schemas.openxmlformats.org/officeDocument/2006/relationships/image" Target="../media/image16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30.vml.rels><?xml version="1.0" encoding="UTF-8" standalone="yes"?>
<Relationships xmlns="http://schemas.openxmlformats.org/package/2006/relationships"><Relationship Id="rId8" Type="http://schemas.openxmlformats.org/officeDocument/2006/relationships/image" Target="../media/image169.wmf"/><Relationship Id="rId3" Type="http://schemas.openxmlformats.org/officeDocument/2006/relationships/image" Target="../media/image167.wmf"/><Relationship Id="rId7" Type="http://schemas.openxmlformats.org/officeDocument/2006/relationships/image" Target="../media/image152.wmf"/><Relationship Id="rId2" Type="http://schemas.openxmlformats.org/officeDocument/2006/relationships/image" Target="../media/image166.wmf"/><Relationship Id="rId1" Type="http://schemas.openxmlformats.org/officeDocument/2006/relationships/image" Target="../media/image165.wmf"/><Relationship Id="rId6" Type="http://schemas.openxmlformats.org/officeDocument/2006/relationships/image" Target="../media/image159.wmf"/><Relationship Id="rId5" Type="http://schemas.openxmlformats.org/officeDocument/2006/relationships/image" Target="../media/image158.wmf"/><Relationship Id="rId4" Type="http://schemas.openxmlformats.org/officeDocument/2006/relationships/image" Target="../media/image168.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image" Target="../media/image171.wmf"/><Relationship Id="rId1" Type="http://schemas.openxmlformats.org/officeDocument/2006/relationships/image" Target="../media/image170.wmf"/><Relationship Id="rId6" Type="http://schemas.openxmlformats.org/officeDocument/2006/relationships/image" Target="../media/image175.wmf"/><Relationship Id="rId5" Type="http://schemas.openxmlformats.org/officeDocument/2006/relationships/image" Target="../media/image174.wmf"/><Relationship Id="rId4" Type="http://schemas.openxmlformats.org/officeDocument/2006/relationships/image" Target="../media/image173.w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78.wmf"/><Relationship Id="rId2" Type="http://schemas.openxmlformats.org/officeDocument/2006/relationships/image" Target="../media/image177.wmf"/><Relationship Id="rId1" Type="http://schemas.openxmlformats.org/officeDocument/2006/relationships/image" Target="../media/image176.wmf"/><Relationship Id="rId5" Type="http://schemas.openxmlformats.org/officeDocument/2006/relationships/image" Target="../media/image180.wmf"/><Relationship Id="rId4" Type="http://schemas.openxmlformats.org/officeDocument/2006/relationships/image" Target="../media/image179.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83.wmf"/><Relationship Id="rId2" Type="http://schemas.openxmlformats.org/officeDocument/2006/relationships/image" Target="../media/image182.wmf"/><Relationship Id="rId1" Type="http://schemas.openxmlformats.org/officeDocument/2006/relationships/image" Target="../media/image181.jpeg"/></Relationships>
</file>

<file path=ppt/drawings/_rels/vmlDrawing34.vml.rels><?xml version="1.0" encoding="UTF-8" standalone="yes"?>
<Relationships xmlns="http://schemas.openxmlformats.org/package/2006/relationships"><Relationship Id="rId8" Type="http://schemas.openxmlformats.org/officeDocument/2006/relationships/image" Target="../media/image191.wmf"/><Relationship Id="rId3" Type="http://schemas.openxmlformats.org/officeDocument/2006/relationships/image" Target="../media/image186.wmf"/><Relationship Id="rId7" Type="http://schemas.openxmlformats.org/officeDocument/2006/relationships/image" Target="../media/image190.wmf"/><Relationship Id="rId2" Type="http://schemas.openxmlformats.org/officeDocument/2006/relationships/image" Target="../media/image185.wmf"/><Relationship Id="rId1" Type="http://schemas.openxmlformats.org/officeDocument/2006/relationships/image" Target="../media/image184.wmf"/><Relationship Id="rId6" Type="http://schemas.openxmlformats.org/officeDocument/2006/relationships/image" Target="../media/image189.wmf"/><Relationship Id="rId5" Type="http://schemas.openxmlformats.org/officeDocument/2006/relationships/image" Target="../media/image188.wmf"/><Relationship Id="rId10" Type="http://schemas.openxmlformats.org/officeDocument/2006/relationships/image" Target="../media/image193.wmf"/><Relationship Id="rId4" Type="http://schemas.openxmlformats.org/officeDocument/2006/relationships/image" Target="../media/image187.wmf"/><Relationship Id="rId9" Type="http://schemas.openxmlformats.org/officeDocument/2006/relationships/image" Target="../media/image192.wmf"/></Relationships>
</file>

<file path=ppt/drawings/_rels/vmlDrawing35.vml.rels><?xml version="1.0" encoding="UTF-8" standalone="yes"?>
<Relationships xmlns="http://schemas.openxmlformats.org/package/2006/relationships"><Relationship Id="rId8" Type="http://schemas.openxmlformats.org/officeDocument/2006/relationships/image" Target="../media/image185.wmf"/><Relationship Id="rId13" Type="http://schemas.openxmlformats.org/officeDocument/2006/relationships/image" Target="../media/image202.wmf"/><Relationship Id="rId3" Type="http://schemas.openxmlformats.org/officeDocument/2006/relationships/image" Target="../media/image195.wmf"/><Relationship Id="rId7" Type="http://schemas.openxmlformats.org/officeDocument/2006/relationships/image" Target="../media/image158.wmf"/><Relationship Id="rId12" Type="http://schemas.openxmlformats.org/officeDocument/2006/relationships/image" Target="../media/image201.wmf"/><Relationship Id="rId2" Type="http://schemas.openxmlformats.org/officeDocument/2006/relationships/image" Target="../media/image194.wmf"/><Relationship Id="rId1" Type="http://schemas.openxmlformats.org/officeDocument/2006/relationships/image" Target="../media/image118.wmf"/><Relationship Id="rId6" Type="http://schemas.openxmlformats.org/officeDocument/2006/relationships/image" Target="../media/image198.wmf"/><Relationship Id="rId11" Type="http://schemas.openxmlformats.org/officeDocument/2006/relationships/image" Target="../media/image200.wmf"/><Relationship Id="rId5" Type="http://schemas.openxmlformats.org/officeDocument/2006/relationships/image" Target="../media/image197.wmf"/><Relationship Id="rId10" Type="http://schemas.openxmlformats.org/officeDocument/2006/relationships/image" Target="../media/image187.wmf"/><Relationship Id="rId4" Type="http://schemas.openxmlformats.org/officeDocument/2006/relationships/image" Target="../media/image196.wmf"/><Relationship Id="rId9" Type="http://schemas.openxmlformats.org/officeDocument/2006/relationships/image" Target="../media/image199.wmf"/><Relationship Id="rId14" Type="http://schemas.openxmlformats.org/officeDocument/2006/relationships/image" Target="../media/image203.w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211.wmf"/><Relationship Id="rId3" Type="http://schemas.openxmlformats.org/officeDocument/2006/relationships/image" Target="../media/image206.wmf"/><Relationship Id="rId7" Type="http://schemas.openxmlformats.org/officeDocument/2006/relationships/image" Target="../media/image210.wmf"/><Relationship Id="rId2" Type="http://schemas.openxmlformats.org/officeDocument/2006/relationships/image" Target="../media/image205.wmf"/><Relationship Id="rId1" Type="http://schemas.openxmlformats.org/officeDocument/2006/relationships/image" Target="../media/image204.wmf"/><Relationship Id="rId6" Type="http://schemas.openxmlformats.org/officeDocument/2006/relationships/image" Target="../media/image209.wmf"/><Relationship Id="rId5" Type="http://schemas.openxmlformats.org/officeDocument/2006/relationships/image" Target="../media/image208.wmf"/><Relationship Id="rId4" Type="http://schemas.openxmlformats.org/officeDocument/2006/relationships/image" Target="../media/image207.wmf"/><Relationship Id="rId9" Type="http://schemas.openxmlformats.org/officeDocument/2006/relationships/image" Target="../media/image212.wmf"/></Relationships>
</file>

<file path=ppt/drawings/_rels/vmlDrawing37.v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image" Target="../media/image215.wmf"/><Relationship Id="rId7" Type="http://schemas.openxmlformats.org/officeDocument/2006/relationships/image" Target="../media/image211.wmf"/><Relationship Id="rId2" Type="http://schemas.openxmlformats.org/officeDocument/2006/relationships/image" Target="../media/image214.wmf"/><Relationship Id="rId1" Type="http://schemas.openxmlformats.org/officeDocument/2006/relationships/image" Target="../media/image213.wmf"/><Relationship Id="rId6" Type="http://schemas.openxmlformats.org/officeDocument/2006/relationships/image" Target="../media/image210.wmf"/><Relationship Id="rId5" Type="http://schemas.openxmlformats.org/officeDocument/2006/relationships/image" Target="../media/image209.wmf"/><Relationship Id="rId4" Type="http://schemas.openxmlformats.org/officeDocument/2006/relationships/image" Target="../media/image208.wmf"/></Relationships>
</file>

<file path=ppt/drawings/_rels/vmlDrawing38.vml.rels><?xml version="1.0" encoding="UTF-8" standalone="yes"?>
<Relationships xmlns="http://schemas.openxmlformats.org/package/2006/relationships"><Relationship Id="rId8" Type="http://schemas.openxmlformats.org/officeDocument/2006/relationships/image" Target="../media/image223.wmf"/><Relationship Id="rId3" Type="http://schemas.openxmlformats.org/officeDocument/2006/relationships/image" Target="../media/image218.wmf"/><Relationship Id="rId7" Type="http://schemas.openxmlformats.org/officeDocument/2006/relationships/image" Target="../media/image222.wmf"/><Relationship Id="rId2" Type="http://schemas.openxmlformats.org/officeDocument/2006/relationships/image" Target="../media/image217.wmf"/><Relationship Id="rId1" Type="http://schemas.openxmlformats.org/officeDocument/2006/relationships/image" Target="../media/image216.wmf"/><Relationship Id="rId6" Type="http://schemas.openxmlformats.org/officeDocument/2006/relationships/image" Target="../media/image221.wmf"/><Relationship Id="rId5" Type="http://schemas.openxmlformats.org/officeDocument/2006/relationships/image" Target="../media/image220.wmf"/><Relationship Id="rId4" Type="http://schemas.openxmlformats.org/officeDocument/2006/relationships/image" Target="../media/image219.wmf"/><Relationship Id="rId9" Type="http://schemas.openxmlformats.org/officeDocument/2006/relationships/image" Target="../media/image224.wmf"/></Relationships>
</file>

<file path=ppt/drawings/_rels/vmlDrawing39.vml.rels><?xml version="1.0" encoding="UTF-8" standalone="yes"?>
<Relationships xmlns="http://schemas.openxmlformats.org/package/2006/relationships"><Relationship Id="rId8" Type="http://schemas.openxmlformats.org/officeDocument/2006/relationships/image" Target="../media/image232.wmf"/><Relationship Id="rId3" Type="http://schemas.openxmlformats.org/officeDocument/2006/relationships/image" Target="../media/image227.wmf"/><Relationship Id="rId7" Type="http://schemas.openxmlformats.org/officeDocument/2006/relationships/image" Target="../media/image231.wmf"/><Relationship Id="rId2" Type="http://schemas.openxmlformats.org/officeDocument/2006/relationships/image" Target="../media/image226.wmf"/><Relationship Id="rId1" Type="http://schemas.openxmlformats.org/officeDocument/2006/relationships/image" Target="../media/image225.wmf"/><Relationship Id="rId6" Type="http://schemas.openxmlformats.org/officeDocument/2006/relationships/image" Target="../media/image230.wmf"/><Relationship Id="rId11" Type="http://schemas.openxmlformats.org/officeDocument/2006/relationships/image" Target="../media/image235.wmf"/><Relationship Id="rId5" Type="http://schemas.openxmlformats.org/officeDocument/2006/relationships/image" Target="../media/image229.wmf"/><Relationship Id="rId10" Type="http://schemas.openxmlformats.org/officeDocument/2006/relationships/image" Target="../media/image234.wmf"/><Relationship Id="rId4" Type="http://schemas.openxmlformats.org/officeDocument/2006/relationships/image" Target="../media/image228.wmf"/><Relationship Id="rId9" Type="http://schemas.openxmlformats.org/officeDocument/2006/relationships/image" Target="../media/image233.w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23.wmf"/><Relationship Id="rId7" Type="http://schemas.openxmlformats.org/officeDocument/2006/relationships/image" Target="../media/image27.wmf"/><Relationship Id="rId2" Type="http://schemas.openxmlformats.org/officeDocument/2006/relationships/image" Target="../media/image22.wmf"/><Relationship Id="rId1" Type="http://schemas.openxmlformats.org/officeDocument/2006/relationships/image" Target="../media/image21.wmf"/><Relationship Id="rId6" Type="http://schemas.openxmlformats.org/officeDocument/2006/relationships/image" Target="../media/image26.wmf"/><Relationship Id="rId5" Type="http://schemas.openxmlformats.org/officeDocument/2006/relationships/image" Target="../media/image25.wmf"/><Relationship Id="rId10" Type="http://schemas.openxmlformats.org/officeDocument/2006/relationships/image" Target="../media/image30.wmf"/><Relationship Id="rId4" Type="http://schemas.openxmlformats.org/officeDocument/2006/relationships/image" Target="../media/image24.wmf"/><Relationship Id="rId9" Type="http://schemas.openxmlformats.org/officeDocument/2006/relationships/image" Target="../media/image29.wmf"/></Relationships>
</file>

<file path=ppt/drawings/_rels/vmlDrawing40.vml.rels><?xml version="1.0" encoding="UTF-8" standalone="yes"?>
<Relationships xmlns="http://schemas.openxmlformats.org/package/2006/relationships"><Relationship Id="rId8" Type="http://schemas.openxmlformats.org/officeDocument/2006/relationships/image" Target="../media/image243.wmf"/><Relationship Id="rId3" Type="http://schemas.openxmlformats.org/officeDocument/2006/relationships/image" Target="../media/image238.wmf"/><Relationship Id="rId7" Type="http://schemas.openxmlformats.org/officeDocument/2006/relationships/image" Target="../media/image242.wmf"/><Relationship Id="rId2" Type="http://schemas.openxmlformats.org/officeDocument/2006/relationships/image" Target="../media/image237.wmf"/><Relationship Id="rId1" Type="http://schemas.openxmlformats.org/officeDocument/2006/relationships/image" Target="../media/image236.wmf"/><Relationship Id="rId6" Type="http://schemas.openxmlformats.org/officeDocument/2006/relationships/image" Target="../media/image241.wmf"/><Relationship Id="rId5" Type="http://schemas.openxmlformats.org/officeDocument/2006/relationships/image" Target="../media/image240.wmf"/><Relationship Id="rId10" Type="http://schemas.openxmlformats.org/officeDocument/2006/relationships/image" Target="../media/image245.wmf"/><Relationship Id="rId4" Type="http://schemas.openxmlformats.org/officeDocument/2006/relationships/image" Target="../media/image239.wmf"/><Relationship Id="rId9" Type="http://schemas.openxmlformats.org/officeDocument/2006/relationships/image" Target="../media/image244.wmf"/></Relationships>
</file>

<file path=ppt/drawings/_rels/vmlDrawing41.vml.rels><?xml version="1.0" encoding="UTF-8" standalone="yes"?>
<Relationships xmlns="http://schemas.openxmlformats.org/package/2006/relationships"><Relationship Id="rId8" Type="http://schemas.openxmlformats.org/officeDocument/2006/relationships/image" Target="../media/image253.wmf"/><Relationship Id="rId13" Type="http://schemas.openxmlformats.org/officeDocument/2006/relationships/image" Target="../media/image245.wmf"/><Relationship Id="rId3" Type="http://schemas.openxmlformats.org/officeDocument/2006/relationships/image" Target="../media/image248.wmf"/><Relationship Id="rId7" Type="http://schemas.openxmlformats.org/officeDocument/2006/relationships/image" Target="../media/image252.wmf"/><Relationship Id="rId12" Type="http://schemas.openxmlformats.org/officeDocument/2006/relationships/image" Target="../media/image244.wmf"/><Relationship Id="rId2" Type="http://schemas.openxmlformats.org/officeDocument/2006/relationships/image" Target="../media/image247.wmf"/><Relationship Id="rId1" Type="http://schemas.openxmlformats.org/officeDocument/2006/relationships/image" Target="../media/image246.wmf"/><Relationship Id="rId6" Type="http://schemas.openxmlformats.org/officeDocument/2006/relationships/image" Target="../media/image251.wmf"/><Relationship Id="rId11" Type="http://schemas.openxmlformats.org/officeDocument/2006/relationships/image" Target="../media/image243.wmf"/><Relationship Id="rId5" Type="http://schemas.openxmlformats.org/officeDocument/2006/relationships/image" Target="../media/image250.wmf"/><Relationship Id="rId10" Type="http://schemas.openxmlformats.org/officeDocument/2006/relationships/image" Target="../media/image242.wmf"/><Relationship Id="rId4" Type="http://schemas.openxmlformats.org/officeDocument/2006/relationships/image" Target="../media/image249.wmf"/><Relationship Id="rId9" Type="http://schemas.openxmlformats.org/officeDocument/2006/relationships/image" Target="../media/image254.w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262.wmf"/><Relationship Id="rId13" Type="http://schemas.openxmlformats.org/officeDocument/2006/relationships/image" Target="../media/image267.wmf"/><Relationship Id="rId3" Type="http://schemas.openxmlformats.org/officeDocument/2006/relationships/image" Target="../media/image257.wmf"/><Relationship Id="rId7" Type="http://schemas.openxmlformats.org/officeDocument/2006/relationships/image" Target="../media/image261.wmf"/><Relationship Id="rId12" Type="http://schemas.openxmlformats.org/officeDocument/2006/relationships/image" Target="../media/image266.wmf"/><Relationship Id="rId2" Type="http://schemas.openxmlformats.org/officeDocument/2006/relationships/image" Target="../media/image256.wmf"/><Relationship Id="rId1" Type="http://schemas.openxmlformats.org/officeDocument/2006/relationships/image" Target="../media/image255.wmf"/><Relationship Id="rId6" Type="http://schemas.openxmlformats.org/officeDocument/2006/relationships/image" Target="../media/image260.wmf"/><Relationship Id="rId11" Type="http://schemas.openxmlformats.org/officeDocument/2006/relationships/image" Target="../media/image265.wmf"/><Relationship Id="rId5" Type="http://schemas.openxmlformats.org/officeDocument/2006/relationships/image" Target="../media/image259.wmf"/><Relationship Id="rId10" Type="http://schemas.openxmlformats.org/officeDocument/2006/relationships/image" Target="../media/image264.wmf"/><Relationship Id="rId4" Type="http://schemas.openxmlformats.org/officeDocument/2006/relationships/image" Target="../media/image258.wmf"/><Relationship Id="rId9" Type="http://schemas.openxmlformats.org/officeDocument/2006/relationships/image" Target="../media/image263.wmf"/><Relationship Id="rId14" Type="http://schemas.openxmlformats.org/officeDocument/2006/relationships/image" Target="../media/image268.w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271.wmf"/><Relationship Id="rId7" Type="http://schemas.openxmlformats.org/officeDocument/2006/relationships/image" Target="../media/image274.wmf"/><Relationship Id="rId2" Type="http://schemas.openxmlformats.org/officeDocument/2006/relationships/image" Target="../media/image270.wmf"/><Relationship Id="rId1" Type="http://schemas.openxmlformats.org/officeDocument/2006/relationships/image" Target="../media/image269.wmf"/><Relationship Id="rId6" Type="http://schemas.openxmlformats.org/officeDocument/2006/relationships/image" Target="../media/image273.wmf"/><Relationship Id="rId5" Type="http://schemas.openxmlformats.org/officeDocument/2006/relationships/image" Target="../media/image118.wmf"/><Relationship Id="rId4" Type="http://schemas.openxmlformats.org/officeDocument/2006/relationships/image" Target="../media/image272.wmf"/></Relationships>
</file>

<file path=ppt/drawings/_rels/vmlDrawing44.vml.rels><?xml version="1.0" encoding="UTF-8" standalone="yes"?>
<Relationships xmlns="http://schemas.openxmlformats.org/package/2006/relationships"><Relationship Id="rId8" Type="http://schemas.openxmlformats.org/officeDocument/2006/relationships/image" Target="../media/image282.emf"/><Relationship Id="rId13" Type="http://schemas.openxmlformats.org/officeDocument/2006/relationships/image" Target="../media/image287.emf"/><Relationship Id="rId3" Type="http://schemas.openxmlformats.org/officeDocument/2006/relationships/image" Target="../media/image277.wmf"/><Relationship Id="rId7" Type="http://schemas.openxmlformats.org/officeDocument/2006/relationships/image" Target="../media/image281.wmf"/><Relationship Id="rId12" Type="http://schemas.openxmlformats.org/officeDocument/2006/relationships/image" Target="../media/image286.emf"/><Relationship Id="rId2" Type="http://schemas.openxmlformats.org/officeDocument/2006/relationships/image" Target="../media/image276.wmf"/><Relationship Id="rId1" Type="http://schemas.openxmlformats.org/officeDocument/2006/relationships/image" Target="../media/image275.wmf"/><Relationship Id="rId6" Type="http://schemas.openxmlformats.org/officeDocument/2006/relationships/image" Target="../media/image280.wmf"/><Relationship Id="rId11" Type="http://schemas.openxmlformats.org/officeDocument/2006/relationships/image" Target="../media/image285.emf"/><Relationship Id="rId5" Type="http://schemas.openxmlformats.org/officeDocument/2006/relationships/image" Target="../media/image279.wmf"/><Relationship Id="rId10" Type="http://schemas.openxmlformats.org/officeDocument/2006/relationships/image" Target="../media/image284.emf"/><Relationship Id="rId4" Type="http://schemas.openxmlformats.org/officeDocument/2006/relationships/image" Target="../media/image278.wmf"/><Relationship Id="rId9" Type="http://schemas.openxmlformats.org/officeDocument/2006/relationships/image" Target="../media/image283.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295.wmf"/><Relationship Id="rId3" Type="http://schemas.openxmlformats.org/officeDocument/2006/relationships/image" Target="../media/image290.wmf"/><Relationship Id="rId7" Type="http://schemas.openxmlformats.org/officeDocument/2006/relationships/image" Target="../media/image294.wmf"/><Relationship Id="rId2" Type="http://schemas.openxmlformats.org/officeDocument/2006/relationships/image" Target="../media/image289.wmf"/><Relationship Id="rId1" Type="http://schemas.openxmlformats.org/officeDocument/2006/relationships/image" Target="../media/image288.wmf"/><Relationship Id="rId6" Type="http://schemas.openxmlformats.org/officeDocument/2006/relationships/image" Target="../media/image293.wmf"/><Relationship Id="rId5" Type="http://schemas.openxmlformats.org/officeDocument/2006/relationships/image" Target="../media/image292.wmf"/><Relationship Id="rId4" Type="http://schemas.openxmlformats.org/officeDocument/2006/relationships/image" Target="../media/image291.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298.wmf"/><Relationship Id="rId2" Type="http://schemas.openxmlformats.org/officeDocument/2006/relationships/image" Target="../media/image297.wmf"/><Relationship Id="rId1" Type="http://schemas.openxmlformats.org/officeDocument/2006/relationships/image" Target="../media/image296.wmf"/><Relationship Id="rId5" Type="http://schemas.openxmlformats.org/officeDocument/2006/relationships/image" Target="../media/image300.wmf"/><Relationship Id="rId4" Type="http://schemas.openxmlformats.org/officeDocument/2006/relationships/image" Target="../media/image299.wmf"/></Relationships>
</file>

<file path=ppt/drawings/_rels/vmlDrawing47.vml.rels><?xml version="1.0" encoding="UTF-8" standalone="yes"?>
<Relationships xmlns="http://schemas.openxmlformats.org/package/2006/relationships"><Relationship Id="rId8" Type="http://schemas.openxmlformats.org/officeDocument/2006/relationships/image" Target="../media/image306.wmf"/><Relationship Id="rId13" Type="http://schemas.openxmlformats.org/officeDocument/2006/relationships/image" Target="../media/image311.wmf"/><Relationship Id="rId3" Type="http://schemas.openxmlformats.org/officeDocument/2006/relationships/image" Target="../media/image302.wmf"/><Relationship Id="rId7" Type="http://schemas.openxmlformats.org/officeDocument/2006/relationships/image" Target="../media/image305.wmf"/><Relationship Id="rId12" Type="http://schemas.openxmlformats.org/officeDocument/2006/relationships/image" Target="../media/image310.wmf"/><Relationship Id="rId2" Type="http://schemas.openxmlformats.org/officeDocument/2006/relationships/image" Target="../media/image301.wmf"/><Relationship Id="rId1" Type="http://schemas.openxmlformats.org/officeDocument/2006/relationships/image" Target="../media/image255.wmf"/><Relationship Id="rId6" Type="http://schemas.openxmlformats.org/officeDocument/2006/relationships/image" Target="../media/image304.wmf"/><Relationship Id="rId11" Type="http://schemas.openxmlformats.org/officeDocument/2006/relationships/image" Target="../media/image309.wmf"/><Relationship Id="rId5" Type="http://schemas.openxmlformats.org/officeDocument/2006/relationships/image" Target="../media/image259.wmf"/><Relationship Id="rId10" Type="http://schemas.openxmlformats.org/officeDocument/2006/relationships/image" Target="../media/image308.wmf"/><Relationship Id="rId4" Type="http://schemas.openxmlformats.org/officeDocument/2006/relationships/image" Target="../media/image303.wmf"/><Relationship Id="rId9" Type="http://schemas.openxmlformats.org/officeDocument/2006/relationships/image" Target="../media/image307.wmf"/></Relationships>
</file>

<file path=ppt/drawings/_rels/vmlDrawing48.vml.rels><?xml version="1.0" encoding="UTF-8" standalone="yes"?>
<Relationships xmlns="http://schemas.openxmlformats.org/package/2006/relationships"><Relationship Id="rId8" Type="http://schemas.openxmlformats.org/officeDocument/2006/relationships/image" Target="../media/image302.wmf"/><Relationship Id="rId13" Type="http://schemas.openxmlformats.org/officeDocument/2006/relationships/image" Target="../media/image316.wmf"/><Relationship Id="rId3" Type="http://schemas.openxmlformats.org/officeDocument/2006/relationships/image" Target="../media/image152.wmf"/><Relationship Id="rId7" Type="http://schemas.openxmlformats.org/officeDocument/2006/relationships/image" Target="../media/image301.wmf"/><Relationship Id="rId12" Type="http://schemas.openxmlformats.org/officeDocument/2006/relationships/image" Target="../media/image315.wmf"/><Relationship Id="rId2" Type="http://schemas.openxmlformats.org/officeDocument/2006/relationships/image" Target="../media/image313.wmf"/><Relationship Id="rId1" Type="http://schemas.openxmlformats.org/officeDocument/2006/relationships/image" Target="../media/image312.wmf"/><Relationship Id="rId6" Type="http://schemas.openxmlformats.org/officeDocument/2006/relationships/image" Target="../media/image255.wmf"/><Relationship Id="rId11" Type="http://schemas.openxmlformats.org/officeDocument/2006/relationships/image" Target="../media/image304.wmf"/><Relationship Id="rId5" Type="http://schemas.openxmlformats.org/officeDocument/2006/relationships/image" Target="../media/image118.wmf"/><Relationship Id="rId10" Type="http://schemas.openxmlformats.org/officeDocument/2006/relationships/image" Target="../media/image259.wmf"/><Relationship Id="rId4" Type="http://schemas.openxmlformats.org/officeDocument/2006/relationships/image" Target="../media/image314.wmf"/><Relationship Id="rId9" Type="http://schemas.openxmlformats.org/officeDocument/2006/relationships/image" Target="../media/image303.wmf"/><Relationship Id="rId14" Type="http://schemas.openxmlformats.org/officeDocument/2006/relationships/image" Target="../media/image317.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320.wmf"/><Relationship Id="rId2" Type="http://schemas.openxmlformats.org/officeDocument/2006/relationships/image" Target="../media/image319.wmf"/><Relationship Id="rId1" Type="http://schemas.openxmlformats.org/officeDocument/2006/relationships/image" Target="../media/image318.wmf"/><Relationship Id="rId6" Type="http://schemas.openxmlformats.org/officeDocument/2006/relationships/image" Target="../media/image323.wmf"/><Relationship Id="rId5" Type="http://schemas.openxmlformats.org/officeDocument/2006/relationships/image" Target="../media/image322.wmf"/><Relationship Id="rId4" Type="http://schemas.openxmlformats.org/officeDocument/2006/relationships/image" Target="../media/image32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5" Type="http://schemas.openxmlformats.org/officeDocument/2006/relationships/image" Target="../media/image35.wmf"/><Relationship Id="rId4" Type="http://schemas.openxmlformats.org/officeDocument/2006/relationships/image" Target="../media/image34.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326.wmf"/><Relationship Id="rId2" Type="http://schemas.openxmlformats.org/officeDocument/2006/relationships/image" Target="../media/image325.wmf"/><Relationship Id="rId1" Type="http://schemas.openxmlformats.org/officeDocument/2006/relationships/image" Target="../media/image324.emf"/><Relationship Id="rId5" Type="http://schemas.openxmlformats.org/officeDocument/2006/relationships/image" Target="../media/image328.wmf"/><Relationship Id="rId4" Type="http://schemas.openxmlformats.org/officeDocument/2006/relationships/image" Target="../media/image327.w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331.wmf"/><Relationship Id="rId2" Type="http://schemas.openxmlformats.org/officeDocument/2006/relationships/image" Target="../media/image330.wmf"/><Relationship Id="rId1" Type="http://schemas.openxmlformats.org/officeDocument/2006/relationships/image" Target="../media/image329.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332.wmf"/></Relationships>
</file>

<file path=ppt/drawings/_rels/vmlDrawing53.vml.rels><?xml version="1.0" encoding="UTF-8" standalone="yes"?>
<Relationships xmlns="http://schemas.openxmlformats.org/package/2006/relationships"><Relationship Id="rId2" Type="http://schemas.openxmlformats.org/officeDocument/2006/relationships/image" Target="../media/image334.wmf"/><Relationship Id="rId1" Type="http://schemas.openxmlformats.org/officeDocument/2006/relationships/image" Target="../media/image333.wmf"/></Relationships>
</file>

<file path=ppt/drawings/_rels/vmlDrawing54.vml.rels><?xml version="1.0" encoding="UTF-8" standalone="yes"?>
<Relationships xmlns="http://schemas.openxmlformats.org/package/2006/relationships"><Relationship Id="rId8" Type="http://schemas.openxmlformats.org/officeDocument/2006/relationships/image" Target="../media/image345.wmf"/><Relationship Id="rId3" Type="http://schemas.openxmlformats.org/officeDocument/2006/relationships/image" Target="../media/image340.wmf"/><Relationship Id="rId7" Type="http://schemas.openxmlformats.org/officeDocument/2006/relationships/image" Target="../media/image344.wmf"/><Relationship Id="rId2" Type="http://schemas.openxmlformats.org/officeDocument/2006/relationships/image" Target="../media/image339.wmf"/><Relationship Id="rId1" Type="http://schemas.openxmlformats.org/officeDocument/2006/relationships/image" Target="../media/image338.wmf"/><Relationship Id="rId6" Type="http://schemas.openxmlformats.org/officeDocument/2006/relationships/image" Target="../media/image343.wmf"/><Relationship Id="rId5" Type="http://schemas.openxmlformats.org/officeDocument/2006/relationships/image" Target="../media/image342.wmf"/><Relationship Id="rId4" Type="http://schemas.openxmlformats.org/officeDocument/2006/relationships/image" Target="../media/image341.wmf"/></Relationships>
</file>

<file path=ppt/drawings/_rels/vmlDrawing55.vml.rels><?xml version="1.0" encoding="UTF-8" standalone="yes"?>
<Relationships xmlns="http://schemas.openxmlformats.org/package/2006/relationships"><Relationship Id="rId8" Type="http://schemas.openxmlformats.org/officeDocument/2006/relationships/image" Target="../media/image344.wmf"/><Relationship Id="rId3" Type="http://schemas.openxmlformats.org/officeDocument/2006/relationships/image" Target="../media/image348.wmf"/><Relationship Id="rId7" Type="http://schemas.openxmlformats.org/officeDocument/2006/relationships/image" Target="../media/image343.wmf"/><Relationship Id="rId2" Type="http://schemas.openxmlformats.org/officeDocument/2006/relationships/image" Target="../media/image347.wmf"/><Relationship Id="rId1" Type="http://schemas.openxmlformats.org/officeDocument/2006/relationships/image" Target="../media/image346.wmf"/><Relationship Id="rId6" Type="http://schemas.openxmlformats.org/officeDocument/2006/relationships/image" Target="../media/image342.wmf"/><Relationship Id="rId5" Type="http://schemas.openxmlformats.org/officeDocument/2006/relationships/image" Target="../media/image341.wmf"/><Relationship Id="rId4" Type="http://schemas.openxmlformats.org/officeDocument/2006/relationships/image" Target="../media/image340.wmf"/><Relationship Id="rId9" Type="http://schemas.openxmlformats.org/officeDocument/2006/relationships/image" Target="../media/image345.wmf"/></Relationships>
</file>

<file path=ppt/drawings/_rels/vmlDrawing56.vml.rels><?xml version="1.0" encoding="UTF-8" standalone="yes"?>
<Relationships xmlns="http://schemas.openxmlformats.org/package/2006/relationships"><Relationship Id="rId8" Type="http://schemas.openxmlformats.org/officeDocument/2006/relationships/image" Target="../media/image344.wmf"/><Relationship Id="rId3" Type="http://schemas.openxmlformats.org/officeDocument/2006/relationships/image" Target="../media/image351.wmf"/><Relationship Id="rId7" Type="http://schemas.openxmlformats.org/officeDocument/2006/relationships/image" Target="../media/image343.wmf"/><Relationship Id="rId2" Type="http://schemas.openxmlformats.org/officeDocument/2006/relationships/image" Target="../media/image350.wmf"/><Relationship Id="rId1" Type="http://schemas.openxmlformats.org/officeDocument/2006/relationships/image" Target="../media/image349.wmf"/><Relationship Id="rId6" Type="http://schemas.openxmlformats.org/officeDocument/2006/relationships/image" Target="../media/image342.wmf"/><Relationship Id="rId5" Type="http://schemas.openxmlformats.org/officeDocument/2006/relationships/image" Target="../media/image341.wmf"/><Relationship Id="rId4" Type="http://schemas.openxmlformats.org/officeDocument/2006/relationships/image" Target="../media/image340.wmf"/><Relationship Id="rId9" Type="http://schemas.openxmlformats.org/officeDocument/2006/relationships/image" Target="../media/image345.wmf"/></Relationships>
</file>

<file path=ppt/drawings/_rels/vmlDrawing57.vml.rels><?xml version="1.0" encoding="UTF-8" standalone="yes"?>
<Relationships xmlns="http://schemas.openxmlformats.org/package/2006/relationships"><Relationship Id="rId8" Type="http://schemas.openxmlformats.org/officeDocument/2006/relationships/image" Target="../media/image359.wmf"/><Relationship Id="rId13" Type="http://schemas.openxmlformats.org/officeDocument/2006/relationships/image" Target="../media/image364.wmf"/><Relationship Id="rId3" Type="http://schemas.openxmlformats.org/officeDocument/2006/relationships/image" Target="../media/image354.wmf"/><Relationship Id="rId7" Type="http://schemas.openxmlformats.org/officeDocument/2006/relationships/image" Target="../media/image358.emf"/><Relationship Id="rId12" Type="http://schemas.openxmlformats.org/officeDocument/2006/relationships/image" Target="../media/image363.wmf"/><Relationship Id="rId2" Type="http://schemas.openxmlformats.org/officeDocument/2006/relationships/image" Target="../media/image353.wmf"/><Relationship Id="rId1" Type="http://schemas.openxmlformats.org/officeDocument/2006/relationships/image" Target="../media/image352.wmf"/><Relationship Id="rId6" Type="http://schemas.openxmlformats.org/officeDocument/2006/relationships/image" Target="../media/image357.emf"/><Relationship Id="rId11" Type="http://schemas.openxmlformats.org/officeDocument/2006/relationships/image" Target="../media/image362.wmf"/><Relationship Id="rId5" Type="http://schemas.openxmlformats.org/officeDocument/2006/relationships/image" Target="../media/image356.emf"/><Relationship Id="rId10" Type="http://schemas.openxmlformats.org/officeDocument/2006/relationships/image" Target="../media/image361.wmf"/><Relationship Id="rId4" Type="http://schemas.openxmlformats.org/officeDocument/2006/relationships/image" Target="../media/image355.emf"/><Relationship Id="rId9" Type="http://schemas.openxmlformats.org/officeDocument/2006/relationships/image" Target="../media/image360.wmf"/></Relationships>
</file>

<file path=ppt/drawings/_rels/vmlDrawing58.vml.rels><?xml version="1.0" encoding="UTF-8" standalone="yes"?>
<Relationships xmlns="http://schemas.openxmlformats.org/package/2006/relationships"><Relationship Id="rId8" Type="http://schemas.openxmlformats.org/officeDocument/2006/relationships/image" Target="../media/image372.wmf"/><Relationship Id="rId3" Type="http://schemas.openxmlformats.org/officeDocument/2006/relationships/image" Target="../media/image367.wmf"/><Relationship Id="rId7" Type="http://schemas.openxmlformats.org/officeDocument/2006/relationships/image" Target="../media/image371.wmf"/><Relationship Id="rId2" Type="http://schemas.openxmlformats.org/officeDocument/2006/relationships/image" Target="../media/image366.wmf"/><Relationship Id="rId1" Type="http://schemas.openxmlformats.org/officeDocument/2006/relationships/image" Target="../media/image365.wmf"/><Relationship Id="rId6" Type="http://schemas.openxmlformats.org/officeDocument/2006/relationships/image" Target="../media/image370.wmf"/><Relationship Id="rId5" Type="http://schemas.openxmlformats.org/officeDocument/2006/relationships/image" Target="../media/image369.wmf"/><Relationship Id="rId10" Type="http://schemas.openxmlformats.org/officeDocument/2006/relationships/image" Target="../media/image374.wmf"/><Relationship Id="rId4" Type="http://schemas.openxmlformats.org/officeDocument/2006/relationships/image" Target="../media/image368.wmf"/><Relationship Id="rId9" Type="http://schemas.openxmlformats.org/officeDocument/2006/relationships/image" Target="../media/image373.wmf"/></Relationships>
</file>

<file path=ppt/drawings/_rels/vmlDrawing59.vml.rels><?xml version="1.0" encoding="UTF-8" standalone="yes"?>
<Relationships xmlns="http://schemas.openxmlformats.org/package/2006/relationships"><Relationship Id="rId8" Type="http://schemas.openxmlformats.org/officeDocument/2006/relationships/image" Target="../media/image382.wmf"/><Relationship Id="rId3" Type="http://schemas.openxmlformats.org/officeDocument/2006/relationships/image" Target="../media/image377.wmf"/><Relationship Id="rId7" Type="http://schemas.openxmlformats.org/officeDocument/2006/relationships/image" Target="../media/image381.wmf"/><Relationship Id="rId2" Type="http://schemas.openxmlformats.org/officeDocument/2006/relationships/image" Target="../media/image376.wmf"/><Relationship Id="rId1" Type="http://schemas.openxmlformats.org/officeDocument/2006/relationships/image" Target="../media/image375.wmf"/><Relationship Id="rId6" Type="http://schemas.openxmlformats.org/officeDocument/2006/relationships/image" Target="../media/image380.wmf"/><Relationship Id="rId5" Type="http://schemas.openxmlformats.org/officeDocument/2006/relationships/image" Target="../media/image379.wmf"/><Relationship Id="rId10" Type="http://schemas.openxmlformats.org/officeDocument/2006/relationships/image" Target="../media/image384.wmf"/><Relationship Id="rId4" Type="http://schemas.openxmlformats.org/officeDocument/2006/relationships/image" Target="../media/image378.wmf"/><Relationship Id="rId9" Type="http://schemas.openxmlformats.org/officeDocument/2006/relationships/image" Target="../media/image38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60.vml.rels><?xml version="1.0" encoding="UTF-8" standalone="yes"?>
<Relationships xmlns="http://schemas.openxmlformats.org/package/2006/relationships"><Relationship Id="rId3" Type="http://schemas.openxmlformats.org/officeDocument/2006/relationships/image" Target="../media/image387.wmf"/><Relationship Id="rId7" Type="http://schemas.openxmlformats.org/officeDocument/2006/relationships/image" Target="../media/image391.wmf"/><Relationship Id="rId2" Type="http://schemas.openxmlformats.org/officeDocument/2006/relationships/image" Target="../media/image386.wmf"/><Relationship Id="rId1" Type="http://schemas.openxmlformats.org/officeDocument/2006/relationships/image" Target="../media/image385.wmf"/><Relationship Id="rId6" Type="http://schemas.openxmlformats.org/officeDocument/2006/relationships/image" Target="../media/image390.wmf"/><Relationship Id="rId5" Type="http://schemas.openxmlformats.org/officeDocument/2006/relationships/image" Target="../media/image389.wmf"/><Relationship Id="rId4" Type="http://schemas.openxmlformats.org/officeDocument/2006/relationships/image" Target="../media/image388.wmf"/></Relationships>
</file>

<file path=ppt/drawings/_rels/vmlDrawing61.vml.rels><?xml version="1.0" encoding="UTF-8" standalone="yes"?>
<Relationships xmlns="http://schemas.openxmlformats.org/package/2006/relationships"><Relationship Id="rId8" Type="http://schemas.openxmlformats.org/officeDocument/2006/relationships/image" Target="../media/image399.emf"/><Relationship Id="rId3" Type="http://schemas.openxmlformats.org/officeDocument/2006/relationships/image" Target="../media/image394.wmf"/><Relationship Id="rId7" Type="http://schemas.openxmlformats.org/officeDocument/2006/relationships/image" Target="../media/image398.wmf"/><Relationship Id="rId2" Type="http://schemas.openxmlformats.org/officeDocument/2006/relationships/image" Target="../media/image393.wmf"/><Relationship Id="rId1" Type="http://schemas.openxmlformats.org/officeDocument/2006/relationships/image" Target="../media/image392.wmf"/><Relationship Id="rId6" Type="http://schemas.openxmlformats.org/officeDocument/2006/relationships/image" Target="../media/image397.wmf"/><Relationship Id="rId5" Type="http://schemas.openxmlformats.org/officeDocument/2006/relationships/image" Target="../media/image396.wmf"/><Relationship Id="rId10" Type="http://schemas.openxmlformats.org/officeDocument/2006/relationships/image" Target="../media/image401.wmf"/><Relationship Id="rId4" Type="http://schemas.openxmlformats.org/officeDocument/2006/relationships/image" Target="../media/image395.wmf"/><Relationship Id="rId9" Type="http://schemas.openxmlformats.org/officeDocument/2006/relationships/image" Target="../media/image400.wmf"/></Relationships>
</file>

<file path=ppt/drawings/_rels/vmlDrawing62.vml.rels><?xml version="1.0" encoding="UTF-8" standalone="yes"?>
<Relationships xmlns="http://schemas.openxmlformats.org/package/2006/relationships"><Relationship Id="rId8" Type="http://schemas.openxmlformats.org/officeDocument/2006/relationships/image" Target="../media/image409.wmf"/><Relationship Id="rId3" Type="http://schemas.openxmlformats.org/officeDocument/2006/relationships/image" Target="../media/image404.wmf"/><Relationship Id="rId7" Type="http://schemas.openxmlformats.org/officeDocument/2006/relationships/image" Target="../media/image408.wmf"/><Relationship Id="rId2" Type="http://schemas.openxmlformats.org/officeDocument/2006/relationships/image" Target="../media/image403.wmf"/><Relationship Id="rId1" Type="http://schemas.openxmlformats.org/officeDocument/2006/relationships/image" Target="../media/image402.wmf"/><Relationship Id="rId6" Type="http://schemas.openxmlformats.org/officeDocument/2006/relationships/image" Target="../media/image407.wmf"/><Relationship Id="rId5" Type="http://schemas.openxmlformats.org/officeDocument/2006/relationships/image" Target="../media/image406.wmf"/><Relationship Id="rId4" Type="http://schemas.openxmlformats.org/officeDocument/2006/relationships/image" Target="../media/image405.wmf"/></Relationships>
</file>

<file path=ppt/drawings/_rels/vmlDrawing63.vml.rels><?xml version="1.0" encoding="UTF-8" standalone="yes"?>
<Relationships xmlns="http://schemas.openxmlformats.org/package/2006/relationships"><Relationship Id="rId8" Type="http://schemas.openxmlformats.org/officeDocument/2006/relationships/image" Target="../media/image417.wmf"/><Relationship Id="rId3" Type="http://schemas.openxmlformats.org/officeDocument/2006/relationships/image" Target="../media/image412.wmf"/><Relationship Id="rId7" Type="http://schemas.openxmlformats.org/officeDocument/2006/relationships/image" Target="../media/image416.wmf"/><Relationship Id="rId2" Type="http://schemas.openxmlformats.org/officeDocument/2006/relationships/image" Target="../media/image411.wmf"/><Relationship Id="rId1" Type="http://schemas.openxmlformats.org/officeDocument/2006/relationships/image" Target="../media/image410.wmf"/><Relationship Id="rId6" Type="http://schemas.openxmlformats.org/officeDocument/2006/relationships/image" Target="../media/image415.wmf"/><Relationship Id="rId11" Type="http://schemas.openxmlformats.org/officeDocument/2006/relationships/image" Target="../media/image420.wmf"/><Relationship Id="rId5" Type="http://schemas.openxmlformats.org/officeDocument/2006/relationships/image" Target="../media/image414.wmf"/><Relationship Id="rId10" Type="http://schemas.openxmlformats.org/officeDocument/2006/relationships/image" Target="../media/image419.wmf"/><Relationship Id="rId4" Type="http://schemas.openxmlformats.org/officeDocument/2006/relationships/image" Target="../media/image413.wmf"/><Relationship Id="rId9" Type="http://schemas.openxmlformats.org/officeDocument/2006/relationships/image" Target="../media/image418.wmf"/></Relationships>
</file>

<file path=ppt/drawings/_rels/vmlDrawing64.vml.rels><?xml version="1.0" encoding="UTF-8" standalone="yes"?>
<Relationships xmlns="http://schemas.openxmlformats.org/package/2006/relationships"><Relationship Id="rId8" Type="http://schemas.openxmlformats.org/officeDocument/2006/relationships/image" Target="../media/image416.wmf"/><Relationship Id="rId3" Type="http://schemas.openxmlformats.org/officeDocument/2006/relationships/image" Target="../media/image423.wmf"/><Relationship Id="rId7" Type="http://schemas.openxmlformats.org/officeDocument/2006/relationships/image" Target="../media/image427.emf"/><Relationship Id="rId2" Type="http://schemas.openxmlformats.org/officeDocument/2006/relationships/image" Target="../media/image422.wmf"/><Relationship Id="rId1" Type="http://schemas.openxmlformats.org/officeDocument/2006/relationships/image" Target="../media/image421.wmf"/><Relationship Id="rId6" Type="http://schemas.openxmlformats.org/officeDocument/2006/relationships/image" Target="../media/image426.wmf"/><Relationship Id="rId5" Type="http://schemas.openxmlformats.org/officeDocument/2006/relationships/image" Target="../media/image425.wmf"/><Relationship Id="rId10" Type="http://schemas.openxmlformats.org/officeDocument/2006/relationships/image" Target="../media/image418.wmf"/><Relationship Id="rId4" Type="http://schemas.openxmlformats.org/officeDocument/2006/relationships/image" Target="../media/image424.wmf"/><Relationship Id="rId9" Type="http://schemas.openxmlformats.org/officeDocument/2006/relationships/image" Target="../media/image417.wmf"/></Relationships>
</file>

<file path=ppt/drawings/_rels/vmlDrawing65.vml.rels><?xml version="1.0" encoding="UTF-8" standalone="yes"?>
<Relationships xmlns="http://schemas.openxmlformats.org/package/2006/relationships"><Relationship Id="rId8" Type="http://schemas.openxmlformats.org/officeDocument/2006/relationships/image" Target="../media/image436.wmf"/><Relationship Id="rId3" Type="http://schemas.openxmlformats.org/officeDocument/2006/relationships/image" Target="../media/image431.wmf"/><Relationship Id="rId7" Type="http://schemas.openxmlformats.org/officeDocument/2006/relationships/image" Target="../media/image435.wmf"/><Relationship Id="rId2" Type="http://schemas.openxmlformats.org/officeDocument/2006/relationships/image" Target="../media/image430.wmf"/><Relationship Id="rId1" Type="http://schemas.openxmlformats.org/officeDocument/2006/relationships/image" Target="../media/image429.wmf"/><Relationship Id="rId6" Type="http://schemas.openxmlformats.org/officeDocument/2006/relationships/image" Target="../media/image434.wmf"/><Relationship Id="rId5" Type="http://schemas.openxmlformats.org/officeDocument/2006/relationships/image" Target="../media/image433.wmf"/><Relationship Id="rId4" Type="http://schemas.openxmlformats.org/officeDocument/2006/relationships/image" Target="../media/image432.wmf"/><Relationship Id="rId9" Type="http://schemas.openxmlformats.org/officeDocument/2006/relationships/image" Target="../media/image437.wmf"/></Relationships>
</file>

<file path=ppt/drawings/_rels/vmlDrawing66.vml.rels><?xml version="1.0" encoding="UTF-8" standalone="yes"?>
<Relationships xmlns="http://schemas.openxmlformats.org/package/2006/relationships"><Relationship Id="rId8" Type="http://schemas.openxmlformats.org/officeDocument/2006/relationships/image" Target="../media/image445.wmf"/><Relationship Id="rId13" Type="http://schemas.openxmlformats.org/officeDocument/2006/relationships/image" Target="../media/image450.wmf"/><Relationship Id="rId3" Type="http://schemas.openxmlformats.org/officeDocument/2006/relationships/image" Target="../media/image440.wmf"/><Relationship Id="rId7" Type="http://schemas.openxmlformats.org/officeDocument/2006/relationships/image" Target="../media/image444.wmf"/><Relationship Id="rId12" Type="http://schemas.openxmlformats.org/officeDocument/2006/relationships/image" Target="../media/image449.wmf"/><Relationship Id="rId2" Type="http://schemas.openxmlformats.org/officeDocument/2006/relationships/image" Target="../media/image439.wmf"/><Relationship Id="rId1" Type="http://schemas.openxmlformats.org/officeDocument/2006/relationships/image" Target="../media/image438.wmf"/><Relationship Id="rId6" Type="http://schemas.openxmlformats.org/officeDocument/2006/relationships/image" Target="../media/image443.wmf"/><Relationship Id="rId11" Type="http://schemas.openxmlformats.org/officeDocument/2006/relationships/image" Target="../media/image448.wmf"/><Relationship Id="rId5" Type="http://schemas.openxmlformats.org/officeDocument/2006/relationships/image" Target="../media/image442.wmf"/><Relationship Id="rId10" Type="http://schemas.openxmlformats.org/officeDocument/2006/relationships/image" Target="../media/image447.wmf"/><Relationship Id="rId4" Type="http://schemas.openxmlformats.org/officeDocument/2006/relationships/image" Target="../media/image441.wmf"/><Relationship Id="rId9" Type="http://schemas.openxmlformats.org/officeDocument/2006/relationships/image" Target="../media/image446.wmf"/><Relationship Id="rId14" Type="http://schemas.openxmlformats.org/officeDocument/2006/relationships/image" Target="../media/image451.wmf"/></Relationships>
</file>

<file path=ppt/drawings/_rels/vmlDrawing67.vml.rels><?xml version="1.0" encoding="UTF-8" standalone="yes"?>
<Relationships xmlns="http://schemas.openxmlformats.org/package/2006/relationships"><Relationship Id="rId8" Type="http://schemas.openxmlformats.org/officeDocument/2006/relationships/image" Target="../media/image447.wmf"/><Relationship Id="rId3" Type="http://schemas.openxmlformats.org/officeDocument/2006/relationships/image" Target="../media/image454.wmf"/><Relationship Id="rId7" Type="http://schemas.openxmlformats.org/officeDocument/2006/relationships/image" Target="../media/image446.wmf"/><Relationship Id="rId2" Type="http://schemas.openxmlformats.org/officeDocument/2006/relationships/image" Target="../media/image453.wmf"/><Relationship Id="rId1" Type="http://schemas.openxmlformats.org/officeDocument/2006/relationships/image" Target="../media/image452.wmf"/><Relationship Id="rId6" Type="http://schemas.openxmlformats.org/officeDocument/2006/relationships/image" Target="../media/image445.wmf"/><Relationship Id="rId5" Type="http://schemas.openxmlformats.org/officeDocument/2006/relationships/image" Target="../media/image444.wmf"/><Relationship Id="rId10" Type="http://schemas.openxmlformats.org/officeDocument/2006/relationships/image" Target="../media/image449.wmf"/><Relationship Id="rId4" Type="http://schemas.openxmlformats.org/officeDocument/2006/relationships/image" Target="../media/image443.wmf"/><Relationship Id="rId9" Type="http://schemas.openxmlformats.org/officeDocument/2006/relationships/image" Target="../media/image448.wmf"/></Relationships>
</file>

<file path=ppt/drawings/_rels/vmlDrawing68.vml.rels><?xml version="1.0" encoding="UTF-8" standalone="yes"?>
<Relationships xmlns="http://schemas.openxmlformats.org/package/2006/relationships"><Relationship Id="rId8" Type="http://schemas.openxmlformats.org/officeDocument/2006/relationships/image" Target="../media/image462.wmf"/><Relationship Id="rId3" Type="http://schemas.openxmlformats.org/officeDocument/2006/relationships/image" Target="../media/image457.wmf"/><Relationship Id="rId7" Type="http://schemas.openxmlformats.org/officeDocument/2006/relationships/image" Target="../media/image461.wmf"/><Relationship Id="rId2" Type="http://schemas.openxmlformats.org/officeDocument/2006/relationships/image" Target="../media/image456.wmf"/><Relationship Id="rId1" Type="http://schemas.openxmlformats.org/officeDocument/2006/relationships/image" Target="../media/image455.wmf"/><Relationship Id="rId6" Type="http://schemas.openxmlformats.org/officeDocument/2006/relationships/image" Target="../media/image460.wmf"/><Relationship Id="rId5" Type="http://schemas.openxmlformats.org/officeDocument/2006/relationships/image" Target="../media/image459.wmf"/><Relationship Id="rId4" Type="http://schemas.openxmlformats.org/officeDocument/2006/relationships/image" Target="../media/image458.wmf"/></Relationships>
</file>

<file path=ppt/drawings/_rels/vmlDrawing69.vml.rels><?xml version="1.0" encoding="UTF-8" standalone="yes"?>
<Relationships xmlns="http://schemas.openxmlformats.org/package/2006/relationships"><Relationship Id="rId8" Type="http://schemas.openxmlformats.org/officeDocument/2006/relationships/image" Target="../media/image470.emf"/><Relationship Id="rId13" Type="http://schemas.openxmlformats.org/officeDocument/2006/relationships/image" Target="../media/image475.wmf"/><Relationship Id="rId18" Type="http://schemas.openxmlformats.org/officeDocument/2006/relationships/image" Target="../media/image480.wmf"/><Relationship Id="rId3" Type="http://schemas.openxmlformats.org/officeDocument/2006/relationships/image" Target="../media/image465.wmf"/><Relationship Id="rId21" Type="http://schemas.openxmlformats.org/officeDocument/2006/relationships/image" Target="../media/image483.wmf"/><Relationship Id="rId7" Type="http://schemas.openxmlformats.org/officeDocument/2006/relationships/image" Target="../media/image469.emf"/><Relationship Id="rId12" Type="http://schemas.openxmlformats.org/officeDocument/2006/relationships/image" Target="../media/image474.emf"/><Relationship Id="rId17" Type="http://schemas.openxmlformats.org/officeDocument/2006/relationships/image" Target="../media/image479.emf"/><Relationship Id="rId2" Type="http://schemas.openxmlformats.org/officeDocument/2006/relationships/image" Target="../media/image464.emf"/><Relationship Id="rId16" Type="http://schemas.openxmlformats.org/officeDocument/2006/relationships/image" Target="../media/image478.emf"/><Relationship Id="rId20" Type="http://schemas.openxmlformats.org/officeDocument/2006/relationships/image" Target="../media/image482.wmf"/><Relationship Id="rId1" Type="http://schemas.openxmlformats.org/officeDocument/2006/relationships/image" Target="../media/image463.emf"/><Relationship Id="rId6" Type="http://schemas.openxmlformats.org/officeDocument/2006/relationships/image" Target="../media/image468.emf"/><Relationship Id="rId11" Type="http://schemas.openxmlformats.org/officeDocument/2006/relationships/image" Target="../media/image473.emf"/><Relationship Id="rId24" Type="http://schemas.openxmlformats.org/officeDocument/2006/relationships/image" Target="../media/image486.wmf"/><Relationship Id="rId5" Type="http://schemas.openxmlformats.org/officeDocument/2006/relationships/image" Target="../media/image467.emf"/><Relationship Id="rId15" Type="http://schemas.openxmlformats.org/officeDocument/2006/relationships/image" Target="../media/image477.emf"/><Relationship Id="rId23" Type="http://schemas.openxmlformats.org/officeDocument/2006/relationships/image" Target="../media/image485.wmf"/><Relationship Id="rId10" Type="http://schemas.openxmlformats.org/officeDocument/2006/relationships/image" Target="../media/image472.emf"/><Relationship Id="rId19" Type="http://schemas.openxmlformats.org/officeDocument/2006/relationships/image" Target="../media/image481.wmf"/><Relationship Id="rId4" Type="http://schemas.openxmlformats.org/officeDocument/2006/relationships/image" Target="../media/image466.emf"/><Relationship Id="rId9" Type="http://schemas.openxmlformats.org/officeDocument/2006/relationships/image" Target="../media/image471.emf"/><Relationship Id="rId14" Type="http://schemas.openxmlformats.org/officeDocument/2006/relationships/image" Target="../media/image476.emf"/><Relationship Id="rId22" Type="http://schemas.openxmlformats.org/officeDocument/2006/relationships/image" Target="../media/image48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70.vml.rels><?xml version="1.0" encoding="UTF-8" standalone="yes"?>
<Relationships xmlns="http://schemas.openxmlformats.org/package/2006/relationships"><Relationship Id="rId8" Type="http://schemas.openxmlformats.org/officeDocument/2006/relationships/image" Target="../media/image494.wmf"/><Relationship Id="rId13" Type="http://schemas.openxmlformats.org/officeDocument/2006/relationships/image" Target="../media/image499.emf"/><Relationship Id="rId18" Type="http://schemas.openxmlformats.org/officeDocument/2006/relationships/image" Target="../media/image504.emf"/><Relationship Id="rId3" Type="http://schemas.openxmlformats.org/officeDocument/2006/relationships/image" Target="../media/image489.wmf"/><Relationship Id="rId7" Type="http://schemas.openxmlformats.org/officeDocument/2006/relationships/image" Target="../media/image493.wmf"/><Relationship Id="rId12" Type="http://schemas.openxmlformats.org/officeDocument/2006/relationships/image" Target="../media/image498.emf"/><Relationship Id="rId17" Type="http://schemas.openxmlformats.org/officeDocument/2006/relationships/image" Target="../media/image503.emf"/><Relationship Id="rId2" Type="http://schemas.openxmlformats.org/officeDocument/2006/relationships/image" Target="../media/image488.wmf"/><Relationship Id="rId16" Type="http://schemas.openxmlformats.org/officeDocument/2006/relationships/image" Target="../media/image502.emf"/><Relationship Id="rId1" Type="http://schemas.openxmlformats.org/officeDocument/2006/relationships/image" Target="../media/image487.wmf"/><Relationship Id="rId6" Type="http://schemas.openxmlformats.org/officeDocument/2006/relationships/image" Target="../media/image492.wmf"/><Relationship Id="rId11" Type="http://schemas.openxmlformats.org/officeDocument/2006/relationships/image" Target="../media/image497.emf"/><Relationship Id="rId5" Type="http://schemas.openxmlformats.org/officeDocument/2006/relationships/image" Target="../media/image491.wmf"/><Relationship Id="rId15" Type="http://schemas.openxmlformats.org/officeDocument/2006/relationships/image" Target="../media/image501.emf"/><Relationship Id="rId10" Type="http://schemas.openxmlformats.org/officeDocument/2006/relationships/image" Target="../media/image496.wmf"/><Relationship Id="rId19" Type="http://schemas.openxmlformats.org/officeDocument/2006/relationships/image" Target="../media/image505.emf"/><Relationship Id="rId4" Type="http://schemas.openxmlformats.org/officeDocument/2006/relationships/image" Target="../media/image490.wmf"/><Relationship Id="rId9" Type="http://schemas.openxmlformats.org/officeDocument/2006/relationships/image" Target="../media/image495.wmf"/><Relationship Id="rId14" Type="http://schemas.openxmlformats.org/officeDocument/2006/relationships/image" Target="../media/image50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t" anchorCtr="0" compatLnSpc="1">
            <a:prstTxWarp prst="textNoShape">
              <a:avLst/>
            </a:prstTxWarp>
          </a:bodyPr>
          <a:lstStyle>
            <a:lvl1pPr algn="l" defTabSz="876300" eaLnBrk="1" hangingPunct="1">
              <a:spcBef>
                <a:spcPct val="0"/>
              </a:spcBef>
              <a:defRPr sz="1100" b="0">
                <a:ea typeface="宋体" panose="02010600030101010101" pitchFamily="2" charset="-122"/>
              </a:defRPr>
            </a:lvl1pPr>
          </a:lstStyle>
          <a:p>
            <a:pPr>
              <a:defRPr/>
            </a:pPr>
            <a:endParaRPr lang="en-US" altLang="zh-CN"/>
          </a:p>
        </p:txBody>
      </p:sp>
      <p:sp>
        <p:nvSpPr>
          <p:cNvPr id="83971" name="Rectangle 3"/>
          <p:cNvSpPr>
            <a:spLocks noGrp="1" noChangeArrowheads="1"/>
          </p:cNvSpPr>
          <p:nvPr>
            <p:ph type="dt" sz="quarter" idx="1"/>
          </p:nvPr>
        </p:nvSpPr>
        <p:spPr bwMode="auto">
          <a:xfrm>
            <a:off x="3554413" y="0"/>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t" anchorCtr="0" compatLnSpc="1">
            <a:prstTxWarp prst="textNoShape">
              <a:avLst/>
            </a:prstTxWarp>
          </a:bodyPr>
          <a:lstStyle>
            <a:lvl1pPr algn="r" defTabSz="876300" eaLnBrk="1" hangingPunct="1">
              <a:spcBef>
                <a:spcPct val="0"/>
              </a:spcBef>
              <a:defRPr sz="1100" b="0">
                <a:ea typeface="宋体" panose="02010600030101010101" pitchFamily="2" charset="-122"/>
              </a:defRPr>
            </a:lvl1pPr>
          </a:lstStyle>
          <a:p>
            <a:pPr>
              <a:defRPr/>
            </a:pPr>
            <a:endParaRPr lang="en-US" altLang="zh-CN"/>
          </a:p>
        </p:txBody>
      </p:sp>
      <p:sp>
        <p:nvSpPr>
          <p:cNvPr id="83972" name="Rectangle 4"/>
          <p:cNvSpPr>
            <a:spLocks noGrp="1" noChangeArrowheads="1"/>
          </p:cNvSpPr>
          <p:nvPr>
            <p:ph type="ftr" sz="quarter" idx="2"/>
          </p:nvPr>
        </p:nvSpPr>
        <p:spPr bwMode="auto">
          <a:xfrm>
            <a:off x="0" y="8609013"/>
            <a:ext cx="2717800" cy="4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b" anchorCtr="0" compatLnSpc="1">
            <a:prstTxWarp prst="textNoShape">
              <a:avLst/>
            </a:prstTxWarp>
          </a:bodyPr>
          <a:lstStyle>
            <a:lvl1pPr algn="l" defTabSz="876300" eaLnBrk="1" hangingPunct="1">
              <a:spcBef>
                <a:spcPct val="0"/>
              </a:spcBef>
              <a:defRPr sz="1100" b="0">
                <a:ea typeface="宋体" panose="02010600030101010101" pitchFamily="2" charset="-122"/>
              </a:defRPr>
            </a:lvl1pPr>
          </a:lstStyle>
          <a:p>
            <a:pPr>
              <a:defRPr/>
            </a:pPr>
            <a:endParaRPr lang="en-US" altLang="zh-CN"/>
          </a:p>
        </p:txBody>
      </p:sp>
      <p:sp>
        <p:nvSpPr>
          <p:cNvPr id="83973" name="Rectangle 5"/>
          <p:cNvSpPr>
            <a:spLocks noGrp="1" noChangeArrowheads="1"/>
          </p:cNvSpPr>
          <p:nvPr>
            <p:ph type="sldNum" sz="quarter" idx="3"/>
          </p:nvPr>
        </p:nvSpPr>
        <p:spPr bwMode="auto">
          <a:xfrm>
            <a:off x="3554413" y="8609013"/>
            <a:ext cx="2717800" cy="452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b" anchorCtr="0" compatLnSpc="1">
            <a:prstTxWarp prst="textNoShape">
              <a:avLst/>
            </a:prstTxWarp>
          </a:bodyPr>
          <a:lstStyle>
            <a:lvl1pPr algn="r" defTabSz="876300" eaLnBrk="1" hangingPunct="1">
              <a:spcBef>
                <a:spcPct val="0"/>
              </a:spcBef>
              <a:defRPr sz="1100" b="0">
                <a:ea typeface="宋体" panose="02010600030101010101" pitchFamily="2" charset="-122"/>
              </a:defRPr>
            </a:lvl1pPr>
          </a:lstStyle>
          <a:p>
            <a:pPr>
              <a:defRPr/>
            </a:pPr>
            <a:fld id="{278C8AC7-44E4-4736-851F-30DB0407730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9026" name="Rectangle 2"/>
          <p:cNvSpPr>
            <a:spLocks noGrp="1" noChangeArrowheads="1"/>
          </p:cNvSpPr>
          <p:nvPr>
            <p:ph type="hdr" sz="quarter"/>
          </p:nvPr>
        </p:nvSpPr>
        <p:spPr bwMode="auto">
          <a:xfrm>
            <a:off x="0" y="0"/>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t" anchorCtr="0" compatLnSpc="1">
            <a:prstTxWarp prst="textNoShape">
              <a:avLst/>
            </a:prstTxWarp>
          </a:bodyPr>
          <a:lstStyle>
            <a:lvl1pPr algn="l" defTabSz="876300" eaLnBrk="1" hangingPunct="1">
              <a:spcBef>
                <a:spcPct val="0"/>
              </a:spcBef>
              <a:defRPr sz="1100" b="0">
                <a:ea typeface="宋体" panose="02010600030101010101" pitchFamily="2" charset="-122"/>
              </a:defRPr>
            </a:lvl1pPr>
          </a:lstStyle>
          <a:p>
            <a:pPr>
              <a:defRPr/>
            </a:pPr>
            <a:endParaRPr lang="en-US" altLang="zh-CN"/>
          </a:p>
        </p:txBody>
      </p:sp>
      <p:sp>
        <p:nvSpPr>
          <p:cNvPr id="129027" name="Rectangle 3"/>
          <p:cNvSpPr>
            <a:spLocks noGrp="1" noChangeArrowheads="1"/>
          </p:cNvSpPr>
          <p:nvPr>
            <p:ph type="dt" idx="1"/>
          </p:nvPr>
        </p:nvSpPr>
        <p:spPr bwMode="auto">
          <a:xfrm>
            <a:off x="3552825" y="0"/>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t" anchorCtr="0" compatLnSpc="1">
            <a:prstTxWarp prst="textNoShape">
              <a:avLst/>
            </a:prstTxWarp>
          </a:bodyPr>
          <a:lstStyle>
            <a:lvl1pPr algn="r" defTabSz="876300" eaLnBrk="1" hangingPunct="1">
              <a:spcBef>
                <a:spcPct val="0"/>
              </a:spcBef>
              <a:defRPr sz="1100" b="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871538" y="677863"/>
            <a:ext cx="4532312" cy="339883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29029" name="Rectangle 5"/>
          <p:cNvSpPr>
            <a:spLocks noGrp="1" noChangeArrowheads="1"/>
          </p:cNvSpPr>
          <p:nvPr>
            <p:ph type="body" sz="quarter" idx="3"/>
          </p:nvPr>
        </p:nvSpPr>
        <p:spPr bwMode="auto">
          <a:xfrm>
            <a:off x="628650" y="4303713"/>
            <a:ext cx="5016500" cy="407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29030" name="Rectangle 6"/>
          <p:cNvSpPr>
            <a:spLocks noGrp="1" noChangeArrowheads="1"/>
          </p:cNvSpPr>
          <p:nvPr>
            <p:ph type="ftr" sz="quarter" idx="4"/>
          </p:nvPr>
        </p:nvSpPr>
        <p:spPr bwMode="auto">
          <a:xfrm>
            <a:off x="0" y="8607425"/>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b" anchorCtr="0" compatLnSpc="1">
            <a:prstTxWarp prst="textNoShape">
              <a:avLst/>
            </a:prstTxWarp>
          </a:bodyPr>
          <a:lstStyle>
            <a:lvl1pPr algn="l" defTabSz="876300" eaLnBrk="1" hangingPunct="1">
              <a:spcBef>
                <a:spcPct val="0"/>
              </a:spcBef>
              <a:defRPr sz="1100" b="0">
                <a:ea typeface="宋体" panose="02010600030101010101" pitchFamily="2" charset="-122"/>
              </a:defRPr>
            </a:lvl1pPr>
          </a:lstStyle>
          <a:p>
            <a:pPr>
              <a:defRPr/>
            </a:pPr>
            <a:endParaRPr lang="en-US" altLang="zh-CN"/>
          </a:p>
        </p:txBody>
      </p:sp>
      <p:sp>
        <p:nvSpPr>
          <p:cNvPr id="129031" name="Rectangle 7"/>
          <p:cNvSpPr>
            <a:spLocks noGrp="1" noChangeArrowheads="1"/>
          </p:cNvSpPr>
          <p:nvPr>
            <p:ph type="sldNum" sz="quarter" idx="5"/>
          </p:nvPr>
        </p:nvSpPr>
        <p:spPr bwMode="auto">
          <a:xfrm>
            <a:off x="3552825" y="8607425"/>
            <a:ext cx="2717800"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7608" tIns="43804" rIns="87608" bIns="43804" numCol="1" anchor="b" anchorCtr="0" compatLnSpc="1">
            <a:prstTxWarp prst="textNoShape">
              <a:avLst/>
            </a:prstTxWarp>
          </a:bodyPr>
          <a:lstStyle>
            <a:lvl1pPr algn="r" defTabSz="876300" eaLnBrk="1" hangingPunct="1">
              <a:spcBef>
                <a:spcPct val="0"/>
              </a:spcBef>
              <a:defRPr sz="1100" b="0">
                <a:ea typeface="宋体" panose="02010600030101010101" pitchFamily="2" charset="-122"/>
              </a:defRPr>
            </a:lvl1pPr>
          </a:lstStyle>
          <a:p>
            <a:pPr>
              <a:defRPr/>
            </a:pPr>
            <a:fld id="{26F6F710-2DBD-42C2-B1DC-88F4C9209862}"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10CBDF-FDFC-44C5-A3F6-553DEEB15BE0}" type="slidenum">
              <a:rPr lang="en-US" altLang="zh-CN"/>
              <a:pPr/>
              <a:t>23</a:t>
            </a:fld>
            <a:endParaRPr lang="en-US" altLang="zh-CN"/>
          </a:p>
        </p:txBody>
      </p:sp>
      <p:sp>
        <p:nvSpPr>
          <p:cNvPr id="11266" name="Rectangle 2"/>
          <p:cNvSpPr>
            <a:spLocks noGrp="1" noRot="1" noChangeAspect="1" noChangeArrowheads="1" noTextEdit="1"/>
          </p:cNvSpPr>
          <p:nvPr>
            <p:ph type="sldImg"/>
          </p:nvPr>
        </p:nvSpPr>
        <p:spPr>
          <a:ln/>
        </p:spPr>
      </p:sp>
      <p:sp>
        <p:nvSpPr>
          <p:cNvPr id="1126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778341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A0F41F-D3EB-4B28-9F16-B2C10459028F}" type="slidenum">
              <a:rPr lang="en-US" altLang="zh-CN"/>
              <a:pPr/>
              <a:t>39</a:t>
            </a:fld>
            <a:endParaRPr lang="en-US" altLang="zh-CN"/>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573159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18FD9C-A314-4FCC-8141-5FE561F791D6}" type="slidenum">
              <a:rPr lang="en-US" altLang="zh-CN"/>
              <a:pPr/>
              <a:t>42</a:t>
            </a:fld>
            <a:endParaRPr lang="en-US" altLang="zh-CN"/>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787097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DF528E-6DA0-4F1B-B852-E683F08308C9}" type="slidenum">
              <a:rPr lang="en-US" altLang="zh-CN"/>
              <a:pPr/>
              <a:t>43</a:t>
            </a:fld>
            <a:endParaRPr lang="en-US" altLang="zh-CN"/>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508108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C00880-F706-41CC-986B-F9032D01B4CA}" type="slidenum">
              <a:rPr lang="en-US" altLang="zh-CN"/>
              <a:pPr/>
              <a:t>44</a:t>
            </a:fld>
            <a:endParaRPr lang="en-US" altLang="zh-CN"/>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422883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57E939-05DB-43F6-A508-1686D8442E61}" type="slidenum">
              <a:rPr lang="en-US" altLang="zh-CN"/>
              <a:pPr/>
              <a:t>45</a:t>
            </a:fld>
            <a:endParaRPr lang="en-US" altLang="zh-CN"/>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10702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264B2-DA1B-40D9-BC1E-742CC84673A9}" type="slidenum">
              <a:rPr lang="en-US" altLang="zh-CN"/>
              <a:pPr/>
              <a:t>46</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xfrm>
            <a:off x="914400" y="4343400"/>
            <a:ext cx="5029200" cy="4114800"/>
          </a:xfrm>
        </p:spPr>
        <p:txBody>
          <a:bodyPr/>
          <a:lstStyle/>
          <a:p>
            <a:endParaRPr lang="zh-CN" altLang="zh-CN" dirty="0"/>
          </a:p>
        </p:txBody>
      </p:sp>
    </p:spTree>
    <p:extLst>
      <p:ext uri="{BB962C8B-B14F-4D97-AF65-F5344CB8AC3E}">
        <p14:creationId xmlns:p14="http://schemas.microsoft.com/office/powerpoint/2010/main" val="9471284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47A00B-1DC4-4881-81B6-7014C2D79FB1}" type="slidenum">
              <a:rPr lang="en-US" altLang="zh-CN"/>
              <a:pPr/>
              <a:t>47</a:t>
            </a:fld>
            <a:endParaRPr lang="en-US" altLang="zh-CN"/>
          </a:p>
        </p:txBody>
      </p:sp>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xfrm>
            <a:off x="914400" y="4343400"/>
            <a:ext cx="5029200" cy="4114800"/>
          </a:xfrm>
        </p:spPr>
        <p:txBody>
          <a:bodyPr/>
          <a:lstStyle/>
          <a:p>
            <a:endParaRPr lang="zh-CN" altLang="zh-CN" dirty="0"/>
          </a:p>
        </p:txBody>
      </p:sp>
    </p:spTree>
    <p:extLst>
      <p:ext uri="{BB962C8B-B14F-4D97-AF65-F5344CB8AC3E}">
        <p14:creationId xmlns:p14="http://schemas.microsoft.com/office/powerpoint/2010/main" val="2589675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B6FFFC-18D4-41F1-8510-694E8664936D}" type="slidenum">
              <a:rPr lang="en-US" altLang="zh-CN"/>
              <a:pPr/>
              <a:t>48</a:t>
            </a:fld>
            <a:endParaRPr lang="en-US" altLang="zh-CN"/>
          </a:p>
        </p:txBody>
      </p:sp>
      <p:sp>
        <p:nvSpPr>
          <p:cNvPr id="66562" name="Rectangle 2"/>
          <p:cNvSpPr>
            <a:spLocks noGrp="1" noRot="1" noChangeAspect="1" noChangeArrowheads="1" noTextEdit="1"/>
          </p:cNvSpPr>
          <p:nvPr>
            <p:ph type="sldImg"/>
          </p:nvPr>
        </p:nvSpPr>
        <p:spPr>
          <a:ln/>
        </p:spPr>
      </p:sp>
      <p:sp>
        <p:nvSpPr>
          <p:cNvPr id="6656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731265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1E33B8-154A-4B26-819F-809A36EE244E}" type="slidenum">
              <a:rPr lang="en-US" altLang="zh-CN"/>
              <a:pPr/>
              <a:t>49</a:t>
            </a:fld>
            <a:endParaRPr lang="en-US" altLang="zh-CN"/>
          </a:p>
        </p:txBody>
      </p:sp>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090828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F50A2B-DF83-4510-86B2-0D71E319B998}" type="slidenum">
              <a:rPr lang="en-US" altLang="zh-CN"/>
              <a:pPr/>
              <a:t>51</a:t>
            </a:fld>
            <a:endParaRPr lang="en-US" altLang="zh-CN"/>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144562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6F6F710-2DBD-42C2-B1DC-88F4C9209862}" type="slidenum">
              <a:rPr lang="en-US" altLang="zh-CN" smtClean="0"/>
              <a:pPr>
                <a:defRPr/>
              </a:pPr>
              <a:t>24</a:t>
            </a:fld>
            <a:endParaRPr lang="en-US" altLang="zh-CN"/>
          </a:p>
        </p:txBody>
      </p:sp>
    </p:spTree>
    <p:extLst>
      <p:ext uri="{BB962C8B-B14F-4D97-AF65-F5344CB8AC3E}">
        <p14:creationId xmlns:p14="http://schemas.microsoft.com/office/powerpoint/2010/main" val="1073209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AADD70-14EC-4423-A3B5-A2DE5AADD23B}" type="slidenum">
              <a:rPr lang="en-US" altLang="zh-CN"/>
              <a:pPr/>
              <a:t>52</a:t>
            </a:fld>
            <a:endParaRPr lang="en-US" altLang="zh-CN"/>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212509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F41B63-06A2-4B99-AA29-03B6A858E523}" type="slidenum">
              <a:rPr lang="en-US" altLang="zh-CN"/>
              <a:pPr/>
              <a:t>53</a:t>
            </a:fld>
            <a:endParaRPr lang="en-US" altLang="zh-CN"/>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210394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10"/>
          </p:nvPr>
        </p:nvSpPr>
        <p:spPr/>
        <p:txBody>
          <a:bodyPr/>
          <a:lstStyle/>
          <a:p>
            <a:pPr>
              <a:defRPr/>
            </a:pPr>
            <a:fld id="{26F6F710-2DBD-42C2-B1DC-88F4C9209862}" type="slidenum">
              <a:rPr lang="en-US" altLang="zh-CN" smtClean="0"/>
              <a:pPr>
                <a:defRPr/>
              </a:pPr>
              <a:t>57</a:t>
            </a:fld>
            <a:endParaRPr lang="en-US" altLang="zh-CN"/>
          </a:p>
        </p:txBody>
      </p:sp>
    </p:spTree>
    <p:extLst>
      <p:ext uri="{BB962C8B-B14F-4D97-AF65-F5344CB8AC3E}">
        <p14:creationId xmlns:p14="http://schemas.microsoft.com/office/powerpoint/2010/main" val="1867720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CD87CA-02CB-46B9-B30E-7CC06F3D85A7}" type="slidenum">
              <a:rPr lang="en-US" altLang="zh-CN"/>
              <a:pPr/>
              <a:t>60</a:t>
            </a:fld>
            <a:endParaRPr lang="en-US" altLang="zh-CN"/>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956182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F7942E-9428-445D-A14C-9561BF063D39}" type="slidenum">
              <a:rPr lang="en-US" altLang="zh-CN"/>
              <a:pPr/>
              <a:t>61</a:t>
            </a:fld>
            <a:endParaRPr lang="en-US" altLang="zh-CN"/>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3759136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EA22127-BA01-4025-9984-27C3B289246D}" type="slidenum">
              <a:rPr lang="en-US" altLang="zh-CN"/>
              <a:pPr/>
              <a:t>65</a:t>
            </a:fld>
            <a:endParaRPr lang="en-US" altLang="zh-CN"/>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963340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BC49C5-EC99-4185-B0EE-1D6E985C6FAA}" type="slidenum">
              <a:rPr lang="en-US" altLang="zh-CN"/>
              <a:pPr/>
              <a:t>66</a:t>
            </a:fld>
            <a:endParaRPr lang="en-US" altLang="zh-CN"/>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30377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A893E5-080F-42DE-986C-90FA2783370D}" type="slidenum">
              <a:rPr lang="en-US" altLang="zh-CN"/>
              <a:pPr/>
              <a:t>67</a:t>
            </a:fld>
            <a:endParaRPr lang="en-US" altLang="zh-CN"/>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66050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FE1DC8-9B77-4EAB-8660-1075594506BB}" type="slidenum">
              <a:rPr lang="en-US" altLang="zh-CN"/>
              <a:pPr/>
              <a:t>68</a:t>
            </a:fld>
            <a:endParaRPr lang="en-US" altLang="zh-CN"/>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798801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6F6F710-2DBD-42C2-B1DC-88F4C9209862}" type="slidenum">
              <a:rPr lang="en-US" altLang="zh-CN" smtClean="0"/>
              <a:pPr>
                <a:defRPr/>
              </a:pPr>
              <a:t>70</a:t>
            </a:fld>
            <a:endParaRPr lang="en-US" altLang="zh-CN"/>
          </a:p>
        </p:txBody>
      </p:sp>
    </p:spTree>
    <p:extLst>
      <p:ext uri="{BB962C8B-B14F-4D97-AF65-F5344CB8AC3E}">
        <p14:creationId xmlns:p14="http://schemas.microsoft.com/office/powerpoint/2010/main" val="208810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A89AC3-9BA0-42D3-B78D-27E6DB8BFED8}" type="slidenum">
              <a:rPr lang="en-US" altLang="zh-CN"/>
              <a:pPr/>
              <a:t>25</a:t>
            </a:fld>
            <a:endParaRPr lang="en-US" altLang="zh-CN"/>
          </a:p>
        </p:txBody>
      </p:sp>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4213346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6F6F710-2DBD-42C2-B1DC-88F4C9209862}" type="slidenum">
              <a:rPr lang="en-US" altLang="zh-CN" smtClean="0"/>
              <a:pPr>
                <a:defRPr/>
              </a:pPr>
              <a:t>85</a:t>
            </a:fld>
            <a:endParaRPr lang="en-US" altLang="zh-CN"/>
          </a:p>
        </p:txBody>
      </p:sp>
    </p:spTree>
    <p:extLst>
      <p:ext uri="{BB962C8B-B14F-4D97-AF65-F5344CB8AC3E}">
        <p14:creationId xmlns:p14="http://schemas.microsoft.com/office/powerpoint/2010/main" val="2090775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9589CD-F36D-488B-B07A-065DFA0E62D1}" type="slidenum">
              <a:rPr lang="en-US" altLang="zh-CN"/>
              <a:pPr/>
              <a:t>26</a:t>
            </a:fld>
            <a:endParaRPr lang="en-US" altLang="zh-CN"/>
          </a:p>
        </p:txBody>
      </p:sp>
      <p:sp>
        <p:nvSpPr>
          <p:cNvPr id="15362" name="Rectangle 2"/>
          <p:cNvSpPr>
            <a:spLocks noGrp="1" noRot="1" noChangeAspect="1" noChangeArrowheads="1" noTextEdit="1"/>
          </p:cNvSpPr>
          <p:nvPr>
            <p:ph type="sldImg"/>
          </p:nvPr>
        </p:nvSpPr>
        <p:spPr>
          <a:ln/>
        </p:spPr>
      </p:sp>
      <p:sp>
        <p:nvSpPr>
          <p:cNvPr id="1536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148366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82F473-3F6B-49EB-867D-BEE5B8D5EC48}" type="slidenum">
              <a:rPr lang="en-US" altLang="zh-CN"/>
              <a:pPr/>
              <a:t>27</a:t>
            </a:fld>
            <a:endParaRPr lang="en-US" altLang="zh-CN"/>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646226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B2BBD-06DE-4E5E-8A80-486EA82EC977}" type="slidenum">
              <a:rPr lang="en-US" altLang="zh-CN"/>
              <a:pPr/>
              <a:t>28</a:t>
            </a:fld>
            <a:endParaRPr lang="en-US" altLang="zh-CN"/>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861481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BF2291-2633-4534-835F-A49B8DB916BC}" type="slidenum">
              <a:rPr lang="en-US" altLang="zh-CN"/>
              <a:pPr/>
              <a:t>29</a:t>
            </a:fld>
            <a:endParaRPr lang="en-US" altLang="zh-CN"/>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47003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A9E972-9B34-4889-A405-DD28A1292582}" type="slidenum">
              <a:rPr lang="en-US" altLang="zh-CN"/>
              <a:pPr/>
              <a:t>30</a:t>
            </a:fld>
            <a:endParaRPr lang="en-US" altLang="zh-CN"/>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123242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6F6F710-2DBD-42C2-B1DC-88F4C9209862}" type="slidenum">
              <a:rPr lang="en-US" altLang="zh-CN" smtClean="0"/>
              <a:pPr>
                <a:defRPr/>
              </a:pPr>
              <a:t>35</a:t>
            </a:fld>
            <a:endParaRPr lang="en-US" altLang="zh-CN"/>
          </a:p>
        </p:txBody>
      </p:sp>
    </p:spTree>
    <p:extLst>
      <p:ext uri="{BB962C8B-B14F-4D97-AF65-F5344CB8AC3E}">
        <p14:creationId xmlns:p14="http://schemas.microsoft.com/office/powerpoint/2010/main" val="2282586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FABD0D5C-5335-4793-A846-764E17F5A52E}" type="datetime1">
              <a:rPr lang="zh-CN" altLang="en-US"/>
              <a:pPr>
                <a:defRPr/>
              </a:pPr>
              <a:t>2021/4/29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7E1DB68-3DEB-46E9-BDC7-49CA7DA4417A}" type="slidenum">
              <a:rPr lang="en-US" altLang="zh-CN"/>
              <a:pPr>
                <a:defRPr/>
              </a:pPr>
              <a:t>‹#›</a:t>
            </a:fld>
            <a:endParaRPr lang="en-US" altLang="zh-CN"/>
          </a:p>
        </p:txBody>
      </p:sp>
    </p:spTree>
    <p:extLst>
      <p:ext uri="{BB962C8B-B14F-4D97-AF65-F5344CB8AC3E}">
        <p14:creationId xmlns:p14="http://schemas.microsoft.com/office/powerpoint/2010/main" val="22270303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8EE083AB-266B-41D2-8A9A-0A20347296E5}" type="datetime1">
              <a:rPr lang="zh-CN" altLang="en-US"/>
              <a:pPr>
                <a:defRPr/>
              </a:pPr>
              <a:t>2021/4/29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B5E70BD-2B7D-4DD2-BFD9-92EA70F3F867}" type="slidenum">
              <a:rPr lang="en-US" altLang="zh-CN"/>
              <a:pPr>
                <a:defRPr/>
              </a:pPr>
              <a:t>‹#›</a:t>
            </a:fld>
            <a:endParaRPr lang="en-US" altLang="zh-CN"/>
          </a:p>
        </p:txBody>
      </p:sp>
    </p:spTree>
    <p:extLst>
      <p:ext uri="{BB962C8B-B14F-4D97-AF65-F5344CB8AC3E}">
        <p14:creationId xmlns:p14="http://schemas.microsoft.com/office/powerpoint/2010/main" val="600675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24650" y="188913"/>
            <a:ext cx="2114550" cy="61198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188913"/>
            <a:ext cx="6191250" cy="61198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B446264A-ADD3-4ACA-96B6-FD97EA3EE692}" type="datetime1">
              <a:rPr lang="zh-CN" altLang="en-US"/>
              <a:pPr>
                <a:defRPr/>
              </a:pPr>
              <a:t>2021/4/29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5039BD1-CF0F-416C-87CE-CCD9F1597AE0}" type="slidenum">
              <a:rPr lang="en-US" altLang="zh-CN"/>
              <a:pPr>
                <a:defRPr/>
              </a:pPr>
              <a:t>‹#›</a:t>
            </a:fld>
            <a:endParaRPr lang="en-US" altLang="zh-CN"/>
          </a:p>
        </p:txBody>
      </p:sp>
    </p:spTree>
    <p:extLst>
      <p:ext uri="{BB962C8B-B14F-4D97-AF65-F5344CB8AC3E}">
        <p14:creationId xmlns:p14="http://schemas.microsoft.com/office/powerpoint/2010/main" val="33805351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381000" y="188913"/>
            <a:ext cx="8458200" cy="61198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fld id="{116E38CF-7937-49AF-9307-9AD3B4A2986F}" type="datetime1">
              <a:rPr lang="zh-CN" altLang="en-US"/>
              <a:pPr>
                <a:defRPr/>
              </a:pPr>
              <a:t>2021/4/29</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6ACBC23D-E93A-4C08-AC41-1798FF30A952}" type="slidenum">
              <a:rPr lang="en-US" altLang="zh-CN"/>
              <a:pPr>
                <a:defRPr/>
              </a:pPr>
              <a:t>‹#›</a:t>
            </a:fld>
            <a:endParaRPr lang="en-US" altLang="zh-CN"/>
          </a:p>
        </p:txBody>
      </p:sp>
    </p:spTree>
    <p:extLst>
      <p:ext uri="{BB962C8B-B14F-4D97-AF65-F5344CB8AC3E}">
        <p14:creationId xmlns:p14="http://schemas.microsoft.com/office/powerpoint/2010/main" val="3325841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81000" y="188913"/>
            <a:ext cx="8458200" cy="457200"/>
          </a:xfrm>
        </p:spPr>
        <p:txBody>
          <a:bodyPr/>
          <a:lstStyle/>
          <a:p>
            <a:r>
              <a:rPr lang="zh-CN" altLang="en-US"/>
              <a:t>单击此处编辑母版标题样式</a:t>
            </a:r>
          </a:p>
        </p:txBody>
      </p:sp>
      <p:sp>
        <p:nvSpPr>
          <p:cNvPr id="3" name="内容占位符 2"/>
          <p:cNvSpPr>
            <a:spLocks noGrp="1"/>
          </p:cNvSpPr>
          <p:nvPr>
            <p:ph sz="quarter" idx="1"/>
          </p:nvPr>
        </p:nvSpPr>
        <p:spPr>
          <a:xfrm>
            <a:off x="381000" y="914400"/>
            <a:ext cx="4152900" cy="2620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86300" y="914400"/>
            <a:ext cx="4152900" cy="2620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381000" y="3687763"/>
            <a:ext cx="4152900" cy="2620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86300" y="3687763"/>
            <a:ext cx="4152900" cy="2620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EAB31E65-C8A1-4AF1-A9A2-6B478CC99B3A}" type="datetime1">
              <a:rPr lang="zh-CN" altLang="en-US"/>
              <a:pPr>
                <a:defRPr/>
              </a:pPr>
              <a:t>2021/4/29</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187B32C5-49DF-453F-91DA-09EE91BB10A5}" type="slidenum">
              <a:rPr lang="en-US" altLang="zh-CN"/>
              <a:pPr>
                <a:defRPr/>
              </a:pPr>
              <a:t>‹#›</a:t>
            </a:fld>
            <a:endParaRPr lang="en-US" altLang="zh-CN"/>
          </a:p>
        </p:txBody>
      </p:sp>
    </p:spTree>
    <p:extLst>
      <p:ext uri="{BB962C8B-B14F-4D97-AF65-F5344CB8AC3E}">
        <p14:creationId xmlns:p14="http://schemas.microsoft.com/office/powerpoint/2010/main" val="17530795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381000" y="188913"/>
            <a:ext cx="8458200" cy="457200"/>
          </a:xfrm>
        </p:spPr>
        <p:txBody>
          <a:bodyPr/>
          <a:lstStyle/>
          <a:p>
            <a:r>
              <a:rPr lang="zh-CN" altLang="en-US"/>
              <a:t>单击此处编辑母版标题样式</a:t>
            </a:r>
          </a:p>
        </p:txBody>
      </p:sp>
      <p:sp>
        <p:nvSpPr>
          <p:cNvPr id="3" name="内容占位符 2"/>
          <p:cNvSpPr>
            <a:spLocks noGrp="1"/>
          </p:cNvSpPr>
          <p:nvPr>
            <p:ph sz="half" idx="1"/>
          </p:nvPr>
        </p:nvSpPr>
        <p:spPr>
          <a:xfrm>
            <a:off x="381000" y="914400"/>
            <a:ext cx="4152900" cy="53943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86300" y="914400"/>
            <a:ext cx="4152900" cy="2620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86300" y="3687763"/>
            <a:ext cx="4152900" cy="2620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fld id="{3E3A8204-61ED-45E7-85CD-4BD227DFA2CF}" type="datetime1">
              <a:rPr lang="zh-CN" altLang="en-US"/>
              <a:pPr>
                <a:defRPr/>
              </a:pPr>
              <a:t>2021/4/29</a:t>
            </a:fld>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567AA0B2-BFE1-4EFC-8791-C1F1F77DE040}" type="slidenum">
              <a:rPr lang="en-US" altLang="zh-CN"/>
              <a:pPr>
                <a:defRPr/>
              </a:pPr>
              <a:t>‹#›</a:t>
            </a:fld>
            <a:endParaRPr lang="en-US" altLang="zh-CN"/>
          </a:p>
        </p:txBody>
      </p:sp>
    </p:spTree>
    <p:extLst>
      <p:ext uri="{BB962C8B-B14F-4D97-AF65-F5344CB8AC3E}">
        <p14:creationId xmlns:p14="http://schemas.microsoft.com/office/powerpoint/2010/main" val="3742792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ADD7FB95-6483-4932-A5F1-B73F27BAE28F}" type="datetime1">
              <a:rPr lang="zh-CN" altLang="en-US"/>
              <a:pPr>
                <a:defRPr/>
              </a:pPr>
              <a:t>2021/4/29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0D8D12B-1336-4963-A4C6-07961986C13E}" type="slidenum">
              <a:rPr lang="en-US" altLang="zh-CN"/>
              <a:pPr>
                <a:defRPr/>
              </a:pPr>
              <a:t>‹#›</a:t>
            </a:fld>
            <a:endParaRPr lang="en-US" altLang="zh-CN"/>
          </a:p>
        </p:txBody>
      </p:sp>
    </p:spTree>
    <p:extLst>
      <p:ext uri="{BB962C8B-B14F-4D97-AF65-F5344CB8AC3E}">
        <p14:creationId xmlns:p14="http://schemas.microsoft.com/office/powerpoint/2010/main" val="4066863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910C8B8D-4065-490C-9FF0-43667068DD7C}" type="datetime1">
              <a:rPr lang="zh-CN" altLang="en-US"/>
              <a:pPr>
                <a:defRPr/>
              </a:pPr>
              <a:t>2021/4/29</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1D7BD6C-7C30-48FA-8C40-BD3169E372C1}" type="slidenum">
              <a:rPr lang="en-US" altLang="zh-CN"/>
              <a:pPr>
                <a:defRPr/>
              </a:pPr>
              <a:t>‹#›</a:t>
            </a:fld>
            <a:endParaRPr lang="en-US" altLang="zh-CN"/>
          </a:p>
        </p:txBody>
      </p:sp>
    </p:spTree>
    <p:extLst>
      <p:ext uri="{BB962C8B-B14F-4D97-AF65-F5344CB8AC3E}">
        <p14:creationId xmlns:p14="http://schemas.microsoft.com/office/powerpoint/2010/main" val="1192029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914400"/>
            <a:ext cx="4152900" cy="53943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914400"/>
            <a:ext cx="4152900" cy="53943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C1214151-4875-4B1B-9F65-2E095D09D1B6}" type="datetime1">
              <a:rPr lang="zh-CN" altLang="en-US"/>
              <a:pPr>
                <a:defRPr/>
              </a:pPr>
              <a:t>2021/4/29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4C3EC2A-C368-449C-A4ED-C9DDD3214AE0}" type="slidenum">
              <a:rPr lang="en-US" altLang="zh-CN"/>
              <a:pPr>
                <a:defRPr/>
              </a:pPr>
              <a:t>‹#›</a:t>
            </a:fld>
            <a:endParaRPr lang="en-US" altLang="zh-CN"/>
          </a:p>
        </p:txBody>
      </p:sp>
    </p:spTree>
    <p:extLst>
      <p:ext uri="{BB962C8B-B14F-4D97-AF65-F5344CB8AC3E}">
        <p14:creationId xmlns:p14="http://schemas.microsoft.com/office/powerpoint/2010/main" val="1434111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C70A27E4-A35D-45C1-8DD4-4AD7A51A86D8}" type="datetime1">
              <a:rPr lang="zh-CN" altLang="en-US"/>
              <a:pPr>
                <a:defRPr/>
              </a:pPr>
              <a:t>2021/4/29</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5AD7771A-643B-4C51-8051-5BA12F33505D}" type="slidenum">
              <a:rPr lang="en-US" altLang="zh-CN"/>
              <a:pPr>
                <a:defRPr/>
              </a:pPr>
              <a:t>‹#›</a:t>
            </a:fld>
            <a:endParaRPr lang="en-US" altLang="zh-CN"/>
          </a:p>
        </p:txBody>
      </p:sp>
    </p:spTree>
    <p:extLst>
      <p:ext uri="{BB962C8B-B14F-4D97-AF65-F5344CB8AC3E}">
        <p14:creationId xmlns:p14="http://schemas.microsoft.com/office/powerpoint/2010/main" val="194842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6863260C-8DD2-42A3-956B-9F36C8120909}" type="datetime1">
              <a:rPr lang="zh-CN" altLang="en-US"/>
              <a:pPr>
                <a:defRPr/>
              </a:pPr>
              <a:t>2021/4/29</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72A494F5-E3EF-4E16-B90C-83B5139A79BF}" type="slidenum">
              <a:rPr lang="en-US" altLang="zh-CN"/>
              <a:pPr>
                <a:defRPr/>
              </a:pPr>
              <a:t>‹#›</a:t>
            </a:fld>
            <a:endParaRPr lang="en-US" altLang="zh-CN"/>
          </a:p>
        </p:txBody>
      </p:sp>
    </p:spTree>
    <p:extLst>
      <p:ext uri="{BB962C8B-B14F-4D97-AF65-F5344CB8AC3E}">
        <p14:creationId xmlns:p14="http://schemas.microsoft.com/office/powerpoint/2010/main" val="26574403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02E2F683-F0EA-440B-9756-C6D927D99C99}" type="datetime1">
              <a:rPr lang="zh-CN" altLang="en-US"/>
              <a:pPr>
                <a:defRPr/>
              </a:pPr>
              <a:t>2021/4/29</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49E63585-3FB3-479E-B9AB-FAD04C82F1F6}" type="slidenum">
              <a:rPr lang="en-US" altLang="zh-CN"/>
              <a:pPr>
                <a:defRPr/>
              </a:pPr>
              <a:t>‹#›</a:t>
            </a:fld>
            <a:endParaRPr lang="en-US" altLang="zh-CN"/>
          </a:p>
        </p:txBody>
      </p:sp>
    </p:spTree>
    <p:extLst>
      <p:ext uri="{BB962C8B-B14F-4D97-AF65-F5344CB8AC3E}">
        <p14:creationId xmlns:p14="http://schemas.microsoft.com/office/powerpoint/2010/main" val="98443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CD5F13E5-93C4-4A9B-8BC5-ACCF0B216A4E}" type="datetime1">
              <a:rPr lang="zh-CN" altLang="en-US"/>
              <a:pPr>
                <a:defRPr/>
              </a:pPr>
              <a:t>2021/4/29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1C9F886-38F1-493C-9995-8FC5011F380E}" type="slidenum">
              <a:rPr lang="en-US" altLang="zh-CN"/>
              <a:pPr>
                <a:defRPr/>
              </a:pPr>
              <a:t>‹#›</a:t>
            </a:fld>
            <a:endParaRPr lang="en-US" altLang="zh-CN"/>
          </a:p>
        </p:txBody>
      </p:sp>
    </p:spTree>
    <p:extLst>
      <p:ext uri="{BB962C8B-B14F-4D97-AF65-F5344CB8AC3E}">
        <p14:creationId xmlns:p14="http://schemas.microsoft.com/office/powerpoint/2010/main" val="17976914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FE59BD5B-F9E5-4D14-BDD8-5F009EBD6297}" type="datetime1">
              <a:rPr lang="zh-CN" altLang="en-US"/>
              <a:pPr>
                <a:defRPr/>
              </a:pPr>
              <a:t>2021/4/29</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zh-CN" altLang="en-US"/>
              <a:t>电路理论</a:t>
            </a: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1F11C28-09C6-4939-ADFE-0289EEBC798F}" type="slidenum">
              <a:rPr lang="en-US" altLang="zh-CN"/>
              <a:pPr>
                <a:defRPr/>
              </a:pPr>
              <a:t>‹#›</a:t>
            </a:fld>
            <a:endParaRPr lang="en-US" altLang="zh-CN"/>
          </a:p>
        </p:txBody>
      </p:sp>
    </p:spTree>
    <p:extLst>
      <p:ext uri="{BB962C8B-B14F-4D97-AF65-F5344CB8AC3E}">
        <p14:creationId xmlns:p14="http://schemas.microsoft.com/office/powerpoint/2010/main" val="2960318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188913"/>
            <a:ext cx="845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381000" y="914400"/>
            <a:ext cx="8458200" cy="539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381000" y="65722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spcBef>
                <a:spcPct val="0"/>
              </a:spcBef>
              <a:defRPr sz="1400" b="0">
                <a:solidFill>
                  <a:srgbClr val="FF9900"/>
                </a:solidFill>
                <a:ea typeface="宋体" panose="02010600030101010101" pitchFamily="2" charset="-122"/>
              </a:defRPr>
            </a:lvl1pPr>
          </a:lstStyle>
          <a:p>
            <a:pPr>
              <a:defRPr/>
            </a:pPr>
            <a:fld id="{F9368BE6-910C-4132-AAD2-A11FC55EB9D2}" type="datetime1">
              <a:rPr lang="zh-CN" altLang="en-US"/>
              <a:pPr>
                <a:defRPr/>
              </a:pPr>
              <a:t>2021/4/29</a:t>
            </a:fld>
            <a:endParaRPr lang="en-US" altLang="zh-CN"/>
          </a:p>
        </p:txBody>
      </p:sp>
      <p:sp>
        <p:nvSpPr>
          <p:cNvPr id="1029" name="Rectangle 5"/>
          <p:cNvSpPr>
            <a:spLocks noGrp="1" noChangeArrowheads="1"/>
          </p:cNvSpPr>
          <p:nvPr>
            <p:ph type="ftr" sz="quarter" idx="3"/>
          </p:nvPr>
        </p:nvSpPr>
        <p:spPr bwMode="auto">
          <a:xfrm>
            <a:off x="3124200" y="657225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spcBef>
                <a:spcPct val="0"/>
              </a:spcBef>
              <a:defRPr sz="1400" b="0">
                <a:solidFill>
                  <a:srgbClr val="FF9900"/>
                </a:solidFill>
                <a:ea typeface="宋体" panose="02010600030101010101" pitchFamily="2" charset="-122"/>
              </a:defRPr>
            </a:lvl1pPr>
          </a:lstStyle>
          <a:p>
            <a:pPr>
              <a:defRPr/>
            </a:pPr>
            <a:r>
              <a:rPr lang="zh-CN" altLang="en-US"/>
              <a:t>电路理论</a:t>
            </a:r>
            <a:endParaRPr lang="en-US" altLang="zh-CN"/>
          </a:p>
        </p:txBody>
      </p:sp>
      <p:sp>
        <p:nvSpPr>
          <p:cNvPr id="1030" name="Rectangle 6"/>
          <p:cNvSpPr>
            <a:spLocks noGrp="1" noChangeArrowheads="1"/>
          </p:cNvSpPr>
          <p:nvPr>
            <p:ph type="sldNum" sz="quarter" idx="4"/>
          </p:nvPr>
        </p:nvSpPr>
        <p:spPr bwMode="auto">
          <a:xfrm>
            <a:off x="6858000" y="657225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defRPr sz="1400" b="0">
                <a:solidFill>
                  <a:srgbClr val="FF9900"/>
                </a:solidFill>
                <a:ea typeface="宋体" panose="02010600030101010101" pitchFamily="2" charset="-122"/>
              </a:defRPr>
            </a:lvl1pPr>
          </a:lstStyle>
          <a:p>
            <a:pPr>
              <a:defRPr/>
            </a:pPr>
            <a:fld id="{ADE6A43D-1D6D-4434-B6C0-D2724C9DE188}" type="slidenum">
              <a:rPr lang="en-US" altLang="zh-CN"/>
              <a:pPr>
                <a:defRPr/>
              </a:pPr>
              <a:t>‹#›</a:t>
            </a:fld>
            <a:endParaRPr lang="en-US" altLang="zh-CN"/>
          </a:p>
        </p:txBody>
      </p:sp>
      <p:pic>
        <p:nvPicPr>
          <p:cNvPr id="1031" name="Picture 7" descr="logo1"/>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56550" y="85725"/>
            <a:ext cx="9366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ctr" rtl="0" eaLnBrk="0" fontAlgn="base" hangingPunct="0">
        <a:spcBef>
          <a:spcPct val="0"/>
        </a:spcBef>
        <a:spcAft>
          <a:spcPct val="0"/>
        </a:spcAft>
        <a:defRPr kumimoji="1" sz="3200" kern="1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华文隶书" panose="02010800040101010101" pitchFamily="2" charset="-122"/>
        </a:defRPr>
      </a:lvl9pPr>
    </p:titleStyle>
    <p:bodyStyle>
      <a:lvl1pPr marL="342900" indent="-342900" algn="l" rtl="0" eaLnBrk="0" fontAlgn="base" hangingPunct="0">
        <a:spcBef>
          <a:spcPct val="20000"/>
        </a:spcBef>
        <a:spcAft>
          <a:spcPct val="0"/>
        </a:spcAft>
        <a:buChar char="•"/>
        <a:defRPr kumimoji="1"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000" kern="1200">
          <a:solidFill>
            <a:schemeClr val="tx1"/>
          </a:solidFill>
          <a:latin typeface="+mn-lt"/>
          <a:ea typeface="华文宋体" panose="02010600040101010101" pitchFamily="2" charset="-122"/>
          <a:cs typeface="+mn-cs"/>
        </a:defRPr>
      </a:lvl2pPr>
      <a:lvl3pPr marL="1143000" indent="-228600" algn="l" rtl="0" eaLnBrk="0" fontAlgn="base" hangingPunct="0">
        <a:spcBef>
          <a:spcPct val="20000"/>
        </a:spcBef>
        <a:spcAft>
          <a:spcPct val="0"/>
        </a:spcAft>
        <a:buChar char="•"/>
        <a:defRPr kumimoji="1" sz="2000" kern="1200">
          <a:solidFill>
            <a:schemeClr val="tx1"/>
          </a:solidFill>
          <a:latin typeface="+mn-lt"/>
          <a:ea typeface="宋体" panose="02010600030101010101" pitchFamily="2" charset="-122"/>
          <a:cs typeface="+mn-cs"/>
        </a:defRPr>
      </a:lvl3pPr>
      <a:lvl4pPr marL="1600200" indent="-228600" algn="l" rtl="0" eaLnBrk="0" fontAlgn="base" hangingPunct="0">
        <a:spcBef>
          <a:spcPct val="20000"/>
        </a:spcBef>
        <a:spcAft>
          <a:spcPct val="0"/>
        </a:spcAft>
        <a:buChar char="–"/>
        <a:defRPr kumimoji="1" sz="2000" kern="1200">
          <a:solidFill>
            <a:schemeClr val="tx1"/>
          </a:solidFill>
          <a:latin typeface="+mn-lt"/>
          <a:ea typeface="华文宋体" panose="02010600040101010101" pitchFamily="2" charset="-122"/>
          <a:cs typeface="+mn-cs"/>
        </a:defRPr>
      </a:lvl4pPr>
      <a:lvl5pPr marL="2057400" indent="-228600" algn="l" rtl="0" eaLnBrk="0" fontAlgn="base" hangingPunct="0">
        <a:spcBef>
          <a:spcPct val="20000"/>
        </a:spcBef>
        <a:spcAft>
          <a:spcPct val="0"/>
        </a:spcAft>
        <a:buChar char="»"/>
        <a:defRPr kumimoji="1" sz="2000" kern="1200">
          <a:solidFill>
            <a:schemeClr val="tx1"/>
          </a:solidFill>
          <a:latin typeface="+mn-lt"/>
          <a:ea typeface="华文宋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14.jpe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20.wmf"/><Relationship Id="rId5" Type="http://schemas.openxmlformats.org/officeDocument/2006/relationships/oleObject" Target="../embeddings/oleObject11.bin"/><Relationship Id="rId4" Type="http://schemas.openxmlformats.org/officeDocument/2006/relationships/image" Target="../media/image19.wmf"/></Relationships>
</file>

<file path=ppt/slides/_rels/slide12.xml.rels><?xml version="1.0" encoding="UTF-8" standalone="yes"?>
<Relationships xmlns="http://schemas.openxmlformats.org/package/2006/relationships"><Relationship Id="rId8" Type="http://schemas.openxmlformats.org/officeDocument/2006/relationships/image" Target="../media/image23.wmf"/><Relationship Id="rId13" Type="http://schemas.openxmlformats.org/officeDocument/2006/relationships/oleObject" Target="../embeddings/oleObject17.bin"/><Relationship Id="rId18" Type="http://schemas.openxmlformats.org/officeDocument/2006/relationships/image" Target="../media/image28.wmf"/><Relationship Id="rId3" Type="http://schemas.openxmlformats.org/officeDocument/2006/relationships/oleObject" Target="../embeddings/oleObject12.bin"/><Relationship Id="rId21" Type="http://schemas.openxmlformats.org/officeDocument/2006/relationships/oleObject" Target="../embeddings/oleObject21.bin"/><Relationship Id="rId7" Type="http://schemas.openxmlformats.org/officeDocument/2006/relationships/oleObject" Target="../embeddings/oleObject14.bin"/><Relationship Id="rId12" Type="http://schemas.openxmlformats.org/officeDocument/2006/relationships/image" Target="../media/image25.wmf"/><Relationship Id="rId17" Type="http://schemas.openxmlformats.org/officeDocument/2006/relationships/oleObject" Target="../embeddings/oleObject19.bin"/><Relationship Id="rId2" Type="http://schemas.openxmlformats.org/officeDocument/2006/relationships/slideLayout" Target="../slideLayouts/slideLayout7.xml"/><Relationship Id="rId16" Type="http://schemas.openxmlformats.org/officeDocument/2006/relationships/image" Target="../media/image27.wmf"/><Relationship Id="rId20" Type="http://schemas.openxmlformats.org/officeDocument/2006/relationships/image" Target="../media/image29.wmf"/><Relationship Id="rId1" Type="http://schemas.openxmlformats.org/officeDocument/2006/relationships/vmlDrawing" Target="../drawings/vmlDrawing4.vml"/><Relationship Id="rId6" Type="http://schemas.openxmlformats.org/officeDocument/2006/relationships/image" Target="../media/image22.wmf"/><Relationship Id="rId11" Type="http://schemas.openxmlformats.org/officeDocument/2006/relationships/oleObject" Target="../embeddings/oleObject16.bin"/><Relationship Id="rId5" Type="http://schemas.openxmlformats.org/officeDocument/2006/relationships/oleObject" Target="../embeddings/oleObject13.bin"/><Relationship Id="rId15" Type="http://schemas.openxmlformats.org/officeDocument/2006/relationships/oleObject" Target="../embeddings/oleObject18.bin"/><Relationship Id="rId10" Type="http://schemas.openxmlformats.org/officeDocument/2006/relationships/image" Target="../media/image24.wmf"/><Relationship Id="rId19" Type="http://schemas.openxmlformats.org/officeDocument/2006/relationships/oleObject" Target="../embeddings/oleObject20.bin"/><Relationship Id="rId4" Type="http://schemas.openxmlformats.org/officeDocument/2006/relationships/image" Target="../media/image21.wmf"/><Relationship Id="rId9" Type="http://schemas.openxmlformats.org/officeDocument/2006/relationships/oleObject" Target="../embeddings/oleObject15.bin"/><Relationship Id="rId14" Type="http://schemas.openxmlformats.org/officeDocument/2006/relationships/image" Target="../media/image26.wmf"/><Relationship Id="rId22" Type="http://schemas.openxmlformats.org/officeDocument/2006/relationships/image" Target="../media/image30.wmf"/></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2.wmf"/><Relationship Id="rId13" Type="http://schemas.openxmlformats.org/officeDocument/2006/relationships/oleObject" Target="../embeddings/oleObject26.bin"/><Relationship Id="rId3" Type="http://schemas.openxmlformats.org/officeDocument/2006/relationships/oleObject" Target="../embeddings/oleObject22.bin"/><Relationship Id="rId7" Type="http://schemas.openxmlformats.org/officeDocument/2006/relationships/oleObject" Target="../embeddings/oleObject23.bin"/><Relationship Id="rId12" Type="http://schemas.openxmlformats.org/officeDocument/2006/relationships/image" Target="../media/image34.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7.png"/><Relationship Id="rId11" Type="http://schemas.openxmlformats.org/officeDocument/2006/relationships/oleObject" Target="../embeddings/oleObject25.bin"/><Relationship Id="rId5" Type="http://schemas.openxmlformats.org/officeDocument/2006/relationships/image" Target="../media/image36.png"/><Relationship Id="rId10" Type="http://schemas.openxmlformats.org/officeDocument/2006/relationships/image" Target="../media/image33.wmf"/><Relationship Id="rId4" Type="http://schemas.openxmlformats.org/officeDocument/2006/relationships/image" Target="../media/image31.wmf"/><Relationship Id="rId9" Type="http://schemas.openxmlformats.org/officeDocument/2006/relationships/oleObject" Target="../embeddings/oleObject24.bin"/><Relationship Id="rId14" Type="http://schemas.openxmlformats.org/officeDocument/2006/relationships/image" Target="../media/image35.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14.jpeg"/><Relationship Id="rId4" Type="http://schemas.openxmlformats.org/officeDocument/2006/relationships/image" Target="../media/image38.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39.w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40.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35.bin"/><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45.wmf"/><Relationship Id="rId2" Type="http://schemas.openxmlformats.org/officeDocument/2006/relationships/slideLayout" Target="../slideLayouts/slideLayout7.xml"/><Relationship Id="rId16" Type="http://schemas.openxmlformats.org/officeDocument/2006/relationships/image" Target="../media/image47.wmf"/><Relationship Id="rId1" Type="http://schemas.openxmlformats.org/officeDocument/2006/relationships/vmlDrawing" Target="../drawings/vmlDrawing9.vml"/><Relationship Id="rId6" Type="http://schemas.openxmlformats.org/officeDocument/2006/relationships/image" Target="../media/image42.w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44.wmf"/><Relationship Id="rId4" Type="http://schemas.openxmlformats.org/officeDocument/2006/relationships/image" Target="../media/image41.wmf"/><Relationship Id="rId9" Type="http://schemas.openxmlformats.org/officeDocument/2006/relationships/oleObject" Target="../embeddings/oleObject33.bin"/><Relationship Id="rId14" Type="http://schemas.openxmlformats.org/officeDocument/2006/relationships/image" Target="../media/image46.wmf"/></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52.emf"/><Relationship Id="rId18" Type="http://schemas.openxmlformats.org/officeDocument/2006/relationships/oleObject" Target="../embeddings/oleObject44.bin"/><Relationship Id="rId3" Type="http://schemas.openxmlformats.org/officeDocument/2006/relationships/notesSlide" Target="../notesSlides/notesSlide2.xml"/><Relationship Id="rId21" Type="http://schemas.openxmlformats.org/officeDocument/2006/relationships/image" Target="../media/image56.emf"/><Relationship Id="rId7" Type="http://schemas.openxmlformats.org/officeDocument/2006/relationships/image" Target="../media/image49.wmf"/><Relationship Id="rId12" Type="http://schemas.openxmlformats.org/officeDocument/2006/relationships/oleObject" Target="../embeddings/oleObject41.bin"/><Relationship Id="rId17" Type="http://schemas.openxmlformats.org/officeDocument/2006/relationships/image" Target="../media/image54.emf"/><Relationship Id="rId25" Type="http://schemas.openxmlformats.org/officeDocument/2006/relationships/image" Target="../media/image58.emf"/><Relationship Id="rId2" Type="http://schemas.openxmlformats.org/officeDocument/2006/relationships/slideLayout" Target="../slideLayouts/slideLayout7.xml"/><Relationship Id="rId16" Type="http://schemas.openxmlformats.org/officeDocument/2006/relationships/oleObject" Target="../embeddings/oleObject43.bin"/><Relationship Id="rId20" Type="http://schemas.openxmlformats.org/officeDocument/2006/relationships/oleObject" Target="../embeddings/oleObject45.bin"/><Relationship Id="rId1" Type="http://schemas.openxmlformats.org/officeDocument/2006/relationships/vmlDrawing" Target="../drawings/vmlDrawing10.vml"/><Relationship Id="rId6" Type="http://schemas.openxmlformats.org/officeDocument/2006/relationships/oleObject" Target="../embeddings/oleObject38.bin"/><Relationship Id="rId11" Type="http://schemas.openxmlformats.org/officeDocument/2006/relationships/image" Target="../media/image51.wmf"/><Relationship Id="rId24" Type="http://schemas.openxmlformats.org/officeDocument/2006/relationships/oleObject" Target="../embeddings/oleObject47.bin"/><Relationship Id="rId5" Type="http://schemas.openxmlformats.org/officeDocument/2006/relationships/image" Target="../media/image48.wmf"/><Relationship Id="rId15" Type="http://schemas.openxmlformats.org/officeDocument/2006/relationships/image" Target="../media/image53.emf"/><Relationship Id="rId23" Type="http://schemas.openxmlformats.org/officeDocument/2006/relationships/image" Target="../media/image57.emf"/><Relationship Id="rId10" Type="http://schemas.openxmlformats.org/officeDocument/2006/relationships/oleObject" Target="../embeddings/oleObject40.bin"/><Relationship Id="rId19" Type="http://schemas.openxmlformats.org/officeDocument/2006/relationships/image" Target="../media/image55.emf"/><Relationship Id="rId4" Type="http://schemas.openxmlformats.org/officeDocument/2006/relationships/oleObject" Target="../embeddings/oleObject37.bin"/><Relationship Id="rId9" Type="http://schemas.openxmlformats.org/officeDocument/2006/relationships/image" Target="../media/image50.wmf"/><Relationship Id="rId14" Type="http://schemas.openxmlformats.org/officeDocument/2006/relationships/oleObject" Target="../embeddings/oleObject42.bin"/><Relationship Id="rId22" Type="http://schemas.openxmlformats.org/officeDocument/2006/relationships/oleObject" Target="../embeddings/oleObject46.bin"/></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0.bin"/><Relationship Id="rId13" Type="http://schemas.openxmlformats.org/officeDocument/2006/relationships/image" Target="../media/image63.wmf"/><Relationship Id="rId3" Type="http://schemas.openxmlformats.org/officeDocument/2006/relationships/notesSlide" Target="../notesSlides/notesSlide3.xml"/><Relationship Id="rId7" Type="http://schemas.openxmlformats.org/officeDocument/2006/relationships/image" Target="../media/image60.wmf"/><Relationship Id="rId12" Type="http://schemas.openxmlformats.org/officeDocument/2006/relationships/oleObject" Target="../embeddings/oleObject52.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49.bin"/><Relationship Id="rId11" Type="http://schemas.openxmlformats.org/officeDocument/2006/relationships/image" Target="../media/image62.wmf"/><Relationship Id="rId5" Type="http://schemas.openxmlformats.org/officeDocument/2006/relationships/image" Target="../media/image59.wmf"/><Relationship Id="rId10" Type="http://schemas.openxmlformats.org/officeDocument/2006/relationships/oleObject" Target="../embeddings/oleObject51.bin"/><Relationship Id="rId4" Type="http://schemas.openxmlformats.org/officeDocument/2006/relationships/oleObject" Target="../embeddings/oleObject48.bin"/><Relationship Id="rId9" Type="http://schemas.openxmlformats.org/officeDocument/2006/relationships/image" Target="../media/image61.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55.bin"/><Relationship Id="rId13" Type="http://schemas.openxmlformats.org/officeDocument/2006/relationships/image" Target="../media/image59.wmf"/><Relationship Id="rId3" Type="http://schemas.openxmlformats.org/officeDocument/2006/relationships/notesSlide" Target="../notesSlides/notesSlide4.xml"/><Relationship Id="rId7" Type="http://schemas.openxmlformats.org/officeDocument/2006/relationships/image" Target="../media/image65.wmf"/><Relationship Id="rId12" Type="http://schemas.openxmlformats.org/officeDocument/2006/relationships/oleObject" Target="../embeddings/oleObject57.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oleObject" Target="../embeddings/oleObject54.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56.bin"/><Relationship Id="rId4" Type="http://schemas.openxmlformats.org/officeDocument/2006/relationships/oleObject" Target="../embeddings/oleObject53.bin"/><Relationship Id="rId9" Type="http://schemas.openxmlformats.org/officeDocument/2006/relationships/image" Target="../media/image66.emf"/></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0.bin"/><Relationship Id="rId3" Type="http://schemas.openxmlformats.org/officeDocument/2006/relationships/notesSlide" Target="../notesSlides/notesSlide5.xml"/><Relationship Id="rId7" Type="http://schemas.openxmlformats.org/officeDocument/2006/relationships/image" Target="../media/image69.wmf"/><Relationship Id="rId2" Type="http://schemas.openxmlformats.org/officeDocument/2006/relationships/slideLayout" Target="../slideLayouts/slideLayout12.xml"/><Relationship Id="rId1" Type="http://schemas.openxmlformats.org/officeDocument/2006/relationships/vmlDrawing" Target="../drawings/vmlDrawing13.vml"/><Relationship Id="rId6" Type="http://schemas.openxmlformats.org/officeDocument/2006/relationships/oleObject" Target="../embeddings/oleObject59.bin"/><Relationship Id="rId11" Type="http://schemas.openxmlformats.org/officeDocument/2006/relationships/image" Target="../media/image71.emf"/><Relationship Id="rId5" Type="http://schemas.openxmlformats.org/officeDocument/2006/relationships/image" Target="../media/image68.w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70.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64.bin"/><Relationship Id="rId13" Type="http://schemas.openxmlformats.org/officeDocument/2006/relationships/image" Target="../media/image76.wmf"/><Relationship Id="rId3" Type="http://schemas.openxmlformats.org/officeDocument/2006/relationships/notesSlide" Target="../notesSlides/notesSlide6.xml"/><Relationship Id="rId7" Type="http://schemas.openxmlformats.org/officeDocument/2006/relationships/image" Target="../media/image73.wmf"/><Relationship Id="rId12" Type="http://schemas.openxmlformats.org/officeDocument/2006/relationships/oleObject" Target="../embeddings/oleObject66.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63.bin"/><Relationship Id="rId11" Type="http://schemas.openxmlformats.org/officeDocument/2006/relationships/image" Target="../media/image75.wmf"/><Relationship Id="rId5" Type="http://schemas.openxmlformats.org/officeDocument/2006/relationships/image" Target="../media/image72.wmf"/><Relationship Id="rId10" Type="http://schemas.openxmlformats.org/officeDocument/2006/relationships/oleObject" Target="../embeddings/oleObject65.bin"/><Relationship Id="rId4" Type="http://schemas.openxmlformats.org/officeDocument/2006/relationships/oleObject" Target="../embeddings/oleObject62.bin"/><Relationship Id="rId9" Type="http://schemas.openxmlformats.org/officeDocument/2006/relationships/image" Target="../media/image74.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81.wmf"/><Relationship Id="rId3" Type="http://schemas.openxmlformats.org/officeDocument/2006/relationships/notesSlide" Target="../notesSlides/notesSlide7.xml"/><Relationship Id="rId7" Type="http://schemas.openxmlformats.org/officeDocument/2006/relationships/image" Target="../media/image78.wmf"/><Relationship Id="rId12" Type="http://schemas.openxmlformats.org/officeDocument/2006/relationships/oleObject" Target="../embeddings/oleObject71.bin"/><Relationship Id="rId17" Type="http://schemas.openxmlformats.org/officeDocument/2006/relationships/image" Target="../media/image83.wmf"/><Relationship Id="rId2" Type="http://schemas.openxmlformats.org/officeDocument/2006/relationships/slideLayout" Target="../slideLayouts/slideLayout7.xml"/><Relationship Id="rId16" Type="http://schemas.openxmlformats.org/officeDocument/2006/relationships/oleObject" Target="../embeddings/oleObject73.bin"/><Relationship Id="rId1" Type="http://schemas.openxmlformats.org/officeDocument/2006/relationships/vmlDrawing" Target="../drawings/vmlDrawing15.vml"/><Relationship Id="rId6" Type="http://schemas.openxmlformats.org/officeDocument/2006/relationships/oleObject" Target="../embeddings/oleObject68.bin"/><Relationship Id="rId11" Type="http://schemas.openxmlformats.org/officeDocument/2006/relationships/image" Target="../media/image80.wmf"/><Relationship Id="rId5" Type="http://schemas.openxmlformats.org/officeDocument/2006/relationships/image" Target="../media/image77.wmf"/><Relationship Id="rId15" Type="http://schemas.openxmlformats.org/officeDocument/2006/relationships/image" Target="../media/image82.wmf"/><Relationship Id="rId10" Type="http://schemas.openxmlformats.org/officeDocument/2006/relationships/oleObject" Target="../embeddings/oleObject70.bin"/><Relationship Id="rId4" Type="http://schemas.openxmlformats.org/officeDocument/2006/relationships/oleObject" Target="../embeddings/oleObject67.bin"/><Relationship Id="rId9" Type="http://schemas.openxmlformats.org/officeDocument/2006/relationships/image" Target="../media/image79.wmf"/><Relationship Id="rId14" Type="http://schemas.openxmlformats.org/officeDocument/2006/relationships/oleObject" Target="../embeddings/oleObject7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85.wmf"/><Relationship Id="rId11" Type="http://schemas.openxmlformats.org/officeDocument/2006/relationships/image" Target="../media/image14.jpeg"/><Relationship Id="rId5" Type="http://schemas.openxmlformats.org/officeDocument/2006/relationships/oleObject" Target="../embeddings/oleObject75.bin"/><Relationship Id="rId10" Type="http://schemas.openxmlformats.org/officeDocument/2006/relationships/image" Target="../media/image87.wmf"/><Relationship Id="rId4" Type="http://schemas.openxmlformats.org/officeDocument/2006/relationships/image" Target="../media/image84.wmf"/><Relationship Id="rId9" Type="http://schemas.openxmlformats.org/officeDocument/2006/relationships/oleObject" Target="../embeddings/oleObject77.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8.bin"/><Relationship Id="rId7" Type="http://schemas.openxmlformats.org/officeDocument/2006/relationships/image" Target="../media/image89.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79.bin"/><Relationship Id="rId5" Type="http://schemas.openxmlformats.org/officeDocument/2006/relationships/image" Target="../media/image14.jpeg"/><Relationship Id="rId4" Type="http://schemas.openxmlformats.org/officeDocument/2006/relationships/image" Target="../media/image88.wmf"/></Relationships>
</file>

<file path=ppt/slides/_rels/slide33.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94.w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96.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93.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95.wmf"/><Relationship Id="rId4" Type="http://schemas.openxmlformats.org/officeDocument/2006/relationships/image" Target="../media/image92.wmf"/><Relationship Id="rId9" Type="http://schemas.openxmlformats.org/officeDocument/2006/relationships/oleObject" Target="../embeddings/oleObject83.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notesSlide" Target="../notesSlides/notesSlide9.xml"/><Relationship Id="rId7" Type="http://schemas.openxmlformats.org/officeDocument/2006/relationships/image" Target="../media/image98.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86.bin"/><Relationship Id="rId11" Type="http://schemas.openxmlformats.org/officeDocument/2006/relationships/image" Target="../media/image100.wmf"/><Relationship Id="rId5" Type="http://schemas.openxmlformats.org/officeDocument/2006/relationships/image" Target="../media/image97.wmf"/><Relationship Id="rId10" Type="http://schemas.openxmlformats.org/officeDocument/2006/relationships/oleObject" Target="../embeddings/oleObject88.bin"/><Relationship Id="rId4" Type="http://schemas.openxmlformats.org/officeDocument/2006/relationships/oleObject" Target="../embeddings/oleObject85.bin"/><Relationship Id="rId9" Type="http://schemas.openxmlformats.org/officeDocument/2006/relationships/image" Target="../media/image99.wmf"/></Relationships>
</file>

<file path=ppt/slides/_rels/slide36.xml.rels><?xml version="1.0" encoding="UTF-8" standalone="yes"?>
<Relationships xmlns="http://schemas.openxmlformats.org/package/2006/relationships"><Relationship Id="rId8" Type="http://schemas.openxmlformats.org/officeDocument/2006/relationships/image" Target="../media/image104.emf"/><Relationship Id="rId3" Type="http://schemas.openxmlformats.org/officeDocument/2006/relationships/oleObject" Target="../embeddings/oleObject89.bin"/><Relationship Id="rId7"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102.wmf"/><Relationship Id="rId11" Type="http://schemas.openxmlformats.org/officeDocument/2006/relationships/image" Target="../media/image105.emf"/><Relationship Id="rId5" Type="http://schemas.openxmlformats.org/officeDocument/2006/relationships/oleObject" Target="../embeddings/oleObject90.bin"/><Relationship Id="rId10" Type="http://schemas.openxmlformats.org/officeDocument/2006/relationships/oleObject" Target="../embeddings/oleObject92.bin"/><Relationship Id="rId4" Type="http://schemas.openxmlformats.org/officeDocument/2006/relationships/image" Target="../media/image101.wmf"/><Relationship Id="rId9" Type="http://schemas.openxmlformats.org/officeDocument/2006/relationships/image" Target="../media/image103.jpeg"/></Relationships>
</file>

<file path=ppt/slides/_rels/slide37.xml.rels><?xml version="1.0" encoding="UTF-8" standalone="yes"?>
<Relationships xmlns="http://schemas.openxmlformats.org/package/2006/relationships"><Relationship Id="rId8" Type="http://schemas.openxmlformats.org/officeDocument/2006/relationships/image" Target="../media/image108.wmf"/><Relationship Id="rId13" Type="http://schemas.openxmlformats.org/officeDocument/2006/relationships/oleObject" Target="../embeddings/oleObject98.bin"/><Relationship Id="rId18" Type="http://schemas.openxmlformats.org/officeDocument/2006/relationships/image" Target="../media/image113.wmf"/><Relationship Id="rId3" Type="http://schemas.openxmlformats.org/officeDocument/2006/relationships/oleObject" Target="../embeddings/oleObject93.bin"/><Relationship Id="rId7" Type="http://schemas.openxmlformats.org/officeDocument/2006/relationships/oleObject" Target="../embeddings/oleObject95.bin"/><Relationship Id="rId12" Type="http://schemas.openxmlformats.org/officeDocument/2006/relationships/image" Target="../media/image110.wmf"/><Relationship Id="rId17" Type="http://schemas.openxmlformats.org/officeDocument/2006/relationships/oleObject" Target="../embeddings/oleObject100.bin"/><Relationship Id="rId2" Type="http://schemas.openxmlformats.org/officeDocument/2006/relationships/slideLayout" Target="../slideLayouts/slideLayout7.xml"/><Relationship Id="rId16" Type="http://schemas.openxmlformats.org/officeDocument/2006/relationships/image" Target="../media/image112.wmf"/><Relationship Id="rId1" Type="http://schemas.openxmlformats.org/officeDocument/2006/relationships/vmlDrawing" Target="../drawings/vmlDrawing21.vml"/><Relationship Id="rId6" Type="http://schemas.openxmlformats.org/officeDocument/2006/relationships/image" Target="../media/image107.wmf"/><Relationship Id="rId11" Type="http://schemas.openxmlformats.org/officeDocument/2006/relationships/oleObject" Target="../embeddings/oleObject97.bin"/><Relationship Id="rId5" Type="http://schemas.openxmlformats.org/officeDocument/2006/relationships/oleObject" Target="../embeddings/oleObject94.bin"/><Relationship Id="rId15" Type="http://schemas.openxmlformats.org/officeDocument/2006/relationships/oleObject" Target="../embeddings/oleObject99.bin"/><Relationship Id="rId10" Type="http://schemas.openxmlformats.org/officeDocument/2006/relationships/image" Target="../media/image109.wmf"/><Relationship Id="rId4" Type="http://schemas.openxmlformats.org/officeDocument/2006/relationships/image" Target="../media/image106.wmf"/><Relationship Id="rId9" Type="http://schemas.openxmlformats.org/officeDocument/2006/relationships/oleObject" Target="../embeddings/oleObject96.bin"/><Relationship Id="rId14" Type="http://schemas.openxmlformats.org/officeDocument/2006/relationships/image" Target="../media/image111.wmf"/></Relationships>
</file>

<file path=ppt/slides/_rels/slide38.xml.rels><?xml version="1.0" encoding="UTF-8" standalone="yes"?>
<Relationships xmlns="http://schemas.openxmlformats.org/package/2006/relationships"><Relationship Id="rId8" Type="http://schemas.openxmlformats.org/officeDocument/2006/relationships/image" Target="../media/image116.wmf"/><Relationship Id="rId13" Type="http://schemas.openxmlformats.org/officeDocument/2006/relationships/oleObject" Target="../embeddings/oleObject106.bin"/><Relationship Id="rId18" Type="http://schemas.openxmlformats.org/officeDocument/2006/relationships/oleObject" Target="../embeddings/oleObject110.bin"/><Relationship Id="rId3" Type="http://schemas.openxmlformats.org/officeDocument/2006/relationships/oleObject" Target="../embeddings/oleObject101.bin"/><Relationship Id="rId21" Type="http://schemas.openxmlformats.org/officeDocument/2006/relationships/oleObject" Target="../embeddings/oleObject112.bin"/><Relationship Id="rId7" Type="http://schemas.openxmlformats.org/officeDocument/2006/relationships/oleObject" Target="../embeddings/oleObject103.bin"/><Relationship Id="rId12" Type="http://schemas.openxmlformats.org/officeDocument/2006/relationships/image" Target="../media/image118.wmf"/><Relationship Id="rId17" Type="http://schemas.openxmlformats.org/officeDocument/2006/relationships/image" Target="../media/image119.wmf"/><Relationship Id="rId2" Type="http://schemas.openxmlformats.org/officeDocument/2006/relationships/slideLayout" Target="../slideLayouts/slideLayout7.xml"/><Relationship Id="rId16" Type="http://schemas.openxmlformats.org/officeDocument/2006/relationships/oleObject" Target="../embeddings/oleObject109.bin"/><Relationship Id="rId20" Type="http://schemas.openxmlformats.org/officeDocument/2006/relationships/oleObject" Target="../embeddings/oleObject111.bin"/><Relationship Id="rId1" Type="http://schemas.openxmlformats.org/officeDocument/2006/relationships/vmlDrawing" Target="../drawings/vmlDrawing22.vml"/><Relationship Id="rId6" Type="http://schemas.openxmlformats.org/officeDocument/2006/relationships/image" Target="../media/image115.wmf"/><Relationship Id="rId11" Type="http://schemas.openxmlformats.org/officeDocument/2006/relationships/oleObject" Target="../embeddings/oleObject105.bin"/><Relationship Id="rId5" Type="http://schemas.openxmlformats.org/officeDocument/2006/relationships/oleObject" Target="../embeddings/oleObject102.bin"/><Relationship Id="rId15" Type="http://schemas.openxmlformats.org/officeDocument/2006/relationships/oleObject" Target="../embeddings/oleObject108.bin"/><Relationship Id="rId10" Type="http://schemas.openxmlformats.org/officeDocument/2006/relationships/image" Target="../media/image117.wmf"/><Relationship Id="rId19" Type="http://schemas.openxmlformats.org/officeDocument/2006/relationships/image" Target="../media/image120.wmf"/><Relationship Id="rId4" Type="http://schemas.openxmlformats.org/officeDocument/2006/relationships/image" Target="../media/image114.wmf"/><Relationship Id="rId9" Type="http://schemas.openxmlformats.org/officeDocument/2006/relationships/oleObject" Target="../embeddings/oleObject104.bin"/><Relationship Id="rId14" Type="http://schemas.openxmlformats.org/officeDocument/2006/relationships/oleObject" Target="../embeddings/oleObject107.bin"/><Relationship Id="rId22" Type="http://schemas.openxmlformats.org/officeDocument/2006/relationships/oleObject" Target="../embeddings/oleObject113.bin"/></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16.bin"/><Relationship Id="rId13" Type="http://schemas.openxmlformats.org/officeDocument/2006/relationships/oleObject" Target="../embeddings/oleObject119.bin"/><Relationship Id="rId18" Type="http://schemas.openxmlformats.org/officeDocument/2006/relationships/image" Target="../media/image127.wmf"/><Relationship Id="rId26" Type="http://schemas.openxmlformats.org/officeDocument/2006/relationships/image" Target="../media/image131.wmf"/><Relationship Id="rId3" Type="http://schemas.openxmlformats.org/officeDocument/2006/relationships/notesSlide" Target="../notesSlides/notesSlide10.xml"/><Relationship Id="rId21" Type="http://schemas.openxmlformats.org/officeDocument/2006/relationships/oleObject" Target="../embeddings/oleObject123.bin"/><Relationship Id="rId7" Type="http://schemas.openxmlformats.org/officeDocument/2006/relationships/image" Target="../media/image122.wmf"/><Relationship Id="rId12" Type="http://schemas.openxmlformats.org/officeDocument/2006/relationships/image" Target="../media/image124.wmf"/><Relationship Id="rId17" Type="http://schemas.openxmlformats.org/officeDocument/2006/relationships/oleObject" Target="../embeddings/oleObject121.bin"/><Relationship Id="rId25" Type="http://schemas.openxmlformats.org/officeDocument/2006/relationships/oleObject" Target="../embeddings/oleObject125.bin"/><Relationship Id="rId2" Type="http://schemas.openxmlformats.org/officeDocument/2006/relationships/slideLayout" Target="../slideLayouts/slideLayout7.xml"/><Relationship Id="rId16" Type="http://schemas.openxmlformats.org/officeDocument/2006/relationships/image" Target="../media/image126.wmf"/><Relationship Id="rId20" Type="http://schemas.openxmlformats.org/officeDocument/2006/relationships/image" Target="../media/image128.wmf"/><Relationship Id="rId1" Type="http://schemas.openxmlformats.org/officeDocument/2006/relationships/vmlDrawing" Target="../drawings/vmlDrawing23.vml"/><Relationship Id="rId6" Type="http://schemas.openxmlformats.org/officeDocument/2006/relationships/oleObject" Target="../embeddings/oleObject115.bin"/><Relationship Id="rId11" Type="http://schemas.openxmlformats.org/officeDocument/2006/relationships/oleObject" Target="../embeddings/oleObject118.bin"/><Relationship Id="rId24" Type="http://schemas.openxmlformats.org/officeDocument/2006/relationships/image" Target="../media/image130.wmf"/><Relationship Id="rId5" Type="http://schemas.openxmlformats.org/officeDocument/2006/relationships/image" Target="../media/image121.wmf"/><Relationship Id="rId15" Type="http://schemas.openxmlformats.org/officeDocument/2006/relationships/oleObject" Target="../embeddings/oleObject120.bin"/><Relationship Id="rId23" Type="http://schemas.openxmlformats.org/officeDocument/2006/relationships/oleObject" Target="../embeddings/oleObject124.bin"/><Relationship Id="rId10" Type="http://schemas.openxmlformats.org/officeDocument/2006/relationships/oleObject" Target="../embeddings/oleObject117.bin"/><Relationship Id="rId19" Type="http://schemas.openxmlformats.org/officeDocument/2006/relationships/oleObject" Target="../embeddings/oleObject122.bin"/><Relationship Id="rId4" Type="http://schemas.openxmlformats.org/officeDocument/2006/relationships/oleObject" Target="../embeddings/oleObject114.bin"/><Relationship Id="rId9" Type="http://schemas.openxmlformats.org/officeDocument/2006/relationships/image" Target="../media/image123.wmf"/><Relationship Id="rId14" Type="http://schemas.openxmlformats.org/officeDocument/2006/relationships/image" Target="../media/image125.wmf"/><Relationship Id="rId22" Type="http://schemas.openxmlformats.org/officeDocument/2006/relationships/image" Target="../media/image129.wmf"/></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oleObject" Target="../embeddings/oleObject126.bin"/><Relationship Id="rId7" Type="http://schemas.openxmlformats.org/officeDocument/2006/relationships/image" Target="../media/image135.png"/><Relationship Id="rId12" Type="http://schemas.openxmlformats.org/officeDocument/2006/relationships/image" Target="../media/image134.wmf"/><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33.wmf"/><Relationship Id="rId11" Type="http://schemas.openxmlformats.org/officeDocument/2006/relationships/oleObject" Target="../embeddings/oleObject128.bin"/><Relationship Id="rId5" Type="http://schemas.openxmlformats.org/officeDocument/2006/relationships/oleObject" Target="../embeddings/oleObject127.bin"/><Relationship Id="rId10" Type="http://schemas.openxmlformats.org/officeDocument/2006/relationships/image" Target="../media/image138.png"/><Relationship Id="rId4" Type="http://schemas.openxmlformats.org/officeDocument/2006/relationships/image" Target="../media/image132.wmf"/><Relationship Id="rId9" Type="http://schemas.openxmlformats.org/officeDocument/2006/relationships/image" Target="../media/image1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131.bin"/><Relationship Id="rId3" Type="http://schemas.openxmlformats.org/officeDocument/2006/relationships/notesSlide" Target="../notesSlides/notesSlide11.xml"/><Relationship Id="rId7" Type="http://schemas.openxmlformats.org/officeDocument/2006/relationships/image" Target="../media/image136.wmf"/><Relationship Id="rId2" Type="http://schemas.openxmlformats.org/officeDocument/2006/relationships/slideLayout" Target="../slideLayouts/slideLayout7.xml"/><Relationship Id="rId1" Type="http://schemas.openxmlformats.org/officeDocument/2006/relationships/vmlDrawing" Target="../drawings/vmlDrawing25.vml"/><Relationship Id="rId6" Type="http://schemas.openxmlformats.org/officeDocument/2006/relationships/oleObject" Target="../embeddings/oleObject130.bin"/><Relationship Id="rId11" Type="http://schemas.openxmlformats.org/officeDocument/2006/relationships/image" Target="../media/image138.wmf"/><Relationship Id="rId5" Type="http://schemas.openxmlformats.org/officeDocument/2006/relationships/image" Target="../media/image135.wmf"/><Relationship Id="rId10" Type="http://schemas.openxmlformats.org/officeDocument/2006/relationships/oleObject" Target="../embeddings/oleObject132.bin"/><Relationship Id="rId4" Type="http://schemas.openxmlformats.org/officeDocument/2006/relationships/oleObject" Target="../embeddings/oleObject129.bin"/><Relationship Id="rId9" Type="http://schemas.openxmlformats.org/officeDocument/2006/relationships/image" Target="../media/image137.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135.bin"/><Relationship Id="rId13" Type="http://schemas.openxmlformats.org/officeDocument/2006/relationships/image" Target="../media/image143.wmf"/><Relationship Id="rId18" Type="http://schemas.openxmlformats.org/officeDocument/2006/relationships/oleObject" Target="../embeddings/oleObject140.bin"/><Relationship Id="rId3" Type="http://schemas.openxmlformats.org/officeDocument/2006/relationships/notesSlide" Target="../notesSlides/notesSlide12.xml"/><Relationship Id="rId7" Type="http://schemas.openxmlformats.org/officeDocument/2006/relationships/image" Target="../media/image140.wmf"/><Relationship Id="rId12" Type="http://schemas.openxmlformats.org/officeDocument/2006/relationships/oleObject" Target="../embeddings/oleObject137.bin"/><Relationship Id="rId17" Type="http://schemas.openxmlformats.org/officeDocument/2006/relationships/image" Target="../media/image145.wmf"/><Relationship Id="rId2" Type="http://schemas.openxmlformats.org/officeDocument/2006/relationships/slideLayout" Target="../slideLayouts/slideLayout7.xml"/><Relationship Id="rId16" Type="http://schemas.openxmlformats.org/officeDocument/2006/relationships/oleObject" Target="../embeddings/oleObject139.bin"/><Relationship Id="rId1" Type="http://schemas.openxmlformats.org/officeDocument/2006/relationships/vmlDrawing" Target="../drawings/vmlDrawing26.vml"/><Relationship Id="rId6" Type="http://schemas.openxmlformats.org/officeDocument/2006/relationships/oleObject" Target="../embeddings/oleObject134.bin"/><Relationship Id="rId11" Type="http://schemas.openxmlformats.org/officeDocument/2006/relationships/image" Target="../media/image142.wmf"/><Relationship Id="rId5" Type="http://schemas.openxmlformats.org/officeDocument/2006/relationships/image" Target="../media/image139.wmf"/><Relationship Id="rId15" Type="http://schemas.openxmlformats.org/officeDocument/2006/relationships/image" Target="../media/image144.wmf"/><Relationship Id="rId10" Type="http://schemas.openxmlformats.org/officeDocument/2006/relationships/oleObject" Target="../embeddings/oleObject136.bin"/><Relationship Id="rId19" Type="http://schemas.openxmlformats.org/officeDocument/2006/relationships/image" Target="../media/image146.wmf"/><Relationship Id="rId4" Type="http://schemas.openxmlformats.org/officeDocument/2006/relationships/oleObject" Target="../embeddings/oleObject133.bin"/><Relationship Id="rId9" Type="http://schemas.openxmlformats.org/officeDocument/2006/relationships/image" Target="../media/image141.wmf"/><Relationship Id="rId14" Type="http://schemas.openxmlformats.org/officeDocument/2006/relationships/oleObject" Target="../embeddings/oleObject138.bin"/></Relationships>
</file>

<file path=ppt/slides/_rels/slide44.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143.bin"/><Relationship Id="rId13" Type="http://schemas.openxmlformats.org/officeDocument/2006/relationships/image" Target="../media/image152.wmf"/><Relationship Id="rId18" Type="http://schemas.openxmlformats.org/officeDocument/2006/relationships/oleObject" Target="../embeddings/oleObject148.bin"/><Relationship Id="rId3" Type="http://schemas.openxmlformats.org/officeDocument/2006/relationships/notesSlide" Target="../notesSlides/notesSlide14.xml"/><Relationship Id="rId7" Type="http://schemas.openxmlformats.org/officeDocument/2006/relationships/image" Target="../media/image149.wmf"/><Relationship Id="rId12" Type="http://schemas.openxmlformats.org/officeDocument/2006/relationships/oleObject" Target="../embeddings/oleObject145.bin"/><Relationship Id="rId17" Type="http://schemas.openxmlformats.org/officeDocument/2006/relationships/image" Target="../media/image154.emf"/><Relationship Id="rId2" Type="http://schemas.openxmlformats.org/officeDocument/2006/relationships/slideLayout" Target="../slideLayouts/slideLayout6.xml"/><Relationship Id="rId16" Type="http://schemas.openxmlformats.org/officeDocument/2006/relationships/oleObject" Target="../embeddings/oleObject147.bin"/><Relationship Id="rId1" Type="http://schemas.openxmlformats.org/officeDocument/2006/relationships/vmlDrawing" Target="../drawings/vmlDrawing27.vml"/><Relationship Id="rId6" Type="http://schemas.openxmlformats.org/officeDocument/2006/relationships/oleObject" Target="../embeddings/oleObject142.bin"/><Relationship Id="rId11" Type="http://schemas.openxmlformats.org/officeDocument/2006/relationships/image" Target="../media/image151.wmf"/><Relationship Id="rId5" Type="http://schemas.openxmlformats.org/officeDocument/2006/relationships/image" Target="../media/image148.wmf"/><Relationship Id="rId15" Type="http://schemas.openxmlformats.org/officeDocument/2006/relationships/image" Target="../media/image153.emf"/><Relationship Id="rId10" Type="http://schemas.openxmlformats.org/officeDocument/2006/relationships/oleObject" Target="../embeddings/oleObject144.bin"/><Relationship Id="rId19" Type="http://schemas.openxmlformats.org/officeDocument/2006/relationships/image" Target="../media/image155.emf"/><Relationship Id="rId4" Type="http://schemas.openxmlformats.org/officeDocument/2006/relationships/oleObject" Target="../embeddings/oleObject141.bin"/><Relationship Id="rId9" Type="http://schemas.openxmlformats.org/officeDocument/2006/relationships/image" Target="../media/image150.wmf"/><Relationship Id="rId14" Type="http://schemas.openxmlformats.org/officeDocument/2006/relationships/oleObject" Target="../embeddings/oleObject146.bin"/></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151.bin"/><Relationship Id="rId13" Type="http://schemas.openxmlformats.org/officeDocument/2006/relationships/oleObject" Target="../embeddings/oleObject154.bin"/><Relationship Id="rId18" Type="http://schemas.openxmlformats.org/officeDocument/2006/relationships/image" Target="../media/image161.wmf"/><Relationship Id="rId3" Type="http://schemas.openxmlformats.org/officeDocument/2006/relationships/notesSlide" Target="../notesSlides/notesSlide15.xml"/><Relationship Id="rId7" Type="http://schemas.openxmlformats.org/officeDocument/2006/relationships/image" Target="../media/image157.wmf"/><Relationship Id="rId12" Type="http://schemas.openxmlformats.org/officeDocument/2006/relationships/oleObject" Target="../embeddings/oleObject153.bin"/><Relationship Id="rId17" Type="http://schemas.openxmlformats.org/officeDocument/2006/relationships/oleObject" Target="../embeddings/oleObject156.bin"/><Relationship Id="rId2" Type="http://schemas.openxmlformats.org/officeDocument/2006/relationships/slideLayout" Target="../slideLayouts/slideLayout7.xml"/><Relationship Id="rId16" Type="http://schemas.openxmlformats.org/officeDocument/2006/relationships/image" Target="../media/image160.wmf"/><Relationship Id="rId1" Type="http://schemas.openxmlformats.org/officeDocument/2006/relationships/vmlDrawing" Target="../drawings/vmlDrawing28.vml"/><Relationship Id="rId6" Type="http://schemas.openxmlformats.org/officeDocument/2006/relationships/oleObject" Target="../embeddings/oleObject150.bin"/><Relationship Id="rId11" Type="http://schemas.openxmlformats.org/officeDocument/2006/relationships/image" Target="../media/image152.wmf"/><Relationship Id="rId5" Type="http://schemas.openxmlformats.org/officeDocument/2006/relationships/image" Target="../media/image156.wmf"/><Relationship Id="rId15" Type="http://schemas.openxmlformats.org/officeDocument/2006/relationships/oleObject" Target="../embeddings/oleObject155.bin"/><Relationship Id="rId10" Type="http://schemas.openxmlformats.org/officeDocument/2006/relationships/oleObject" Target="../embeddings/oleObject152.bin"/><Relationship Id="rId4" Type="http://schemas.openxmlformats.org/officeDocument/2006/relationships/oleObject" Target="../embeddings/oleObject149.bin"/><Relationship Id="rId9" Type="http://schemas.openxmlformats.org/officeDocument/2006/relationships/image" Target="../media/image158.wmf"/><Relationship Id="rId14" Type="http://schemas.openxmlformats.org/officeDocument/2006/relationships/image" Target="../media/image159.wmf"/></Relationships>
</file>

<file path=ppt/slides/_rels/slide47.xml.rels><?xml version="1.0" encoding="UTF-8" standalone="yes"?>
<Relationships xmlns="http://schemas.openxmlformats.org/package/2006/relationships"><Relationship Id="rId8" Type="http://schemas.openxmlformats.org/officeDocument/2006/relationships/image" Target="../media/image163.wmf"/><Relationship Id="rId3" Type="http://schemas.openxmlformats.org/officeDocument/2006/relationships/notesSlide" Target="../notesSlides/notesSlide16.xml"/><Relationship Id="rId7" Type="http://schemas.openxmlformats.org/officeDocument/2006/relationships/oleObject" Target="../embeddings/oleObject158.bin"/><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image" Target="../media/image162.wmf"/><Relationship Id="rId5" Type="http://schemas.openxmlformats.org/officeDocument/2006/relationships/oleObject" Target="../embeddings/oleObject157.bin"/><Relationship Id="rId10" Type="http://schemas.openxmlformats.org/officeDocument/2006/relationships/image" Target="../media/image164.wmf"/><Relationship Id="rId4" Type="http://schemas.openxmlformats.org/officeDocument/2006/relationships/image" Target="../media/image103.jpeg"/><Relationship Id="rId9" Type="http://schemas.openxmlformats.org/officeDocument/2006/relationships/oleObject" Target="../embeddings/oleObject159.bin"/></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62.bin"/><Relationship Id="rId13" Type="http://schemas.openxmlformats.org/officeDocument/2006/relationships/image" Target="../media/image158.wmf"/><Relationship Id="rId18" Type="http://schemas.openxmlformats.org/officeDocument/2006/relationships/oleObject" Target="../embeddings/oleObject167.bin"/><Relationship Id="rId3" Type="http://schemas.openxmlformats.org/officeDocument/2006/relationships/notesSlide" Target="../notesSlides/notesSlide17.xml"/><Relationship Id="rId7" Type="http://schemas.openxmlformats.org/officeDocument/2006/relationships/image" Target="../media/image166.wmf"/><Relationship Id="rId12" Type="http://schemas.openxmlformats.org/officeDocument/2006/relationships/oleObject" Target="../embeddings/oleObject164.bin"/><Relationship Id="rId17" Type="http://schemas.openxmlformats.org/officeDocument/2006/relationships/image" Target="../media/image152.wmf"/><Relationship Id="rId2" Type="http://schemas.openxmlformats.org/officeDocument/2006/relationships/slideLayout" Target="../slideLayouts/slideLayout7.xml"/><Relationship Id="rId16" Type="http://schemas.openxmlformats.org/officeDocument/2006/relationships/oleObject" Target="../embeddings/oleObject166.bin"/><Relationship Id="rId20" Type="http://schemas.openxmlformats.org/officeDocument/2006/relationships/image" Target="../media/image169.wmf"/><Relationship Id="rId1" Type="http://schemas.openxmlformats.org/officeDocument/2006/relationships/vmlDrawing" Target="../drawings/vmlDrawing30.vml"/><Relationship Id="rId6" Type="http://schemas.openxmlformats.org/officeDocument/2006/relationships/oleObject" Target="../embeddings/oleObject161.bin"/><Relationship Id="rId11" Type="http://schemas.openxmlformats.org/officeDocument/2006/relationships/image" Target="../media/image168.wmf"/><Relationship Id="rId5" Type="http://schemas.openxmlformats.org/officeDocument/2006/relationships/image" Target="../media/image165.wmf"/><Relationship Id="rId15" Type="http://schemas.openxmlformats.org/officeDocument/2006/relationships/image" Target="../media/image159.wmf"/><Relationship Id="rId10" Type="http://schemas.openxmlformats.org/officeDocument/2006/relationships/oleObject" Target="../embeddings/oleObject163.bin"/><Relationship Id="rId19" Type="http://schemas.openxmlformats.org/officeDocument/2006/relationships/oleObject" Target="../embeddings/oleObject168.bin"/><Relationship Id="rId4" Type="http://schemas.openxmlformats.org/officeDocument/2006/relationships/oleObject" Target="../embeddings/oleObject160.bin"/><Relationship Id="rId9" Type="http://schemas.openxmlformats.org/officeDocument/2006/relationships/image" Target="../media/image167.wmf"/><Relationship Id="rId14" Type="http://schemas.openxmlformats.org/officeDocument/2006/relationships/oleObject" Target="../embeddings/oleObject165.bin"/></Relationships>
</file>

<file path=ppt/slides/_rels/slide49.xml.rels><?xml version="1.0" encoding="UTF-8" standalone="yes"?>
<Relationships xmlns="http://schemas.openxmlformats.org/package/2006/relationships"><Relationship Id="rId8" Type="http://schemas.openxmlformats.org/officeDocument/2006/relationships/image" Target="../media/image171.wmf"/><Relationship Id="rId13" Type="http://schemas.openxmlformats.org/officeDocument/2006/relationships/oleObject" Target="../embeddings/oleObject173.bin"/><Relationship Id="rId3" Type="http://schemas.openxmlformats.org/officeDocument/2006/relationships/notesSlide" Target="../notesSlides/notesSlide18.xml"/><Relationship Id="rId7" Type="http://schemas.openxmlformats.org/officeDocument/2006/relationships/oleObject" Target="../embeddings/oleObject170.bin"/><Relationship Id="rId12" Type="http://schemas.openxmlformats.org/officeDocument/2006/relationships/image" Target="../media/image173.wmf"/><Relationship Id="rId2" Type="http://schemas.openxmlformats.org/officeDocument/2006/relationships/slideLayout" Target="../slideLayouts/slideLayout7.xml"/><Relationship Id="rId16" Type="http://schemas.openxmlformats.org/officeDocument/2006/relationships/image" Target="../media/image175.wmf"/><Relationship Id="rId1" Type="http://schemas.openxmlformats.org/officeDocument/2006/relationships/vmlDrawing" Target="../drawings/vmlDrawing31.vml"/><Relationship Id="rId6" Type="http://schemas.openxmlformats.org/officeDocument/2006/relationships/image" Target="../media/image170.wmf"/><Relationship Id="rId11" Type="http://schemas.openxmlformats.org/officeDocument/2006/relationships/oleObject" Target="../embeddings/oleObject172.bin"/><Relationship Id="rId5" Type="http://schemas.openxmlformats.org/officeDocument/2006/relationships/oleObject" Target="../embeddings/oleObject169.bin"/><Relationship Id="rId15" Type="http://schemas.openxmlformats.org/officeDocument/2006/relationships/oleObject" Target="../embeddings/oleObject174.bin"/><Relationship Id="rId10" Type="http://schemas.openxmlformats.org/officeDocument/2006/relationships/image" Target="../media/image172.wmf"/><Relationship Id="rId4" Type="http://schemas.openxmlformats.org/officeDocument/2006/relationships/image" Target="../media/image103.jpeg"/><Relationship Id="rId9" Type="http://schemas.openxmlformats.org/officeDocument/2006/relationships/oleObject" Target="../embeddings/oleObject171.bin"/><Relationship Id="rId14" Type="http://schemas.openxmlformats.org/officeDocument/2006/relationships/image" Target="../media/image174.wmf"/></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177.bin"/><Relationship Id="rId13" Type="http://schemas.openxmlformats.org/officeDocument/2006/relationships/image" Target="../media/image180.wmf"/><Relationship Id="rId3" Type="http://schemas.openxmlformats.org/officeDocument/2006/relationships/oleObject" Target="../embeddings/oleObject175.bin"/><Relationship Id="rId7" Type="http://schemas.openxmlformats.org/officeDocument/2006/relationships/image" Target="../media/image177.wmf"/><Relationship Id="rId12" Type="http://schemas.openxmlformats.org/officeDocument/2006/relationships/oleObject" Target="../embeddings/oleObject179.bin"/><Relationship Id="rId2" Type="http://schemas.openxmlformats.org/officeDocument/2006/relationships/slideLayout" Target="../slideLayouts/slideLayout7.xml"/><Relationship Id="rId1" Type="http://schemas.openxmlformats.org/officeDocument/2006/relationships/vmlDrawing" Target="../drawings/vmlDrawing32.vml"/><Relationship Id="rId6" Type="http://schemas.openxmlformats.org/officeDocument/2006/relationships/oleObject" Target="../embeddings/oleObject176.bin"/><Relationship Id="rId11" Type="http://schemas.openxmlformats.org/officeDocument/2006/relationships/image" Target="../media/image179.wmf"/><Relationship Id="rId5" Type="http://schemas.openxmlformats.org/officeDocument/2006/relationships/image" Target="../media/image181.jpeg"/><Relationship Id="rId10" Type="http://schemas.openxmlformats.org/officeDocument/2006/relationships/oleObject" Target="../embeddings/oleObject178.bin"/><Relationship Id="rId4" Type="http://schemas.openxmlformats.org/officeDocument/2006/relationships/image" Target="../media/image176.wmf"/><Relationship Id="rId9" Type="http://schemas.openxmlformats.org/officeDocument/2006/relationships/image" Target="../media/image178.wmf"/></Relationships>
</file>

<file path=ppt/slides/_rels/slide51.xml.rels><?xml version="1.0" encoding="UTF-8" standalone="yes"?>
<Relationships xmlns="http://schemas.openxmlformats.org/package/2006/relationships"><Relationship Id="rId8" Type="http://schemas.openxmlformats.org/officeDocument/2006/relationships/image" Target="../media/image183.wmf"/><Relationship Id="rId3" Type="http://schemas.openxmlformats.org/officeDocument/2006/relationships/notesSlide" Target="../notesSlides/notesSlide19.xml"/><Relationship Id="rId7" Type="http://schemas.openxmlformats.org/officeDocument/2006/relationships/oleObject" Target="../embeddings/oleObject181.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81.jpeg"/><Relationship Id="rId5" Type="http://schemas.openxmlformats.org/officeDocument/2006/relationships/image" Target="../media/image182.wmf"/><Relationship Id="rId4" Type="http://schemas.openxmlformats.org/officeDocument/2006/relationships/oleObject" Target="../embeddings/oleObject180.bin"/></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84.bin"/><Relationship Id="rId13" Type="http://schemas.openxmlformats.org/officeDocument/2006/relationships/image" Target="../media/image188.wmf"/><Relationship Id="rId18" Type="http://schemas.openxmlformats.org/officeDocument/2006/relationships/oleObject" Target="../embeddings/oleObject189.bin"/><Relationship Id="rId3" Type="http://schemas.openxmlformats.org/officeDocument/2006/relationships/notesSlide" Target="../notesSlides/notesSlide20.xml"/><Relationship Id="rId21" Type="http://schemas.openxmlformats.org/officeDocument/2006/relationships/image" Target="../media/image192.wmf"/><Relationship Id="rId7" Type="http://schemas.openxmlformats.org/officeDocument/2006/relationships/image" Target="../media/image185.wmf"/><Relationship Id="rId12" Type="http://schemas.openxmlformats.org/officeDocument/2006/relationships/oleObject" Target="../embeddings/oleObject186.bin"/><Relationship Id="rId17" Type="http://schemas.openxmlformats.org/officeDocument/2006/relationships/image" Target="../media/image190.wmf"/><Relationship Id="rId2" Type="http://schemas.openxmlformats.org/officeDocument/2006/relationships/slideLayout" Target="../slideLayouts/slideLayout7.xml"/><Relationship Id="rId16" Type="http://schemas.openxmlformats.org/officeDocument/2006/relationships/oleObject" Target="../embeddings/oleObject188.bin"/><Relationship Id="rId20" Type="http://schemas.openxmlformats.org/officeDocument/2006/relationships/oleObject" Target="../embeddings/oleObject190.bin"/><Relationship Id="rId1" Type="http://schemas.openxmlformats.org/officeDocument/2006/relationships/vmlDrawing" Target="../drawings/vmlDrawing34.vml"/><Relationship Id="rId6" Type="http://schemas.openxmlformats.org/officeDocument/2006/relationships/oleObject" Target="../embeddings/oleObject183.bin"/><Relationship Id="rId11" Type="http://schemas.openxmlformats.org/officeDocument/2006/relationships/image" Target="../media/image187.wmf"/><Relationship Id="rId5" Type="http://schemas.openxmlformats.org/officeDocument/2006/relationships/image" Target="../media/image184.wmf"/><Relationship Id="rId15" Type="http://schemas.openxmlformats.org/officeDocument/2006/relationships/image" Target="../media/image189.wmf"/><Relationship Id="rId23" Type="http://schemas.openxmlformats.org/officeDocument/2006/relationships/image" Target="../media/image193.wmf"/><Relationship Id="rId10" Type="http://schemas.openxmlformats.org/officeDocument/2006/relationships/oleObject" Target="../embeddings/oleObject185.bin"/><Relationship Id="rId19" Type="http://schemas.openxmlformats.org/officeDocument/2006/relationships/image" Target="../media/image191.wmf"/><Relationship Id="rId4" Type="http://schemas.openxmlformats.org/officeDocument/2006/relationships/oleObject" Target="../embeddings/oleObject182.bin"/><Relationship Id="rId9" Type="http://schemas.openxmlformats.org/officeDocument/2006/relationships/image" Target="../media/image186.wmf"/><Relationship Id="rId14" Type="http://schemas.openxmlformats.org/officeDocument/2006/relationships/oleObject" Target="../embeddings/oleObject187.bin"/><Relationship Id="rId22" Type="http://schemas.openxmlformats.org/officeDocument/2006/relationships/oleObject" Target="../embeddings/oleObject191.bin"/></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94.bin"/><Relationship Id="rId13" Type="http://schemas.openxmlformats.org/officeDocument/2006/relationships/image" Target="../media/image197.wmf"/><Relationship Id="rId18" Type="http://schemas.openxmlformats.org/officeDocument/2006/relationships/oleObject" Target="../embeddings/oleObject199.bin"/><Relationship Id="rId26" Type="http://schemas.openxmlformats.org/officeDocument/2006/relationships/oleObject" Target="../embeddings/oleObject203.bin"/><Relationship Id="rId3" Type="http://schemas.openxmlformats.org/officeDocument/2006/relationships/notesSlide" Target="../notesSlides/notesSlide21.xml"/><Relationship Id="rId21" Type="http://schemas.openxmlformats.org/officeDocument/2006/relationships/image" Target="../media/image199.wmf"/><Relationship Id="rId7" Type="http://schemas.openxmlformats.org/officeDocument/2006/relationships/image" Target="../media/image194.wmf"/><Relationship Id="rId12" Type="http://schemas.openxmlformats.org/officeDocument/2006/relationships/oleObject" Target="../embeddings/oleObject196.bin"/><Relationship Id="rId17" Type="http://schemas.openxmlformats.org/officeDocument/2006/relationships/image" Target="../media/image158.wmf"/><Relationship Id="rId25" Type="http://schemas.openxmlformats.org/officeDocument/2006/relationships/image" Target="../media/image200.wmf"/><Relationship Id="rId2" Type="http://schemas.openxmlformats.org/officeDocument/2006/relationships/slideLayout" Target="../slideLayouts/slideLayout7.xml"/><Relationship Id="rId16" Type="http://schemas.openxmlformats.org/officeDocument/2006/relationships/oleObject" Target="../embeddings/oleObject198.bin"/><Relationship Id="rId20" Type="http://schemas.openxmlformats.org/officeDocument/2006/relationships/oleObject" Target="../embeddings/oleObject200.bin"/><Relationship Id="rId29" Type="http://schemas.openxmlformats.org/officeDocument/2006/relationships/image" Target="../media/image202.wmf"/><Relationship Id="rId1" Type="http://schemas.openxmlformats.org/officeDocument/2006/relationships/vmlDrawing" Target="../drawings/vmlDrawing35.vml"/><Relationship Id="rId6" Type="http://schemas.openxmlformats.org/officeDocument/2006/relationships/oleObject" Target="../embeddings/oleObject193.bin"/><Relationship Id="rId11" Type="http://schemas.openxmlformats.org/officeDocument/2006/relationships/image" Target="../media/image196.wmf"/><Relationship Id="rId24" Type="http://schemas.openxmlformats.org/officeDocument/2006/relationships/oleObject" Target="../embeddings/oleObject202.bin"/><Relationship Id="rId5" Type="http://schemas.openxmlformats.org/officeDocument/2006/relationships/image" Target="../media/image118.wmf"/><Relationship Id="rId15" Type="http://schemas.openxmlformats.org/officeDocument/2006/relationships/image" Target="../media/image198.wmf"/><Relationship Id="rId23" Type="http://schemas.openxmlformats.org/officeDocument/2006/relationships/image" Target="../media/image187.wmf"/><Relationship Id="rId28" Type="http://schemas.openxmlformats.org/officeDocument/2006/relationships/oleObject" Target="../embeddings/oleObject204.bin"/><Relationship Id="rId10" Type="http://schemas.openxmlformats.org/officeDocument/2006/relationships/oleObject" Target="../embeddings/oleObject195.bin"/><Relationship Id="rId19" Type="http://schemas.openxmlformats.org/officeDocument/2006/relationships/image" Target="../media/image185.wmf"/><Relationship Id="rId31" Type="http://schemas.openxmlformats.org/officeDocument/2006/relationships/image" Target="../media/image203.wmf"/><Relationship Id="rId4" Type="http://schemas.openxmlformats.org/officeDocument/2006/relationships/oleObject" Target="../embeddings/oleObject192.bin"/><Relationship Id="rId9" Type="http://schemas.openxmlformats.org/officeDocument/2006/relationships/image" Target="../media/image195.wmf"/><Relationship Id="rId14" Type="http://schemas.openxmlformats.org/officeDocument/2006/relationships/oleObject" Target="../embeddings/oleObject197.bin"/><Relationship Id="rId22" Type="http://schemas.openxmlformats.org/officeDocument/2006/relationships/oleObject" Target="../embeddings/oleObject201.bin"/><Relationship Id="rId27" Type="http://schemas.openxmlformats.org/officeDocument/2006/relationships/image" Target="../media/image201.wmf"/><Relationship Id="rId30" Type="http://schemas.openxmlformats.org/officeDocument/2006/relationships/oleObject" Target="../embeddings/oleObject205.bin"/></Relationships>
</file>

<file path=ppt/slides/_rels/slide54.xml.rels><?xml version="1.0" encoding="UTF-8" standalone="yes"?>
<Relationships xmlns="http://schemas.openxmlformats.org/package/2006/relationships"><Relationship Id="rId8" Type="http://schemas.openxmlformats.org/officeDocument/2006/relationships/image" Target="../media/image206.wmf"/><Relationship Id="rId13" Type="http://schemas.openxmlformats.org/officeDocument/2006/relationships/oleObject" Target="../embeddings/oleObject211.bin"/><Relationship Id="rId18" Type="http://schemas.openxmlformats.org/officeDocument/2006/relationships/image" Target="../media/image211.wmf"/><Relationship Id="rId3" Type="http://schemas.openxmlformats.org/officeDocument/2006/relationships/oleObject" Target="../embeddings/oleObject206.bin"/><Relationship Id="rId7" Type="http://schemas.openxmlformats.org/officeDocument/2006/relationships/oleObject" Target="../embeddings/oleObject208.bin"/><Relationship Id="rId12" Type="http://schemas.openxmlformats.org/officeDocument/2006/relationships/image" Target="../media/image208.wmf"/><Relationship Id="rId17" Type="http://schemas.openxmlformats.org/officeDocument/2006/relationships/oleObject" Target="../embeddings/oleObject213.bin"/><Relationship Id="rId2" Type="http://schemas.openxmlformats.org/officeDocument/2006/relationships/slideLayout" Target="../slideLayouts/slideLayout7.xml"/><Relationship Id="rId16" Type="http://schemas.openxmlformats.org/officeDocument/2006/relationships/image" Target="../media/image210.wmf"/><Relationship Id="rId20" Type="http://schemas.openxmlformats.org/officeDocument/2006/relationships/image" Target="../media/image212.wmf"/><Relationship Id="rId1" Type="http://schemas.openxmlformats.org/officeDocument/2006/relationships/vmlDrawing" Target="../drawings/vmlDrawing36.vml"/><Relationship Id="rId6" Type="http://schemas.openxmlformats.org/officeDocument/2006/relationships/image" Target="../media/image205.wmf"/><Relationship Id="rId11" Type="http://schemas.openxmlformats.org/officeDocument/2006/relationships/oleObject" Target="../embeddings/oleObject210.bin"/><Relationship Id="rId5" Type="http://schemas.openxmlformats.org/officeDocument/2006/relationships/oleObject" Target="../embeddings/oleObject207.bin"/><Relationship Id="rId15" Type="http://schemas.openxmlformats.org/officeDocument/2006/relationships/oleObject" Target="../embeddings/oleObject212.bin"/><Relationship Id="rId10" Type="http://schemas.openxmlformats.org/officeDocument/2006/relationships/image" Target="../media/image207.wmf"/><Relationship Id="rId19" Type="http://schemas.openxmlformats.org/officeDocument/2006/relationships/oleObject" Target="../embeddings/oleObject214.bin"/><Relationship Id="rId4" Type="http://schemas.openxmlformats.org/officeDocument/2006/relationships/image" Target="../media/image204.wmf"/><Relationship Id="rId9" Type="http://schemas.openxmlformats.org/officeDocument/2006/relationships/oleObject" Target="../embeddings/oleObject209.bin"/><Relationship Id="rId14" Type="http://schemas.openxmlformats.org/officeDocument/2006/relationships/image" Target="../media/image209.wmf"/></Relationships>
</file>

<file path=ppt/slides/_rels/slide55.xml.rels><?xml version="1.0" encoding="UTF-8" standalone="yes"?>
<Relationships xmlns="http://schemas.openxmlformats.org/package/2006/relationships"><Relationship Id="rId8" Type="http://schemas.openxmlformats.org/officeDocument/2006/relationships/image" Target="../media/image215.wmf"/><Relationship Id="rId13" Type="http://schemas.openxmlformats.org/officeDocument/2006/relationships/oleObject" Target="../embeddings/oleObject220.bin"/><Relationship Id="rId18" Type="http://schemas.openxmlformats.org/officeDocument/2006/relationships/image" Target="../media/image212.wmf"/><Relationship Id="rId3" Type="http://schemas.openxmlformats.org/officeDocument/2006/relationships/oleObject" Target="../embeddings/oleObject215.bin"/><Relationship Id="rId7" Type="http://schemas.openxmlformats.org/officeDocument/2006/relationships/oleObject" Target="../embeddings/oleObject217.bin"/><Relationship Id="rId12" Type="http://schemas.openxmlformats.org/officeDocument/2006/relationships/image" Target="../media/image209.wmf"/><Relationship Id="rId17" Type="http://schemas.openxmlformats.org/officeDocument/2006/relationships/oleObject" Target="../embeddings/oleObject222.bin"/><Relationship Id="rId2" Type="http://schemas.openxmlformats.org/officeDocument/2006/relationships/slideLayout" Target="../slideLayouts/slideLayout7.xml"/><Relationship Id="rId16" Type="http://schemas.openxmlformats.org/officeDocument/2006/relationships/image" Target="../media/image211.wmf"/><Relationship Id="rId1" Type="http://schemas.openxmlformats.org/officeDocument/2006/relationships/vmlDrawing" Target="../drawings/vmlDrawing37.vml"/><Relationship Id="rId6" Type="http://schemas.openxmlformats.org/officeDocument/2006/relationships/image" Target="../media/image214.wmf"/><Relationship Id="rId11" Type="http://schemas.openxmlformats.org/officeDocument/2006/relationships/oleObject" Target="../embeddings/oleObject219.bin"/><Relationship Id="rId5" Type="http://schemas.openxmlformats.org/officeDocument/2006/relationships/oleObject" Target="../embeddings/oleObject216.bin"/><Relationship Id="rId15" Type="http://schemas.openxmlformats.org/officeDocument/2006/relationships/oleObject" Target="../embeddings/oleObject221.bin"/><Relationship Id="rId10" Type="http://schemas.openxmlformats.org/officeDocument/2006/relationships/image" Target="../media/image208.wmf"/><Relationship Id="rId4" Type="http://schemas.openxmlformats.org/officeDocument/2006/relationships/image" Target="../media/image213.wmf"/><Relationship Id="rId9" Type="http://schemas.openxmlformats.org/officeDocument/2006/relationships/oleObject" Target="../embeddings/oleObject218.bin"/><Relationship Id="rId14" Type="http://schemas.openxmlformats.org/officeDocument/2006/relationships/image" Target="../media/image210.wmf"/></Relationships>
</file>

<file path=ppt/slides/_rels/slide56.xml.rels><?xml version="1.0" encoding="UTF-8" standalone="yes"?>
<Relationships xmlns="http://schemas.openxmlformats.org/package/2006/relationships"><Relationship Id="rId8" Type="http://schemas.openxmlformats.org/officeDocument/2006/relationships/image" Target="../media/image218.wmf"/><Relationship Id="rId13" Type="http://schemas.openxmlformats.org/officeDocument/2006/relationships/oleObject" Target="../embeddings/oleObject228.bin"/><Relationship Id="rId18" Type="http://schemas.openxmlformats.org/officeDocument/2006/relationships/image" Target="../media/image223.wmf"/><Relationship Id="rId3" Type="http://schemas.openxmlformats.org/officeDocument/2006/relationships/oleObject" Target="../embeddings/oleObject223.bin"/><Relationship Id="rId21" Type="http://schemas.openxmlformats.org/officeDocument/2006/relationships/image" Target="../media/image229.png"/><Relationship Id="rId7" Type="http://schemas.openxmlformats.org/officeDocument/2006/relationships/oleObject" Target="../embeddings/oleObject225.bin"/><Relationship Id="rId12" Type="http://schemas.openxmlformats.org/officeDocument/2006/relationships/image" Target="../media/image220.wmf"/><Relationship Id="rId17" Type="http://schemas.openxmlformats.org/officeDocument/2006/relationships/oleObject" Target="../embeddings/oleObject230.bin"/><Relationship Id="rId2" Type="http://schemas.openxmlformats.org/officeDocument/2006/relationships/slideLayout" Target="../slideLayouts/slideLayout7.xml"/><Relationship Id="rId16" Type="http://schemas.openxmlformats.org/officeDocument/2006/relationships/image" Target="../media/image222.wmf"/><Relationship Id="rId20" Type="http://schemas.openxmlformats.org/officeDocument/2006/relationships/image" Target="../media/image224.wmf"/><Relationship Id="rId1" Type="http://schemas.openxmlformats.org/officeDocument/2006/relationships/vmlDrawing" Target="../drawings/vmlDrawing38.vml"/><Relationship Id="rId6" Type="http://schemas.openxmlformats.org/officeDocument/2006/relationships/image" Target="../media/image217.wmf"/><Relationship Id="rId11" Type="http://schemas.openxmlformats.org/officeDocument/2006/relationships/oleObject" Target="../embeddings/oleObject227.bin"/><Relationship Id="rId5" Type="http://schemas.openxmlformats.org/officeDocument/2006/relationships/oleObject" Target="../embeddings/oleObject224.bin"/><Relationship Id="rId15" Type="http://schemas.openxmlformats.org/officeDocument/2006/relationships/oleObject" Target="../embeddings/oleObject229.bin"/><Relationship Id="rId10" Type="http://schemas.openxmlformats.org/officeDocument/2006/relationships/image" Target="../media/image219.wmf"/><Relationship Id="rId19" Type="http://schemas.openxmlformats.org/officeDocument/2006/relationships/oleObject" Target="../embeddings/oleObject231.bin"/><Relationship Id="rId4" Type="http://schemas.openxmlformats.org/officeDocument/2006/relationships/image" Target="../media/image216.wmf"/><Relationship Id="rId9" Type="http://schemas.openxmlformats.org/officeDocument/2006/relationships/oleObject" Target="../embeddings/oleObject226.bin"/><Relationship Id="rId14" Type="http://schemas.openxmlformats.org/officeDocument/2006/relationships/image" Target="../media/image221.w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234.bin"/><Relationship Id="rId13" Type="http://schemas.openxmlformats.org/officeDocument/2006/relationships/image" Target="../media/image229.wmf"/><Relationship Id="rId18" Type="http://schemas.openxmlformats.org/officeDocument/2006/relationships/oleObject" Target="../embeddings/oleObject239.bin"/><Relationship Id="rId3" Type="http://schemas.openxmlformats.org/officeDocument/2006/relationships/notesSlide" Target="../notesSlides/notesSlide22.xml"/><Relationship Id="rId21" Type="http://schemas.openxmlformats.org/officeDocument/2006/relationships/image" Target="../media/image233.wmf"/><Relationship Id="rId7" Type="http://schemas.openxmlformats.org/officeDocument/2006/relationships/image" Target="../media/image226.wmf"/><Relationship Id="rId12" Type="http://schemas.openxmlformats.org/officeDocument/2006/relationships/oleObject" Target="../embeddings/oleObject236.bin"/><Relationship Id="rId17" Type="http://schemas.openxmlformats.org/officeDocument/2006/relationships/image" Target="../media/image231.wmf"/><Relationship Id="rId25" Type="http://schemas.openxmlformats.org/officeDocument/2006/relationships/image" Target="../media/image235.wmf"/><Relationship Id="rId2" Type="http://schemas.openxmlformats.org/officeDocument/2006/relationships/slideLayout" Target="../slideLayouts/slideLayout7.xml"/><Relationship Id="rId16" Type="http://schemas.openxmlformats.org/officeDocument/2006/relationships/oleObject" Target="../embeddings/oleObject238.bin"/><Relationship Id="rId20" Type="http://schemas.openxmlformats.org/officeDocument/2006/relationships/oleObject" Target="../embeddings/oleObject240.bin"/><Relationship Id="rId1" Type="http://schemas.openxmlformats.org/officeDocument/2006/relationships/vmlDrawing" Target="../drawings/vmlDrawing39.vml"/><Relationship Id="rId6" Type="http://schemas.openxmlformats.org/officeDocument/2006/relationships/oleObject" Target="../embeddings/oleObject233.bin"/><Relationship Id="rId11" Type="http://schemas.openxmlformats.org/officeDocument/2006/relationships/image" Target="../media/image228.wmf"/><Relationship Id="rId24" Type="http://schemas.openxmlformats.org/officeDocument/2006/relationships/oleObject" Target="../embeddings/oleObject242.bin"/><Relationship Id="rId5" Type="http://schemas.openxmlformats.org/officeDocument/2006/relationships/image" Target="../media/image225.wmf"/><Relationship Id="rId15" Type="http://schemas.openxmlformats.org/officeDocument/2006/relationships/image" Target="../media/image230.wmf"/><Relationship Id="rId23" Type="http://schemas.openxmlformats.org/officeDocument/2006/relationships/image" Target="../media/image234.wmf"/><Relationship Id="rId10" Type="http://schemas.openxmlformats.org/officeDocument/2006/relationships/oleObject" Target="../embeddings/oleObject235.bin"/><Relationship Id="rId19" Type="http://schemas.openxmlformats.org/officeDocument/2006/relationships/image" Target="../media/image232.wmf"/><Relationship Id="rId4" Type="http://schemas.openxmlformats.org/officeDocument/2006/relationships/oleObject" Target="../embeddings/oleObject232.bin"/><Relationship Id="rId9" Type="http://schemas.openxmlformats.org/officeDocument/2006/relationships/image" Target="../media/image227.wmf"/><Relationship Id="rId14" Type="http://schemas.openxmlformats.org/officeDocument/2006/relationships/oleObject" Target="../embeddings/oleObject237.bin"/><Relationship Id="rId22" Type="http://schemas.openxmlformats.org/officeDocument/2006/relationships/oleObject" Target="../embeddings/oleObject241.bin"/></Relationships>
</file>

<file path=ppt/slides/_rels/slide58.xml.rels><?xml version="1.0" encoding="UTF-8" standalone="yes"?>
<Relationships xmlns="http://schemas.openxmlformats.org/package/2006/relationships"><Relationship Id="rId8" Type="http://schemas.openxmlformats.org/officeDocument/2006/relationships/image" Target="../media/image238.wmf"/><Relationship Id="rId13" Type="http://schemas.openxmlformats.org/officeDocument/2006/relationships/oleObject" Target="../embeddings/oleObject248.bin"/><Relationship Id="rId18" Type="http://schemas.openxmlformats.org/officeDocument/2006/relationships/image" Target="../media/image243.wmf"/><Relationship Id="rId3" Type="http://schemas.openxmlformats.org/officeDocument/2006/relationships/oleObject" Target="../embeddings/oleObject243.bin"/><Relationship Id="rId21" Type="http://schemas.openxmlformats.org/officeDocument/2006/relationships/oleObject" Target="../embeddings/oleObject252.bin"/><Relationship Id="rId7" Type="http://schemas.openxmlformats.org/officeDocument/2006/relationships/oleObject" Target="../embeddings/oleObject245.bin"/><Relationship Id="rId12" Type="http://schemas.openxmlformats.org/officeDocument/2006/relationships/image" Target="../media/image240.wmf"/><Relationship Id="rId17" Type="http://schemas.openxmlformats.org/officeDocument/2006/relationships/oleObject" Target="../embeddings/oleObject250.bin"/><Relationship Id="rId2" Type="http://schemas.openxmlformats.org/officeDocument/2006/relationships/slideLayout" Target="../slideLayouts/slideLayout7.xml"/><Relationship Id="rId16" Type="http://schemas.openxmlformats.org/officeDocument/2006/relationships/image" Target="../media/image242.wmf"/><Relationship Id="rId20" Type="http://schemas.openxmlformats.org/officeDocument/2006/relationships/image" Target="../media/image244.wmf"/><Relationship Id="rId1" Type="http://schemas.openxmlformats.org/officeDocument/2006/relationships/vmlDrawing" Target="../drawings/vmlDrawing40.vml"/><Relationship Id="rId6" Type="http://schemas.openxmlformats.org/officeDocument/2006/relationships/image" Target="../media/image237.wmf"/><Relationship Id="rId11" Type="http://schemas.openxmlformats.org/officeDocument/2006/relationships/oleObject" Target="../embeddings/oleObject247.bin"/><Relationship Id="rId5" Type="http://schemas.openxmlformats.org/officeDocument/2006/relationships/oleObject" Target="../embeddings/oleObject244.bin"/><Relationship Id="rId15" Type="http://schemas.openxmlformats.org/officeDocument/2006/relationships/oleObject" Target="../embeddings/oleObject249.bin"/><Relationship Id="rId10" Type="http://schemas.openxmlformats.org/officeDocument/2006/relationships/image" Target="../media/image239.wmf"/><Relationship Id="rId19" Type="http://schemas.openxmlformats.org/officeDocument/2006/relationships/oleObject" Target="../embeddings/oleObject251.bin"/><Relationship Id="rId4" Type="http://schemas.openxmlformats.org/officeDocument/2006/relationships/image" Target="../media/image236.wmf"/><Relationship Id="rId9" Type="http://schemas.openxmlformats.org/officeDocument/2006/relationships/oleObject" Target="../embeddings/oleObject246.bin"/><Relationship Id="rId14" Type="http://schemas.openxmlformats.org/officeDocument/2006/relationships/image" Target="../media/image241.wmf"/><Relationship Id="rId22" Type="http://schemas.openxmlformats.org/officeDocument/2006/relationships/image" Target="../media/image245.wmf"/></Relationships>
</file>

<file path=ppt/slides/_rels/slide59.xml.rels><?xml version="1.0" encoding="UTF-8" standalone="yes"?>
<Relationships xmlns="http://schemas.openxmlformats.org/package/2006/relationships"><Relationship Id="rId8" Type="http://schemas.openxmlformats.org/officeDocument/2006/relationships/image" Target="../media/image248.wmf"/><Relationship Id="rId13" Type="http://schemas.openxmlformats.org/officeDocument/2006/relationships/oleObject" Target="../embeddings/oleObject258.bin"/><Relationship Id="rId18" Type="http://schemas.openxmlformats.org/officeDocument/2006/relationships/oleObject" Target="../embeddings/oleObject260.bin"/><Relationship Id="rId26" Type="http://schemas.openxmlformats.org/officeDocument/2006/relationships/oleObject" Target="../embeddings/oleObject264.bin"/><Relationship Id="rId3" Type="http://schemas.openxmlformats.org/officeDocument/2006/relationships/oleObject" Target="../embeddings/oleObject253.bin"/><Relationship Id="rId21" Type="http://schemas.openxmlformats.org/officeDocument/2006/relationships/image" Target="../media/image254.wmf"/><Relationship Id="rId7" Type="http://schemas.openxmlformats.org/officeDocument/2006/relationships/oleObject" Target="../embeddings/oleObject255.bin"/><Relationship Id="rId12" Type="http://schemas.openxmlformats.org/officeDocument/2006/relationships/image" Target="../media/image250.wmf"/><Relationship Id="rId17" Type="http://schemas.openxmlformats.org/officeDocument/2006/relationships/image" Target="../media/image260.png"/><Relationship Id="rId25" Type="http://schemas.openxmlformats.org/officeDocument/2006/relationships/image" Target="../media/image243.wmf"/><Relationship Id="rId2" Type="http://schemas.openxmlformats.org/officeDocument/2006/relationships/slideLayout" Target="../slideLayouts/slideLayout7.xml"/><Relationship Id="rId16" Type="http://schemas.openxmlformats.org/officeDocument/2006/relationships/image" Target="../media/image252.wmf"/><Relationship Id="rId20" Type="http://schemas.openxmlformats.org/officeDocument/2006/relationships/oleObject" Target="../embeddings/oleObject261.bin"/><Relationship Id="rId29" Type="http://schemas.openxmlformats.org/officeDocument/2006/relationships/image" Target="../media/image245.wmf"/><Relationship Id="rId1" Type="http://schemas.openxmlformats.org/officeDocument/2006/relationships/vmlDrawing" Target="../drawings/vmlDrawing41.vml"/><Relationship Id="rId6" Type="http://schemas.openxmlformats.org/officeDocument/2006/relationships/image" Target="../media/image247.wmf"/><Relationship Id="rId11" Type="http://schemas.openxmlformats.org/officeDocument/2006/relationships/oleObject" Target="../embeddings/oleObject257.bin"/><Relationship Id="rId24" Type="http://schemas.openxmlformats.org/officeDocument/2006/relationships/oleObject" Target="../embeddings/oleObject263.bin"/><Relationship Id="rId5" Type="http://schemas.openxmlformats.org/officeDocument/2006/relationships/oleObject" Target="../embeddings/oleObject254.bin"/><Relationship Id="rId15" Type="http://schemas.openxmlformats.org/officeDocument/2006/relationships/oleObject" Target="../embeddings/oleObject259.bin"/><Relationship Id="rId23" Type="http://schemas.openxmlformats.org/officeDocument/2006/relationships/image" Target="../media/image242.wmf"/><Relationship Id="rId28" Type="http://schemas.openxmlformats.org/officeDocument/2006/relationships/oleObject" Target="../embeddings/oleObject265.bin"/><Relationship Id="rId10" Type="http://schemas.openxmlformats.org/officeDocument/2006/relationships/image" Target="../media/image249.wmf"/><Relationship Id="rId19" Type="http://schemas.openxmlformats.org/officeDocument/2006/relationships/image" Target="../media/image253.wmf"/><Relationship Id="rId4" Type="http://schemas.openxmlformats.org/officeDocument/2006/relationships/image" Target="../media/image246.wmf"/><Relationship Id="rId9" Type="http://schemas.openxmlformats.org/officeDocument/2006/relationships/oleObject" Target="../embeddings/oleObject256.bin"/><Relationship Id="rId14" Type="http://schemas.openxmlformats.org/officeDocument/2006/relationships/image" Target="../media/image251.wmf"/><Relationship Id="rId22" Type="http://schemas.openxmlformats.org/officeDocument/2006/relationships/oleObject" Target="../embeddings/oleObject262.bin"/><Relationship Id="rId27" Type="http://schemas.openxmlformats.org/officeDocument/2006/relationships/image" Target="../media/image244.wmf"/></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268.bin"/><Relationship Id="rId13" Type="http://schemas.openxmlformats.org/officeDocument/2006/relationships/image" Target="../media/image259.wmf"/><Relationship Id="rId18" Type="http://schemas.openxmlformats.org/officeDocument/2006/relationships/oleObject" Target="../embeddings/oleObject273.bin"/><Relationship Id="rId26" Type="http://schemas.openxmlformats.org/officeDocument/2006/relationships/oleObject" Target="../embeddings/oleObject277.bin"/><Relationship Id="rId3" Type="http://schemas.openxmlformats.org/officeDocument/2006/relationships/notesSlide" Target="../notesSlides/notesSlide23.xml"/><Relationship Id="rId21" Type="http://schemas.openxmlformats.org/officeDocument/2006/relationships/image" Target="../media/image263.wmf"/><Relationship Id="rId7" Type="http://schemas.openxmlformats.org/officeDocument/2006/relationships/image" Target="../media/image256.wmf"/><Relationship Id="rId12" Type="http://schemas.openxmlformats.org/officeDocument/2006/relationships/oleObject" Target="../embeddings/oleObject270.bin"/><Relationship Id="rId17" Type="http://schemas.openxmlformats.org/officeDocument/2006/relationships/image" Target="../media/image261.wmf"/><Relationship Id="rId25" Type="http://schemas.openxmlformats.org/officeDocument/2006/relationships/image" Target="../media/image265.wmf"/><Relationship Id="rId2" Type="http://schemas.openxmlformats.org/officeDocument/2006/relationships/slideLayout" Target="../slideLayouts/slideLayout7.xml"/><Relationship Id="rId16" Type="http://schemas.openxmlformats.org/officeDocument/2006/relationships/oleObject" Target="../embeddings/oleObject272.bin"/><Relationship Id="rId20" Type="http://schemas.openxmlformats.org/officeDocument/2006/relationships/oleObject" Target="../embeddings/oleObject274.bin"/><Relationship Id="rId29" Type="http://schemas.openxmlformats.org/officeDocument/2006/relationships/image" Target="../media/image267.wmf"/><Relationship Id="rId1" Type="http://schemas.openxmlformats.org/officeDocument/2006/relationships/vmlDrawing" Target="../drawings/vmlDrawing42.vml"/><Relationship Id="rId6" Type="http://schemas.openxmlformats.org/officeDocument/2006/relationships/oleObject" Target="../embeddings/oleObject267.bin"/><Relationship Id="rId11" Type="http://schemas.openxmlformats.org/officeDocument/2006/relationships/image" Target="../media/image258.wmf"/><Relationship Id="rId24" Type="http://schemas.openxmlformats.org/officeDocument/2006/relationships/oleObject" Target="../embeddings/oleObject276.bin"/><Relationship Id="rId5" Type="http://schemas.openxmlformats.org/officeDocument/2006/relationships/image" Target="../media/image255.wmf"/><Relationship Id="rId15" Type="http://schemas.openxmlformats.org/officeDocument/2006/relationships/image" Target="../media/image260.wmf"/><Relationship Id="rId23" Type="http://schemas.openxmlformats.org/officeDocument/2006/relationships/image" Target="../media/image264.wmf"/><Relationship Id="rId28" Type="http://schemas.openxmlformats.org/officeDocument/2006/relationships/oleObject" Target="../embeddings/oleObject278.bin"/><Relationship Id="rId10" Type="http://schemas.openxmlformats.org/officeDocument/2006/relationships/oleObject" Target="../embeddings/oleObject269.bin"/><Relationship Id="rId19" Type="http://schemas.openxmlformats.org/officeDocument/2006/relationships/image" Target="../media/image262.wmf"/><Relationship Id="rId31" Type="http://schemas.openxmlformats.org/officeDocument/2006/relationships/image" Target="../media/image268.wmf"/><Relationship Id="rId4" Type="http://schemas.openxmlformats.org/officeDocument/2006/relationships/oleObject" Target="../embeddings/oleObject266.bin"/><Relationship Id="rId9" Type="http://schemas.openxmlformats.org/officeDocument/2006/relationships/image" Target="../media/image257.wmf"/><Relationship Id="rId14" Type="http://schemas.openxmlformats.org/officeDocument/2006/relationships/oleObject" Target="../embeddings/oleObject271.bin"/><Relationship Id="rId22" Type="http://schemas.openxmlformats.org/officeDocument/2006/relationships/oleObject" Target="../embeddings/oleObject275.bin"/><Relationship Id="rId27" Type="http://schemas.openxmlformats.org/officeDocument/2006/relationships/image" Target="../media/image266.wmf"/><Relationship Id="rId30" Type="http://schemas.openxmlformats.org/officeDocument/2006/relationships/oleObject" Target="../embeddings/oleObject279.bin"/></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282.bin"/><Relationship Id="rId13" Type="http://schemas.openxmlformats.org/officeDocument/2006/relationships/image" Target="../media/image118.wmf"/><Relationship Id="rId3" Type="http://schemas.openxmlformats.org/officeDocument/2006/relationships/notesSlide" Target="../notesSlides/notesSlide24.xml"/><Relationship Id="rId7" Type="http://schemas.openxmlformats.org/officeDocument/2006/relationships/image" Target="../media/image270.wmf"/><Relationship Id="rId12" Type="http://schemas.openxmlformats.org/officeDocument/2006/relationships/oleObject" Target="../embeddings/oleObject284.bin"/><Relationship Id="rId17" Type="http://schemas.openxmlformats.org/officeDocument/2006/relationships/image" Target="../media/image274.wmf"/><Relationship Id="rId2" Type="http://schemas.openxmlformats.org/officeDocument/2006/relationships/slideLayout" Target="../slideLayouts/slideLayout7.xml"/><Relationship Id="rId16" Type="http://schemas.openxmlformats.org/officeDocument/2006/relationships/oleObject" Target="../embeddings/oleObject286.bin"/><Relationship Id="rId1" Type="http://schemas.openxmlformats.org/officeDocument/2006/relationships/vmlDrawing" Target="../drawings/vmlDrawing43.vml"/><Relationship Id="rId6" Type="http://schemas.openxmlformats.org/officeDocument/2006/relationships/oleObject" Target="../embeddings/oleObject281.bin"/><Relationship Id="rId11" Type="http://schemas.openxmlformats.org/officeDocument/2006/relationships/image" Target="../media/image272.wmf"/><Relationship Id="rId5" Type="http://schemas.openxmlformats.org/officeDocument/2006/relationships/image" Target="../media/image269.wmf"/><Relationship Id="rId15" Type="http://schemas.openxmlformats.org/officeDocument/2006/relationships/image" Target="../media/image273.wmf"/><Relationship Id="rId10" Type="http://schemas.openxmlformats.org/officeDocument/2006/relationships/oleObject" Target="../embeddings/oleObject283.bin"/><Relationship Id="rId4" Type="http://schemas.openxmlformats.org/officeDocument/2006/relationships/oleObject" Target="../embeddings/oleObject280.bin"/><Relationship Id="rId9" Type="http://schemas.openxmlformats.org/officeDocument/2006/relationships/image" Target="../media/image271.wmf"/><Relationship Id="rId14" Type="http://schemas.openxmlformats.org/officeDocument/2006/relationships/oleObject" Target="../embeddings/oleObject285.bin"/></Relationships>
</file>

<file path=ppt/slides/_rels/slide62.xml.rels><?xml version="1.0" encoding="UTF-8" standalone="yes"?>
<Relationships xmlns="http://schemas.openxmlformats.org/package/2006/relationships"><Relationship Id="rId8" Type="http://schemas.openxmlformats.org/officeDocument/2006/relationships/image" Target="../media/image277.wmf"/><Relationship Id="rId13" Type="http://schemas.openxmlformats.org/officeDocument/2006/relationships/oleObject" Target="../embeddings/oleObject292.bin"/><Relationship Id="rId18" Type="http://schemas.openxmlformats.org/officeDocument/2006/relationships/image" Target="../media/image282.emf"/><Relationship Id="rId26" Type="http://schemas.openxmlformats.org/officeDocument/2006/relationships/image" Target="../media/image286.emf"/><Relationship Id="rId3" Type="http://schemas.openxmlformats.org/officeDocument/2006/relationships/oleObject" Target="../embeddings/oleObject287.bin"/><Relationship Id="rId21" Type="http://schemas.openxmlformats.org/officeDocument/2006/relationships/oleObject" Target="../embeddings/oleObject296.bin"/><Relationship Id="rId7" Type="http://schemas.openxmlformats.org/officeDocument/2006/relationships/oleObject" Target="../embeddings/oleObject289.bin"/><Relationship Id="rId12" Type="http://schemas.openxmlformats.org/officeDocument/2006/relationships/image" Target="../media/image279.wmf"/><Relationship Id="rId17" Type="http://schemas.openxmlformats.org/officeDocument/2006/relationships/oleObject" Target="../embeddings/oleObject294.bin"/><Relationship Id="rId25" Type="http://schemas.openxmlformats.org/officeDocument/2006/relationships/oleObject" Target="../embeddings/oleObject298.bin"/><Relationship Id="rId2" Type="http://schemas.openxmlformats.org/officeDocument/2006/relationships/slideLayout" Target="../slideLayouts/slideLayout7.xml"/><Relationship Id="rId16" Type="http://schemas.openxmlformats.org/officeDocument/2006/relationships/image" Target="../media/image281.wmf"/><Relationship Id="rId20" Type="http://schemas.openxmlformats.org/officeDocument/2006/relationships/image" Target="../media/image283.emf"/><Relationship Id="rId1" Type="http://schemas.openxmlformats.org/officeDocument/2006/relationships/vmlDrawing" Target="../drawings/vmlDrawing44.vml"/><Relationship Id="rId6" Type="http://schemas.openxmlformats.org/officeDocument/2006/relationships/image" Target="../media/image276.wmf"/><Relationship Id="rId11" Type="http://schemas.openxmlformats.org/officeDocument/2006/relationships/oleObject" Target="../embeddings/oleObject291.bin"/><Relationship Id="rId24" Type="http://schemas.openxmlformats.org/officeDocument/2006/relationships/image" Target="../media/image285.emf"/><Relationship Id="rId5" Type="http://schemas.openxmlformats.org/officeDocument/2006/relationships/oleObject" Target="../embeddings/oleObject288.bin"/><Relationship Id="rId15" Type="http://schemas.openxmlformats.org/officeDocument/2006/relationships/oleObject" Target="../embeddings/oleObject293.bin"/><Relationship Id="rId23" Type="http://schemas.openxmlformats.org/officeDocument/2006/relationships/oleObject" Target="../embeddings/oleObject297.bin"/><Relationship Id="rId28" Type="http://schemas.openxmlformats.org/officeDocument/2006/relationships/image" Target="../media/image287.emf"/><Relationship Id="rId10" Type="http://schemas.openxmlformats.org/officeDocument/2006/relationships/image" Target="../media/image278.wmf"/><Relationship Id="rId19" Type="http://schemas.openxmlformats.org/officeDocument/2006/relationships/oleObject" Target="../embeddings/oleObject295.bin"/><Relationship Id="rId4" Type="http://schemas.openxmlformats.org/officeDocument/2006/relationships/image" Target="../media/image275.wmf"/><Relationship Id="rId9" Type="http://schemas.openxmlformats.org/officeDocument/2006/relationships/oleObject" Target="../embeddings/oleObject290.bin"/><Relationship Id="rId14" Type="http://schemas.openxmlformats.org/officeDocument/2006/relationships/image" Target="../media/image280.wmf"/><Relationship Id="rId22" Type="http://schemas.openxmlformats.org/officeDocument/2006/relationships/image" Target="../media/image284.emf"/><Relationship Id="rId27" Type="http://schemas.openxmlformats.org/officeDocument/2006/relationships/oleObject" Target="../embeddings/oleObject299.bin"/></Relationships>
</file>

<file path=ppt/slides/_rels/slide63.xml.rels><?xml version="1.0" encoding="UTF-8" standalone="yes"?>
<Relationships xmlns="http://schemas.openxmlformats.org/package/2006/relationships"><Relationship Id="rId8" Type="http://schemas.openxmlformats.org/officeDocument/2006/relationships/image" Target="../media/image290.wmf"/><Relationship Id="rId13" Type="http://schemas.openxmlformats.org/officeDocument/2006/relationships/oleObject" Target="../embeddings/oleObject305.bin"/><Relationship Id="rId18" Type="http://schemas.openxmlformats.org/officeDocument/2006/relationships/image" Target="../media/image295.wmf"/><Relationship Id="rId3" Type="http://schemas.openxmlformats.org/officeDocument/2006/relationships/oleObject" Target="../embeddings/oleObject300.bin"/><Relationship Id="rId7" Type="http://schemas.openxmlformats.org/officeDocument/2006/relationships/oleObject" Target="../embeddings/oleObject302.bin"/><Relationship Id="rId12" Type="http://schemas.openxmlformats.org/officeDocument/2006/relationships/image" Target="../media/image292.wmf"/><Relationship Id="rId17" Type="http://schemas.openxmlformats.org/officeDocument/2006/relationships/oleObject" Target="../embeddings/oleObject307.bin"/><Relationship Id="rId2" Type="http://schemas.openxmlformats.org/officeDocument/2006/relationships/slideLayout" Target="../slideLayouts/slideLayout7.xml"/><Relationship Id="rId16" Type="http://schemas.openxmlformats.org/officeDocument/2006/relationships/image" Target="../media/image294.wmf"/><Relationship Id="rId1" Type="http://schemas.openxmlformats.org/officeDocument/2006/relationships/vmlDrawing" Target="../drawings/vmlDrawing45.vml"/><Relationship Id="rId6" Type="http://schemas.openxmlformats.org/officeDocument/2006/relationships/image" Target="../media/image289.wmf"/><Relationship Id="rId11" Type="http://schemas.openxmlformats.org/officeDocument/2006/relationships/oleObject" Target="../embeddings/oleObject304.bin"/><Relationship Id="rId5" Type="http://schemas.openxmlformats.org/officeDocument/2006/relationships/oleObject" Target="../embeddings/oleObject301.bin"/><Relationship Id="rId15" Type="http://schemas.openxmlformats.org/officeDocument/2006/relationships/oleObject" Target="../embeddings/oleObject306.bin"/><Relationship Id="rId10" Type="http://schemas.openxmlformats.org/officeDocument/2006/relationships/image" Target="../media/image291.wmf"/><Relationship Id="rId4" Type="http://schemas.openxmlformats.org/officeDocument/2006/relationships/image" Target="../media/image288.wmf"/><Relationship Id="rId9" Type="http://schemas.openxmlformats.org/officeDocument/2006/relationships/oleObject" Target="../embeddings/oleObject303.bin"/><Relationship Id="rId14" Type="http://schemas.openxmlformats.org/officeDocument/2006/relationships/image" Target="../media/image293.wmf"/></Relationships>
</file>

<file path=ppt/slides/_rels/slide64.xml.rels><?xml version="1.0" encoding="UTF-8" standalone="yes"?>
<Relationships xmlns="http://schemas.openxmlformats.org/package/2006/relationships"><Relationship Id="rId8" Type="http://schemas.openxmlformats.org/officeDocument/2006/relationships/image" Target="../media/image298.wmf"/><Relationship Id="rId3" Type="http://schemas.openxmlformats.org/officeDocument/2006/relationships/oleObject" Target="../embeddings/oleObject308.bin"/><Relationship Id="rId7" Type="http://schemas.openxmlformats.org/officeDocument/2006/relationships/oleObject" Target="../embeddings/oleObject310.bin"/><Relationship Id="rId12" Type="http://schemas.openxmlformats.org/officeDocument/2006/relationships/image" Target="../media/image300.wmf"/><Relationship Id="rId2" Type="http://schemas.openxmlformats.org/officeDocument/2006/relationships/slideLayout" Target="../slideLayouts/slideLayout7.xml"/><Relationship Id="rId1" Type="http://schemas.openxmlformats.org/officeDocument/2006/relationships/vmlDrawing" Target="../drawings/vmlDrawing46.vml"/><Relationship Id="rId6" Type="http://schemas.openxmlformats.org/officeDocument/2006/relationships/image" Target="../media/image297.wmf"/><Relationship Id="rId11" Type="http://schemas.openxmlformats.org/officeDocument/2006/relationships/oleObject" Target="../embeddings/oleObject312.bin"/><Relationship Id="rId5" Type="http://schemas.openxmlformats.org/officeDocument/2006/relationships/oleObject" Target="../embeddings/oleObject309.bin"/><Relationship Id="rId10" Type="http://schemas.openxmlformats.org/officeDocument/2006/relationships/image" Target="../media/image299.wmf"/><Relationship Id="rId4" Type="http://schemas.openxmlformats.org/officeDocument/2006/relationships/image" Target="../media/image296.wmf"/><Relationship Id="rId9" Type="http://schemas.openxmlformats.org/officeDocument/2006/relationships/oleObject" Target="../embeddings/oleObject311.bin"/></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315.bin"/><Relationship Id="rId13" Type="http://schemas.openxmlformats.org/officeDocument/2006/relationships/image" Target="../media/image259.wmf"/><Relationship Id="rId18" Type="http://schemas.openxmlformats.org/officeDocument/2006/relationships/oleObject" Target="../embeddings/oleObject320.bin"/><Relationship Id="rId26" Type="http://schemas.openxmlformats.org/officeDocument/2006/relationships/oleObject" Target="../embeddings/oleObject324.bin"/><Relationship Id="rId3" Type="http://schemas.openxmlformats.org/officeDocument/2006/relationships/notesSlide" Target="../notesSlides/notesSlide25.xml"/><Relationship Id="rId21" Type="http://schemas.openxmlformats.org/officeDocument/2006/relationships/image" Target="../media/image307.wmf"/><Relationship Id="rId7" Type="http://schemas.openxmlformats.org/officeDocument/2006/relationships/image" Target="../media/image301.wmf"/><Relationship Id="rId12" Type="http://schemas.openxmlformats.org/officeDocument/2006/relationships/oleObject" Target="../embeddings/oleObject317.bin"/><Relationship Id="rId17" Type="http://schemas.openxmlformats.org/officeDocument/2006/relationships/image" Target="../media/image305.wmf"/><Relationship Id="rId25" Type="http://schemas.openxmlformats.org/officeDocument/2006/relationships/image" Target="../media/image309.wmf"/><Relationship Id="rId2" Type="http://schemas.openxmlformats.org/officeDocument/2006/relationships/slideLayout" Target="../slideLayouts/slideLayout7.xml"/><Relationship Id="rId16" Type="http://schemas.openxmlformats.org/officeDocument/2006/relationships/oleObject" Target="../embeddings/oleObject319.bin"/><Relationship Id="rId20" Type="http://schemas.openxmlformats.org/officeDocument/2006/relationships/oleObject" Target="../embeddings/oleObject321.bin"/><Relationship Id="rId29" Type="http://schemas.openxmlformats.org/officeDocument/2006/relationships/image" Target="../media/image311.wmf"/><Relationship Id="rId1" Type="http://schemas.openxmlformats.org/officeDocument/2006/relationships/vmlDrawing" Target="../drawings/vmlDrawing47.vml"/><Relationship Id="rId6" Type="http://schemas.openxmlformats.org/officeDocument/2006/relationships/oleObject" Target="../embeddings/oleObject314.bin"/><Relationship Id="rId11" Type="http://schemas.openxmlformats.org/officeDocument/2006/relationships/image" Target="../media/image303.wmf"/><Relationship Id="rId24" Type="http://schemas.openxmlformats.org/officeDocument/2006/relationships/oleObject" Target="../embeddings/oleObject323.bin"/><Relationship Id="rId5" Type="http://schemas.openxmlformats.org/officeDocument/2006/relationships/image" Target="../media/image255.wmf"/><Relationship Id="rId15" Type="http://schemas.openxmlformats.org/officeDocument/2006/relationships/image" Target="../media/image304.wmf"/><Relationship Id="rId23" Type="http://schemas.openxmlformats.org/officeDocument/2006/relationships/image" Target="../media/image308.wmf"/><Relationship Id="rId28" Type="http://schemas.openxmlformats.org/officeDocument/2006/relationships/oleObject" Target="../embeddings/oleObject325.bin"/><Relationship Id="rId10" Type="http://schemas.openxmlformats.org/officeDocument/2006/relationships/oleObject" Target="../embeddings/oleObject316.bin"/><Relationship Id="rId19" Type="http://schemas.openxmlformats.org/officeDocument/2006/relationships/image" Target="../media/image306.wmf"/><Relationship Id="rId4" Type="http://schemas.openxmlformats.org/officeDocument/2006/relationships/oleObject" Target="../embeddings/oleObject313.bin"/><Relationship Id="rId9" Type="http://schemas.openxmlformats.org/officeDocument/2006/relationships/image" Target="../media/image302.wmf"/><Relationship Id="rId14" Type="http://schemas.openxmlformats.org/officeDocument/2006/relationships/oleObject" Target="../embeddings/oleObject318.bin"/><Relationship Id="rId22" Type="http://schemas.openxmlformats.org/officeDocument/2006/relationships/oleObject" Target="../embeddings/oleObject322.bin"/><Relationship Id="rId27" Type="http://schemas.openxmlformats.org/officeDocument/2006/relationships/image" Target="../media/image310.wmf"/></Relationships>
</file>

<file path=ppt/slides/_rels/slide66.xml.rels><?xml version="1.0" encoding="UTF-8" standalone="yes"?>
<Relationships xmlns="http://schemas.openxmlformats.org/package/2006/relationships"><Relationship Id="rId13" Type="http://schemas.openxmlformats.org/officeDocument/2006/relationships/image" Target="../media/image118.wmf"/><Relationship Id="rId18" Type="http://schemas.openxmlformats.org/officeDocument/2006/relationships/oleObject" Target="../embeddings/oleObject333.bin"/><Relationship Id="rId26" Type="http://schemas.openxmlformats.org/officeDocument/2006/relationships/oleObject" Target="../embeddings/oleObject337.bin"/><Relationship Id="rId39" Type="http://schemas.openxmlformats.org/officeDocument/2006/relationships/image" Target="../media/image317.wmf"/><Relationship Id="rId21" Type="http://schemas.openxmlformats.org/officeDocument/2006/relationships/image" Target="../media/image303.wmf"/><Relationship Id="rId34" Type="http://schemas.openxmlformats.org/officeDocument/2006/relationships/oleObject" Target="../embeddings/oleObject343.bin"/><Relationship Id="rId7" Type="http://schemas.openxmlformats.org/officeDocument/2006/relationships/image" Target="../media/image313.wmf"/><Relationship Id="rId12" Type="http://schemas.openxmlformats.org/officeDocument/2006/relationships/oleObject" Target="../embeddings/oleObject330.bin"/><Relationship Id="rId17" Type="http://schemas.openxmlformats.org/officeDocument/2006/relationships/image" Target="../media/image301.wmf"/><Relationship Id="rId25" Type="http://schemas.openxmlformats.org/officeDocument/2006/relationships/image" Target="../media/image304.wmf"/><Relationship Id="rId33" Type="http://schemas.openxmlformats.org/officeDocument/2006/relationships/image" Target="../media/image316.wmf"/><Relationship Id="rId38" Type="http://schemas.openxmlformats.org/officeDocument/2006/relationships/oleObject" Target="../embeddings/oleObject347.bin"/><Relationship Id="rId2" Type="http://schemas.openxmlformats.org/officeDocument/2006/relationships/slideLayout" Target="../slideLayouts/slideLayout7.xml"/><Relationship Id="rId16" Type="http://schemas.openxmlformats.org/officeDocument/2006/relationships/oleObject" Target="../embeddings/oleObject332.bin"/><Relationship Id="rId20" Type="http://schemas.openxmlformats.org/officeDocument/2006/relationships/oleObject" Target="../embeddings/oleObject334.bin"/><Relationship Id="rId29" Type="http://schemas.openxmlformats.org/officeDocument/2006/relationships/oleObject" Target="../embeddings/oleObject339.bin"/><Relationship Id="rId1" Type="http://schemas.openxmlformats.org/officeDocument/2006/relationships/vmlDrawing" Target="../drawings/vmlDrawing48.vml"/><Relationship Id="rId6" Type="http://schemas.openxmlformats.org/officeDocument/2006/relationships/oleObject" Target="../embeddings/oleObject327.bin"/><Relationship Id="rId11" Type="http://schemas.openxmlformats.org/officeDocument/2006/relationships/image" Target="../media/image314.wmf"/><Relationship Id="rId24" Type="http://schemas.openxmlformats.org/officeDocument/2006/relationships/oleObject" Target="../embeddings/oleObject336.bin"/><Relationship Id="rId32" Type="http://schemas.openxmlformats.org/officeDocument/2006/relationships/oleObject" Target="../embeddings/oleObject342.bin"/><Relationship Id="rId37" Type="http://schemas.openxmlformats.org/officeDocument/2006/relationships/oleObject" Target="../embeddings/oleObject346.bin"/><Relationship Id="rId5" Type="http://schemas.openxmlformats.org/officeDocument/2006/relationships/image" Target="../media/image312.wmf"/><Relationship Id="rId15" Type="http://schemas.openxmlformats.org/officeDocument/2006/relationships/image" Target="../media/image255.wmf"/><Relationship Id="rId23" Type="http://schemas.openxmlformats.org/officeDocument/2006/relationships/image" Target="../media/image259.wmf"/><Relationship Id="rId28" Type="http://schemas.openxmlformats.org/officeDocument/2006/relationships/oleObject" Target="../embeddings/oleObject338.bin"/><Relationship Id="rId36" Type="http://schemas.openxmlformats.org/officeDocument/2006/relationships/oleObject" Target="../embeddings/oleObject345.bin"/><Relationship Id="rId10" Type="http://schemas.openxmlformats.org/officeDocument/2006/relationships/oleObject" Target="../embeddings/oleObject329.bin"/><Relationship Id="rId19" Type="http://schemas.openxmlformats.org/officeDocument/2006/relationships/image" Target="../media/image302.wmf"/><Relationship Id="rId31" Type="http://schemas.openxmlformats.org/officeDocument/2006/relationships/oleObject" Target="../embeddings/oleObject341.bin"/><Relationship Id="rId4" Type="http://schemas.openxmlformats.org/officeDocument/2006/relationships/oleObject" Target="../embeddings/oleObject326.bin"/><Relationship Id="rId9" Type="http://schemas.openxmlformats.org/officeDocument/2006/relationships/image" Target="../media/image152.wmf"/><Relationship Id="rId14" Type="http://schemas.openxmlformats.org/officeDocument/2006/relationships/oleObject" Target="../embeddings/oleObject331.bin"/><Relationship Id="rId22" Type="http://schemas.openxmlformats.org/officeDocument/2006/relationships/oleObject" Target="../embeddings/oleObject335.bin"/><Relationship Id="rId27" Type="http://schemas.openxmlformats.org/officeDocument/2006/relationships/image" Target="../media/image315.wmf"/><Relationship Id="rId30" Type="http://schemas.openxmlformats.org/officeDocument/2006/relationships/oleObject" Target="../embeddings/oleObject340.bin"/><Relationship Id="rId35" Type="http://schemas.openxmlformats.org/officeDocument/2006/relationships/oleObject" Target="../embeddings/oleObject344.bin"/><Relationship Id="rId8" Type="http://schemas.openxmlformats.org/officeDocument/2006/relationships/oleObject" Target="../embeddings/oleObject328.bin"/><Relationship Id="rId3" Type="http://schemas.openxmlformats.org/officeDocument/2006/relationships/notesSlide" Target="../notesSlides/notesSlide26.xml"/></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350.bin"/><Relationship Id="rId13" Type="http://schemas.openxmlformats.org/officeDocument/2006/relationships/image" Target="../media/image322.wmf"/><Relationship Id="rId3" Type="http://schemas.openxmlformats.org/officeDocument/2006/relationships/notesSlide" Target="../notesSlides/notesSlide27.xml"/><Relationship Id="rId7" Type="http://schemas.openxmlformats.org/officeDocument/2006/relationships/image" Target="../media/image319.wmf"/><Relationship Id="rId12" Type="http://schemas.openxmlformats.org/officeDocument/2006/relationships/oleObject" Target="../embeddings/oleObject352.bin"/><Relationship Id="rId2" Type="http://schemas.openxmlformats.org/officeDocument/2006/relationships/slideLayout" Target="../slideLayouts/slideLayout7.xml"/><Relationship Id="rId1" Type="http://schemas.openxmlformats.org/officeDocument/2006/relationships/vmlDrawing" Target="../drawings/vmlDrawing49.vml"/><Relationship Id="rId6" Type="http://schemas.openxmlformats.org/officeDocument/2006/relationships/oleObject" Target="../embeddings/oleObject349.bin"/><Relationship Id="rId11" Type="http://schemas.openxmlformats.org/officeDocument/2006/relationships/image" Target="../media/image321.wmf"/><Relationship Id="rId5" Type="http://schemas.openxmlformats.org/officeDocument/2006/relationships/image" Target="../media/image318.wmf"/><Relationship Id="rId15" Type="http://schemas.openxmlformats.org/officeDocument/2006/relationships/image" Target="../media/image323.wmf"/><Relationship Id="rId10" Type="http://schemas.openxmlformats.org/officeDocument/2006/relationships/oleObject" Target="../embeddings/oleObject351.bin"/><Relationship Id="rId4" Type="http://schemas.openxmlformats.org/officeDocument/2006/relationships/oleObject" Target="../embeddings/oleObject348.bin"/><Relationship Id="rId9" Type="http://schemas.openxmlformats.org/officeDocument/2006/relationships/image" Target="../media/image320.wmf"/><Relationship Id="rId14" Type="http://schemas.openxmlformats.org/officeDocument/2006/relationships/oleObject" Target="../embeddings/oleObject353.bin"/></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356.bin"/><Relationship Id="rId13" Type="http://schemas.openxmlformats.org/officeDocument/2006/relationships/image" Target="../media/image328.wmf"/><Relationship Id="rId3" Type="http://schemas.openxmlformats.org/officeDocument/2006/relationships/notesSlide" Target="../notesSlides/notesSlide28.xml"/><Relationship Id="rId7" Type="http://schemas.openxmlformats.org/officeDocument/2006/relationships/image" Target="../media/image325.wmf"/><Relationship Id="rId12" Type="http://schemas.openxmlformats.org/officeDocument/2006/relationships/oleObject" Target="../embeddings/oleObject358.bin"/><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oleObject" Target="../embeddings/oleObject355.bin"/><Relationship Id="rId11" Type="http://schemas.openxmlformats.org/officeDocument/2006/relationships/image" Target="../media/image327.wmf"/><Relationship Id="rId5" Type="http://schemas.openxmlformats.org/officeDocument/2006/relationships/image" Target="../media/image324.emf"/><Relationship Id="rId10" Type="http://schemas.openxmlformats.org/officeDocument/2006/relationships/oleObject" Target="../embeddings/oleObject357.bin"/><Relationship Id="rId4" Type="http://schemas.openxmlformats.org/officeDocument/2006/relationships/oleObject" Target="../embeddings/oleObject354.bin"/><Relationship Id="rId9" Type="http://schemas.openxmlformats.org/officeDocument/2006/relationships/image" Target="../media/image326.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361.bin"/><Relationship Id="rId3" Type="http://schemas.openxmlformats.org/officeDocument/2006/relationships/notesSlide" Target="../notesSlides/notesSlide29.xml"/><Relationship Id="rId7" Type="http://schemas.openxmlformats.org/officeDocument/2006/relationships/image" Target="../media/image330.wmf"/><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oleObject" Target="../embeddings/oleObject360.bin"/><Relationship Id="rId5" Type="http://schemas.openxmlformats.org/officeDocument/2006/relationships/image" Target="../media/image329.wmf"/><Relationship Id="rId4" Type="http://schemas.openxmlformats.org/officeDocument/2006/relationships/oleObject" Target="../embeddings/oleObject359.bin"/><Relationship Id="rId9" Type="http://schemas.openxmlformats.org/officeDocument/2006/relationships/image" Target="../media/image331.w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62.bin"/><Relationship Id="rId2" Type="http://schemas.openxmlformats.org/officeDocument/2006/relationships/slideLayout" Target="../slideLayouts/slideLayout7.xml"/><Relationship Id="rId1" Type="http://schemas.openxmlformats.org/officeDocument/2006/relationships/vmlDrawing" Target="../drawings/vmlDrawing52.vml"/><Relationship Id="rId4" Type="http://schemas.openxmlformats.org/officeDocument/2006/relationships/image" Target="../media/image332.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63.bin"/><Relationship Id="rId2" Type="http://schemas.openxmlformats.org/officeDocument/2006/relationships/slideLayout" Target="../slideLayouts/slideLayout7.xml"/><Relationship Id="rId1" Type="http://schemas.openxmlformats.org/officeDocument/2006/relationships/vmlDrawing" Target="../drawings/vmlDrawing53.vml"/><Relationship Id="rId6" Type="http://schemas.openxmlformats.org/officeDocument/2006/relationships/image" Target="../media/image334.wmf"/><Relationship Id="rId5" Type="http://schemas.openxmlformats.org/officeDocument/2006/relationships/oleObject" Target="../embeddings/oleObject364.bin"/><Relationship Id="rId4" Type="http://schemas.openxmlformats.org/officeDocument/2006/relationships/image" Target="../media/image333.w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6.emf"/><Relationship Id="rId2" Type="http://schemas.openxmlformats.org/officeDocument/2006/relationships/image" Target="../media/image335.emf"/><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37.emf"/><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8" Type="http://schemas.openxmlformats.org/officeDocument/2006/relationships/image" Target="../media/image340.wmf"/><Relationship Id="rId13" Type="http://schemas.openxmlformats.org/officeDocument/2006/relationships/oleObject" Target="../embeddings/oleObject370.bin"/><Relationship Id="rId18" Type="http://schemas.openxmlformats.org/officeDocument/2006/relationships/image" Target="../media/image345.wmf"/><Relationship Id="rId3" Type="http://schemas.openxmlformats.org/officeDocument/2006/relationships/oleObject" Target="../embeddings/oleObject365.bin"/><Relationship Id="rId7" Type="http://schemas.openxmlformats.org/officeDocument/2006/relationships/oleObject" Target="../embeddings/oleObject367.bin"/><Relationship Id="rId12" Type="http://schemas.openxmlformats.org/officeDocument/2006/relationships/image" Target="../media/image342.wmf"/><Relationship Id="rId17" Type="http://schemas.openxmlformats.org/officeDocument/2006/relationships/oleObject" Target="../embeddings/oleObject372.bin"/><Relationship Id="rId2" Type="http://schemas.openxmlformats.org/officeDocument/2006/relationships/slideLayout" Target="../slideLayouts/slideLayout7.xml"/><Relationship Id="rId16" Type="http://schemas.openxmlformats.org/officeDocument/2006/relationships/image" Target="../media/image344.wmf"/><Relationship Id="rId1" Type="http://schemas.openxmlformats.org/officeDocument/2006/relationships/vmlDrawing" Target="../drawings/vmlDrawing54.vml"/><Relationship Id="rId6" Type="http://schemas.openxmlformats.org/officeDocument/2006/relationships/image" Target="../media/image339.wmf"/><Relationship Id="rId11" Type="http://schemas.openxmlformats.org/officeDocument/2006/relationships/oleObject" Target="../embeddings/oleObject369.bin"/><Relationship Id="rId5" Type="http://schemas.openxmlformats.org/officeDocument/2006/relationships/oleObject" Target="../embeddings/oleObject366.bin"/><Relationship Id="rId15" Type="http://schemas.openxmlformats.org/officeDocument/2006/relationships/oleObject" Target="../embeddings/oleObject371.bin"/><Relationship Id="rId10" Type="http://schemas.openxmlformats.org/officeDocument/2006/relationships/image" Target="../media/image341.wmf"/><Relationship Id="rId4" Type="http://schemas.openxmlformats.org/officeDocument/2006/relationships/image" Target="../media/image338.wmf"/><Relationship Id="rId9" Type="http://schemas.openxmlformats.org/officeDocument/2006/relationships/oleObject" Target="../embeddings/oleObject368.bin"/><Relationship Id="rId14" Type="http://schemas.openxmlformats.org/officeDocument/2006/relationships/image" Target="../media/image343.wmf"/></Relationships>
</file>

<file path=ppt/slides/_rels/slide77.xml.rels><?xml version="1.0" encoding="UTF-8" standalone="yes"?>
<Relationships xmlns="http://schemas.openxmlformats.org/package/2006/relationships"><Relationship Id="rId8" Type="http://schemas.openxmlformats.org/officeDocument/2006/relationships/image" Target="../media/image348.wmf"/><Relationship Id="rId13" Type="http://schemas.openxmlformats.org/officeDocument/2006/relationships/oleObject" Target="../embeddings/oleObject378.bin"/><Relationship Id="rId18" Type="http://schemas.openxmlformats.org/officeDocument/2006/relationships/image" Target="../media/image344.wmf"/><Relationship Id="rId3" Type="http://schemas.openxmlformats.org/officeDocument/2006/relationships/oleObject" Target="../embeddings/oleObject373.bin"/><Relationship Id="rId7" Type="http://schemas.openxmlformats.org/officeDocument/2006/relationships/oleObject" Target="../embeddings/oleObject375.bin"/><Relationship Id="rId12" Type="http://schemas.openxmlformats.org/officeDocument/2006/relationships/image" Target="../media/image341.wmf"/><Relationship Id="rId17" Type="http://schemas.openxmlformats.org/officeDocument/2006/relationships/oleObject" Target="../embeddings/oleObject380.bin"/><Relationship Id="rId2" Type="http://schemas.openxmlformats.org/officeDocument/2006/relationships/slideLayout" Target="../slideLayouts/slideLayout7.xml"/><Relationship Id="rId16" Type="http://schemas.openxmlformats.org/officeDocument/2006/relationships/image" Target="../media/image343.wmf"/><Relationship Id="rId20" Type="http://schemas.openxmlformats.org/officeDocument/2006/relationships/image" Target="../media/image345.wmf"/><Relationship Id="rId1" Type="http://schemas.openxmlformats.org/officeDocument/2006/relationships/vmlDrawing" Target="../drawings/vmlDrawing55.vml"/><Relationship Id="rId6" Type="http://schemas.openxmlformats.org/officeDocument/2006/relationships/image" Target="../media/image347.wmf"/><Relationship Id="rId11" Type="http://schemas.openxmlformats.org/officeDocument/2006/relationships/oleObject" Target="../embeddings/oleObject377.bin"/><Relationship Id="rId5" Type="http://schemas.openxmlformats.org/officeDocument/2006/relationships/oleObject" Target="../embeddings/oleObject374.bin"/><Relationship Id="rId15" Type="http://schemas.openxmlformats.org/officeDocument/2006/relationships/oleObject" Target="../embeddings/oleObject379.bin"/><Relationship Id="rId10" Type="http://schemas.openxmlformats.org/officeDocument/2006/relationships/image" Target="../media/image340.wmf"/><Relationship Id="rId19" Type="http://schemas.openxmlformats.org/officeDocument/2006/relationships/oleObject" Target="../embeddings/oleObject381.bin"/><Relationship Id="rId4" Type="http://schemas.openxmlformats.org/officeDocument/2006/relationships/image" Target="../media/image346.wmf"/><Relationship Id="rId9" Type="http://schemas.openxmlformats.org/officeDocument/2006/relationships/oleObject" Target="../embeddings/oleObject376.bin"/><Relationship Id="rId14" Type="http://schemas.openxmlformats.org/officeDocument/2006/relationships/image" Target="../media/image342.wmf"/></Relationships>
</file>

<file path=ppt/slides/_rels/slide78.xml.rels><?xml version="1.0" encoding="UTF-8" standalone="yes"?>
<Relationships xmlns="http://schemas.openxmlformats.org/package/2006/relationships"><Relationship Id="rId8" Type="http://schemas.openxmlformats.org/officeDocument/2006/relationships/image" Target="../media/image351.wmf"/><Relationship Id="rId13" Type="http://schemas.openxmlformats.org/officeDocument/2006/relationships/oleObject" Target="../embeddings/oleObject387.bin"/><Relationship Id="rId18" Type="http://schemas.openxmlformats.org/officeDocument/2006/relationships/image" Target="../media/image344.wmf"/><Relationship Id="rId3" Type="http://schemas.openxmlformats.org/officeDocument/2006/relationships/oleObject" Target="../embeddings/oleObject382.bin"/><Relationship Id="rId7" Type="http://schemas.openxmlformats.org/officeDocument/2006/relationships/oleObject" Target="../embeddings/oleObject384.bin"/><Relationship Id="rId12" Type="http://schemas.openxmlformats.org/officeDocument/2006/relationships/image" Target="../media/image341.wmf"/><Relationship Id="rId17" Type="http://schemas.openxmlformats.org/officeDocument/2006/relationships/oleObject" Target="../embeddings/oleObject389.bin"/><Relationship Id="rId2" Type="http://schemas.openxmlformats.org/officeDocument/2006/relationships/slideLayout" Target="../slideLayouts/slideLayout7.xml"/><Relationship Id="rId16" Type="http://schemas.openxmlformats.org/officeDocument/2006/relationships/image" Target="../media/image343.wmf"/><Relationship Id="rId20" Type="http://schemas.openxmlformats.org/officeDocument/2006/relationships/image" Target="../media/image345.wmf"/><Relationship Id="rId1" Type="http://schemas.openxmlformats.org/officeDocument/2006/relationships/vmlDrawing" Target="../drawings/vmlDrawing56.vml"/><Relationship Id="rId6" Type="http://schemas.openxmlformats.org/officeDocument/2006/relationships/image" Target="../media/image350.wmf"/><Relationship Id="rId11" Type="http://schemas.openxmlformats.org/officeDocument/2006/relationships/oleObject" Target="../embeddings/oleObject386.bin"/><Relationship Id="rId5" Type="http://schemas.openxmlformats.org/officeDocument/2006/relationships/oleObject" Target="../embeddings/oleObject383.bin"/><Relationship Id="rId15" Type="http://schemas.openxmlformats.org/officeDocument/2006/relationships/oleObject" Target="../embeddings/oleObject388.bin"/><Relationship Id="rId10" Type="http://schemas.openxmlformats.org/officeDocument/2006/relationships/image" Target="../media/image340.wmf"/><Relationship Id="rId19" Type="http://schemas.openxmlformats.org/officeDocument/2006/relationships/oleObject" Target="../embeddings/oleObject390.bin"/><Relationship Id="rId4" Type="http://schemas.openxmlformats.org/officeDocument/2006/relationships/image" Target="../media/image349.wmf"/><Relationship Id="rId9" Type="http://schemas.openxmlformats.org/officeDocument/2006/relationships/oleObject" Target="../embeddings/oleObject385.bin"/><Relationship Id="rId14" Type="http://schemas.openxmlformats.org/officeDocument/2006/relationships/image" Target="../media/image342.wmf"/></Relationships>
</file>

<file path=ppt/slides/_rels/slide79.xml.rels><?xml version="1.0" encoding="UTF-8" standalone="yes"?>
<Relationships xmlns="http://schemas.openxmlformats.org/package/2006/relationships"><Relationship Id="rId13" Type="http://schemas.openxmlformats.org/officeDocument/2006/relationships/image" Target="../media/image354.wmf"/><Relationship Id="rId18" Type="http://schemas.openxmlformats.org/officeDocument/2006/relationships/oleObject" Target="../embeddings/oleObject397.bin"/><Relationship Id="rId26" Type="http://schemas.openxmlformats.org/officeDocument/2006/relationships/oleObject" Target="../embeddings/oleObject401.bin"/><Relationship Id="rId3" Type="http://schemas.openxmlformats.org/officeDocument/2006/relationships/oleObject" Target="../embeddings/oleObject391.bin"/><Relationship Id="rId21" Type="http://schemas.openxmlformats.org/officeDocument/2006/relationships/image" Target="../media/image357.emf"/><Relationship Id="rId34" Type="http://schemas.openxmlformats.org/officeDocument/2006/relationships/oleObject" Target="../embeddings/oleObject405.bin"/><Relationship Id="rId7" Type="http://schemas.openxmlformats.org/officeDocument/2006/relationships/oleObject" Target="../embeddings/oleObject392.bin"/><Relationship Id="rId12" Type="http://schemas.openxmlformats.org/officeDocument/2006/relationships/oleObject" Target="../embeddings/oleObject395.bin"/><Relationship Id="rId17" Type="http://schemas.openxmlformats.org/officeDocument/2006/relationships/image" Target="../media/image355.emf"/><Relationship Id="rId25" Type="http://schemas.openxmlformats.org/officeDocument/2006/relationships/image" Target="../media/image359.wmf"/><Relationship Id="rId33" Type="http://schemas.openxmlformats.org/officeDocument/2006/relationships/image" Target="../media/image363.wmf"/><Relationship Id="rId2" Type="http://schemas.openxmlformats.org/officeDocument/2006/relationships/slideLayout" Target="../slideLayouts/slideLayout7.xml"/><Relationship Id="rId16" Type="http://schemas.openxmlformats.org/officeDocument/2006/relationships/oleObject" Target="../embeddings/oleObject396.bin"/><Relationship Id="rId20" Type="http://schemas.openxmlformats.org/officeDocument/2006/relationships/oleObject" Target="../embeddings/oleObject398.bin"/><Relationship Id="rId29" Type="http://schemas.openxmlformats.org/officeDocument/2006/relationships/image" Target="../media/image361.wmf"/><Relationship Id="rId1" Type="http://schemas.openxmlformats.org/officeDocument/2006/relationships/vmlDrawing" Target="../drawings/vmlDrawing57.vml"/><Relationship Id="rId6" Type="http://schemas.openxmlformats.org/officeDocument/2006/relationships/image" Target="../media/image352.wmf"/><Relationship Id="rId11" Type="http://schemas.openxmlformats.org/officeDocument/2006/relationships/image" Target="../media/image365.png"/><Relationship Id="rId24" Type="http://schemas.openxmlformats.org/officeDocument/2006/relationships/oleObject" Target="../embeddings/oleObject400.bin"/><Relationship Id="rId32" Type="http://schemas.openxmlformats.org/officeDocument/2006/relationships/oleObject" Target="../embeddings/oleObject404.bin"/><Relationship Id="rId5" Type="http://schemas.openxmlformats.org/officeDocument/2006/relationships/oleObject" Target="../embeddings/oleObject391.bin"/><Relationship Id="rId15" Type="http://schemas.openxmlformats.org/officeDocument/2006/relationships/image" Target="../media/image354.wmf"/><Relationship Id="rId23" Type="http://schemas.openxmlformats.org/officeDocument/2006/relationships/image" Target="../media/image358.emf"/><Relationship Id="rId28" Type="http://schemas.openxmlformats.org/officeDocument/2006/relationships/oleObject" Target="../embeddings/oleObject402.bin"/><Relationship Id="rId10" Type="http://schemas.openxmlformats.org/officeDocument/2006/relationships/image" Target="../media/image353.wmf"/><Relationship Id="rId19" Type="http://schemas.openxmlformats.org/officeDocument/2006/relationships/image" Target="../media/image356.emf"/><Relationship Id="rId31" Type="http://schemas.openxmlformats.org/officeDocument/2006/relationships/image" Target="../media/image362.wmf"/><Relationship Id="rId4" Type="http://schemas.openxmlformats.org/officeDocument/2006/relationships/image" Target="../media/image352.wmf"/><Relationship Id="rId9" Type="http://schemas.openxmlformats.org/officeDocument/2006/relationships/oleObject" Target="../embeddings/oleObject392.bin"/><Relationship Id="rId14" Type="http://schemas.openxmlformats.org/officeDocument/2006/relationships/oleObject" Target="../embeddings/oleObject395.bin"/><Relationship Id="rId22" Type="http://schemas.openxmlformats.org/officeDocument/2006/relationships/oleObject" Target="../embeddings/oleObject399.bin"/><Relationship Id="rId27" Type="http://schemas.openxmlformats.org/officeDocument/2006/relationships/image" Target="../media/image360.wmf"/><Relationship Id="rId30" Type="http://schemas.openxmlformats.org/officeDocument/2006/relationships/oleObject" Target="../embeddings/oleObject403.bin"/><Relationship Id="rId35" Type="http://schemas.openxmlformats.org/officeDocument/2006/relationships/image" Target="../media/image364.wmf"/><Relationship Id="rId8" Type="http://schemas.openxmlformats.org/officeDocument/2006/relationships/image" Target="../media/image353.wmf"/></Relationships>
</file>

<file path=ppt/slides/_rels/slide8.xml.rels><?xml version="1.0" encoding="UTF-8" standalone="yes"?>
<Relationships xmlns="http://schemas.openxmlformats.org/package/2006/relationships"><Relationship Id="rId8" Type="http://schemas.openxmlformats.org/officeDocument/2006/relationships/image" Target="../media/image11.wmf"/><Relationship Id="rId13" Type="http://schemas.openxmlformats.org/officeDocument/2006/relationships/image" Target="../media/image14.jpe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3.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0.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12.wmf"/><Relationship Id="rId4" Type="http://schemas.openxmlformats.org/officeDocument/2006/relationships/image" Target="../media/image9.wmf"/><Relationship Id="rId9" Type="http://schemas.openxmlformats.org/officeDocument/2006/relationships/oleObject" Target="../embeddings/oleObject4.bin"/></Relationships>
</file>

<file path=ppt/slides/_rels/slide80.xml.rels><?xml version="1.0" encoding="UTF-8" standalone="yes"?>
<Relationships xmlns="http://schemas.openxmlformats.org/package/2006/relationships"><Relationship Id="rId8" Type="http://schemas.openxmlformats.org/officeDocument/2006/relationships/image" Target="../media/image367.wmf"/><Relationship Id="rId13" Type="http://schemas.openxmlformats.org/officeDocument/2006/relationships/oleObject" Target="../embeddings/oleObject411.bin"/><Relationship Id="rId18" Type="http://schemas.openxmlformats.org/officeDocument/2006/relationships/image" Target="../media/image372.wmf"/><Relationship Id="rId3" Type="http://schemas.openxmlformats.org/officeDocument/2006/relationships/oleObject" Target="../embeddings/oleObject406.bin"/><Relationship Id="rId21" Type="http://schemas.openxmlformats.org/officeDocument/2006/relationships/oleObject" Target="../embeddings/oleObject415.bin"/><Relationship Id="rId7" Type="http://schemas.openxmlformats.org/officeDocument/2006/relationships/oleObject" Target="../embeddings/oleObject408.bin"/><Relationship Id="rId12" Type="http://schemas.openxmlformats.org/officeDocument/2006/relationships/image" Target="../media/image369.wmf"/><Relationship Id="rId17" Type="http://schemas.openxmlformats.org/officeDocument/2006/relationships/oleObject" Target="../embeddings/oleObject413.bin"/><Relationship Id="rId2" Type="http://schemas.openxmlformats.org/officeDocument/2006/relationships/slideLayout" Target="../slideLayouts/slideLayout7.xml"/><Relationship Id="rId16" Type="http://schemas.openxmlformats.org/officeDocument/2006/relationships/image" Target="../media/image371.wmf"/><Relationship Id="rId20" Type="http://schemas.openxmlformats.org/officeDocument/2006/relationships/image" Target="../media/image373.wmf"/><Relationship Id="rId1" Type="http://schemas.openxmlformats.org/officeDocument/2006/relationships/vmlDrawing" Target="../drawings/vmlDrawing58.vml"/><Relationship Id="rId6" Type="http://schemas.openxmlformats.org/officeDocument/2006/relationships/image" Target="../media/image366.wmf"/><Relationship Id="rId11" Type="http://schemas.openxmlformats.org/officeDocument/2006/relationships/oleObject" Target="../embeddings/oleObject410.bin"/><Relationship Id="rId5" Type="http://schemas.openxmlformats.org/officeDocument/2006/relationships/oleObject" Target="../embeddings/oleObject407.bin"/><Relationship Id="rId15" Type="http://schemas.openxmlformats.org/officeDocument/2006/relationships/oleObject" Target="../embeddings/oleObject412.bin"/><Relationship Id="rId10" Type="http://schemas.openxmlformats.org/officeDocument/2006/relationships/image" Target="../media/image368.wmf"/><Relationship Id="rId19" Type="http://schemas.openxmlformats.org/officeDocument/2006/relationships/oleObject" Target="../embeddings/oleObject414.bin"/><Relationship Id="rId4" Type="http://schemas.openxmlformats.org/officeDocument/2006/relationships/image" Target="../media/image365.wmf"/><Relationship Id="rId9" Type="http://schemas.openxmlformats.org/officeDocument/2006/relationships/oleObject" Target="../embeddings/oleObject409.bin"/><Relationship Id="rId14" Type="http://schemas.openxmlformats.org/officeDocument/2006/relationships/image" Target="../media/image370.wmf"/><Relationship Id="rId22" Type="http://schemas.openxmlformats.org/officeDocument/2006/relationships/image" Target="../media/image374.wmf"/></Relationships>
</file>

<file path=ppt/slides/_rels/slide81.xml.rels><?xml version="1.0" encoding="UTF-8" standalone="yes"?>
<Relationships xmlns="http://schemas.openxmlformats.org/package/2006/relationships"><Relationship Id="rId8" Type="http://schemas.openxmlformats.org/officeDocument/2006/relationships/image" Target="../media/image377.wmf"/><Relationship Id="rId13" Type="http://schemas.openxmlformats.org/officeDocument/2006/relationships/oleObject" Target="../embeddings/oleObject421.bin"/><Relationship Id="rId18" Type="http://schemas.openxmlformats.org/officeDocument/2006/relationships/image" Target="../media/image382.wmf"/><Relationship Id="rId3" Type="http://schemas.openxmlformats.org/officeDocument/2006/relationships/oleObject" Target="../embeddings/oleObject416.bin"/><Relationship Id="rId21" Type="http://schemas.openxmlformats.org/officeDocument/2006/relationships/oleObject" Target="../embeddings/oleObject425.bin"/><Relationship Id="rId7" Type="http://schemas.openxmlformats.org/officeDocument/2006/relationships/oleObject" Target="../embeddings/oleObject418.bin"/><Relationship Id="rId12" Type="http://schemas.openxmlformats.org/officeDocument/2006/relationships/image" Target="../media/image379.wmf"/><Relationship Id="rId17" Type="http://schemas.openxmlformats.org/officeDocument/2006/relationships/oleObject" Target="../embeddings/oleObject423.bin"/><Relationship Id="rId2" Type="http://schemas.openxmlformats.org/officeDocument/2006/relationships/slideLayout" Target="../slideLayouts/slideLayout7.xml"/><Relationship Id="rId16" Type="http://schemas.openxmlformats.org/officeDocument/2006/relationships/image" Target="../media/image381.wmf"/><Relationship Id="rId20" Type="http://schemas.openxmlformats.org/officeDocument/2006/relationships/image" Target="../media/image383.wmf"/><Relationship Id="rId1" Type="http://schemas.openxmlformats.org/officeDocument/2006/relationships/vmlDrawing" Target="../drawings/vmlDrawing59.vml"/><Relationship Id="rId6" Type="http://schemas.openxmlformats.org/officeDocument/2006/relationships/image" Target="../media/image376.wmf"/><Relationship Id="rId11" Type="http://schemas.openxmlformats.org/officeDocument/2006/relationships/oleObject" Target="../embeddings/oleObject420.bin"/><Relationship Id="rId5" Type="http://schemas.openxmlformats.org/officeDocument/2006/relationships/oleObject" Target="../embeddings/oleObject417.bin"/><Relationship Id="rId15" Type="http://schemas.openxmlformats.org/officeDocument/2006/relationships/oleObject" Target="../embeddings/oleObject422.bin"/><Relationship Id="rId10" Type="http://schemas.openxmlformats.org/officeDocument/2006/relationships/image" Target="../media/image378.wmf"/><Relationship Id="rId19" Type="http://schemas.openxmlformats.org/officeDocument/2006/relationships/oleObject" Target="../embeddings/oleObject424.bin"/><Relationship Id="rId4" Type="http://schemas.openxmlformats.org/officeDocument/2006/relationships/image" Target="../media/image375.wmf"/><Relationship Id="rId9" Type="http://schemas.openxmlformats.org/officeDocument/2006/relationships/oleObject" Target="../embeddings/oleObject419.bin"/><Relationship Id="rId14" Type="http://schemas.openxmlformats.org/officeDocument/2006/relationships/image" Target="../media/image380.wmf"/><Relationship Id="rId22" Type="http://schemas.openxmlformats.org/officeDocument/2006/relationships/image" Target="../media/image384.wmf"/></Relationships>
</file>

<file path=ppt/slides/_rels/slide82.xml.rels><?xml version="1.0" encoding="UTF-8" standalone="yes"?>
<Relationships xmlns="http://schemas.openxmlformats.org/package/2006/relationships"><Relationship Id="rId8" Type="http://schemas.openxmlformats.org/officeDocument/2006/relationships/image" Target="../media/image387.wmf"/><Relationship Id="rId13" Type="http://schemas.openxmlformats.org/officeDocument/2006/relationships/oleObject" Target="../embeddings/oleObject431.bin"/><Relationship Id="rId3" Type="http://schemas.openxmlformats.org/officeDocument/2006/relationships/oleObject" Target="../embeddings/oleObject426.bin"/><Relationship Id="rId7" Type="http://schemas.openxmlformats.org/officeDocument/2006/relationships/oleObject" Target="../embeddings/oleObject428.bin"/><Relationship Id="rId12" Type="http://schemas.openxmlformats.org/officeDocument/2006/relationships/image" Target="../media/image389.wmf"/><Relationship Id="rId2" Type="http://schemas.openxmlformats.org/officeDocument/2006/relationships/slideLayout" Target="../slideLayouts/slideLayout7.xml"/><Relationship Id="rId16" Type="http://schemas.openxmlformats.org/officeDocument/2006/relationships/image" Target="../media/image391.wmf"/><Relationship Id="rId1" Type="http://schemas.openxmlformats.org/officeDocument/2006/relationships/vmlDrawing" Target="../drawings/vmlDrawing60.vml"/><Relationship Id="rId6" Type="http://schemas.openxmlformats.org/officeDocument/2006/relationships/image" Target="../media/image386.wmf"/><Relationship Id="rId11" Type="http://schemas.openxmlformats.org/officeDocument/2006/relationships/oleObject" Target="../embeddings/oleObject430.bin"/><Relationship Id="rId5" Type="http://schemas.openxmlformats.org/officeDocument/2006/relationships/oleObject" Target="../embeddings/oleObject427.bin"/><Relationship Id="rId15" Type="http://schemas.openxmlformats.org/officeDocument/2006/relationships/oleObject" Target="../embeddings/oleObject432.bin"/><Relationship Id="rId10" Type="http://schemas.openxmlformats.org/officeDocument/2006/relationships/image" Target="../media/image388.wmf"/><Relationship Id="rId4" Type="http://schemas.openxmlformats.org/officeDocument/2006/relationships/image" Target="../media/image385.wmf"/><Relationship Id="rId9" Type="http://schemas.openxmlformats.org/officeDocument/2006/relationships/oleObject" Target="../embeddings/oleObject429.bin"/><Relationship Id="rId14" Type="http://schemas.openxmlformats.org/officeDocument/2006/relationships/image" Target="../media/image390.wmf"/></Relationships>
</file>

<file path=ppt/slides/_rels/slide83.xml.rels><?xml version="1.0" encoding="UTF-8" standalone="yes"?>
<Relationships xmlns="http://schemas.openxmlformats.org/package/2006/relationships"><Relationship Id="rId8" Type="http://schemas.openxmlformats.org/officeDocument/2006/relationships/image" Target="../media/image394.wmf"/><Relationship Id="rId13" Type="http://schemas.openxmlformats.org/officeDocument/2006/relationships/oleObject" Target="../embeddings/oleObject438.bin"/><Relationship Id="rId18" Type="http://schemas.openxmlformats.org/officeDocument/2006/relationships/image" Target="../media/image399.emf"/><Relationship Id="rId3" Type="http://schemas.openxmlformats.org/officeDocument/2006/relationships/oleObject" Target="../embeddings/oleObject433.bin"/><Relationship Id="rId21" Type="http://schemas.openxmlformats.org/officeDocument/2006/relationships/oleObject" Target="../embeddings/oleObject442.bin"/><Relationship Id="rId7" Type="http://schemas.openxmlformats.org/officeDocument/2006/relationships/oleObject" Target="../embeddings/oleObject435.bin"/><Relationship Id="rId12" Type="http://schemas.openxmlformats.org/officeDocument/2006/relationships/image" Target="../media/image396.wmf"/><Relationship Id="rId17" Type="http://schemas.openxmlformats.org/officeDocument/2006/relationships/oleObject" Target="../embeddings/oleObject440.bin"/><Relationship Id="rId2" Type="http://schemas.openxmlformats.org/officeDocument/2006/relationships/slideLayout" Target="../slideLayouts/slideLayout7.xml"/><Relationship Id="rId16" Type="http://schemas.openxmlformats.org/officeDocument/2006/relationships/image" Target="../media/image398.wmf"/><Relationship Id="rId20" Type="http://schemas.openxmlformats.org/officeDocument/2006/relationships/image" Target="../media/image400.wmf"/><Relationship Id="rId1" Type="http://schemas.openxmlformats.org/officeDocument/2006/relationships/vmlDrawing" Target="../drawings/vmlDrawing61.vml"/><Relationship Id="rId6" Type="http://schemas.openxmlformats.org/officeDocument/2006/relationships/image" Target="../media/image393.wmf"/><Relationship Id="rId11" Type="http://schemas.openxmlformats.org/officeDocument/2006/relationships/oleObject" Target="../embeddings/oleObject437.bin"/><Relationship Id="rId5" Type="http://schemas.openxmlformats.org/officeDocument/2006/relationships/oleObject" Target="../embeddings/oleObject434.bin"/><Relationship Id="rId15" Type="http://schemas.openxmlformats.org/officeDocument/2006/relationships/oleObject" Target="../embeddings/oleObject439.bin"/><Relationship Id="rId10" Type="http://schemas.openxmlformats.org/officeDocument/2006/relationships/image" Target="../media/image395.wmf"/><Relationship Id="rId19" Type="http://schemas.openxmlformats.org/officeDocument/2006/relationships/oleObject" Target="../embeddings/oleObject441.bin"/><Relationship Id="rId4" Type="http://schemas.openxmlformats.org/officeDocument/2006/relationships/image" Target="../media/image392.wmf"/><Relationship Id="rId9" Type="http://schemas.openxmlformats.org/officeDocument/2006/relationships/oleObject" Target="../embeddings/oleObject436.bin"/><Relationship Id="rId14" Type="http://schemas.openxmlformats.org/officeDocument/2006/relationships/image" Target="../media/image397.wmf"/><Relationship Id="rId22" Type="http://schemas.openxmlformats.org/officeDocument/2006/relationships/image" Target="../media/image401.wmf"/></Relationships>
</file>

<file path=ppt/slides/_rels/slide84.xml.rels><?xml version="1.0" encoding="UTF-8" standalone="yes"?>
<Relationships xmlns="http://schemas.openxmlformats.org/package/2006/relationships"><Relationship Id="rId8" Type="http://schemas.openxmlformats.org/officeDocument/2006/relationships/image" Target="../media/image404.wmf"/><Relationship Id="rId13" Type="http://schemas.openxmlformats.org/officeDocument/2006/relationships/oleObject" Target="../embeddings/oleObject448.bin"/><Relationship Id="rId18" Type="http://schemas.openxmlformats.org/officeDocument/2006/relationships/image" Target="../media/image409.wmf"/><Relationship Id="rId3" Type="http://schemas.openxmlformats.org/officeDocument/2006/relationships/oleObject" Target="../embeddings/oleObject443.bin"/><Relationship Id="rId7" Type="http://schemas.openxmlformats.org/officeDocument/2006/relationships/oleObject" Target="../embeddings/oleObject445.bin"/><Relationship Id="rId12" Type="http://schemas.openxmlformats.org/officeDocument/2006/relationships/image" Target="../media/image406.wmf"/><Relationship Id="rId17" Type="http://schemas.openxmlformats.org/officeDocument/2006/relationships/oleObject" Target="../embeddings/oleObject450.bin"/><Relationship Id="rId2" Type="http://schemas.openxmlformats.org/officeDocument/2006/relationships/slideLayout" Target="../slideLayouts/slideLayout7.xml"/><Relationship Id="rId16" Type="http://schemas.openxmlformats.org/officeDocument/2006/relationships/image" Target="../media/image408.wmf"/><Relationship Id="rId1" Type="http://schemas.openxmlformats.org/officeDocument/2006/relationships/vmlDrawing" Target="../drawings/vmlDrawing62.vml"/><Relationship Id="rId6" Type="http://schemas.openxmlformats.org/officeDocument/2006/relationships/image" Target="../media/image403.wmf"/><Relationship Id="rId11" Type="http://schemas.openxmlformats.org/officeDocument/2006/relationships/oleObject" Target="../embeddings/oleObject447.bin"/><Relationship Id="rId5" Type="http://schemas.openxmlformats.org/officeDocument/2006/relationships/oleObject" Target="../embeddings/oleObject444.bin"/><Relationship Id="rId15" Type="http://schemas.openxmlformats.org/officeDocument/2006/relationships/oleObject" Target="../embeddings/oleObject449.bin"/><Relationship Id="rId10" Type="http://schemas.openxmlformats.org/officeDocument/2006/relationships/image" Target="../media/image405.wmf"/><Relationship Id="rId4" Type="http://schemas.openxmlformats.org/officeDocument/2006/relationships/image" Target="../media/image402.wmf"/><Relationship Id="rId9" Type="http://schemas.openxmlformats.org/officeDocument/2006/relationships/oleObject" Target="../embeddings/oleObject446.bin"/><Relationship Id="rId14" Type="http://schemas.openxmlformats.org/officeDocument/2006/relationships/image" Target="../media/image407.wmf"/></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453.bin"/><Relationship Id="rId13" Type="http://schemas.openxmlformats.org/officeDocument/2006/relationships/image" Target="../media/image414.wmf"/><Relationship Id="rId18" Type="http://schemas.openxmlformats.org/officeDocument/2006/relationships/image" Target="../media/image421.png"/><Relationship Id="rId26" Type="http://schemas.openxmlformats.org/officeDocument/2006/relationships/image" Target="../media/image419.wmf"/><Relationship Id="rId3" Type="http://schemas.openxmlformats.org/officeDocument/2006/relationships/notesSlide" Target="../notesSlides/notesSlide30.xml"/><Relationship Id="rId21" Type="http://schemas.openxmlformats.org/officeDocument/2006/relationships/oleObject" Target="../embeddings/oleObject458.bin"/><Relationship Id="rId7" Type="http://schemas.openxmlformats.org/officeDocument/2006/relationships/image" Target="../media/image411.wmf"/><Relationship Id="rId12" Type="http://schemas.openxmlformats.org/officeDocument/2006/relationships/oleObject" Target="../embeddings/oleObject455.bin"/><Relationship Id="rId17" Type="http://schemas.openxmlformats.org/officeDocument/2006/relationships/image" Target="../media/image415.wmf"/><Relationship Id="rId25" Type="http://schemas.openxmlformats.org/officeDocument/2006/relationships/oleObject" Target="../embeddings/oleObject460.bin"/><Relationship Id="rId2" Type="http://schemas.openxmlformats.org/officeDocument/2006/relationships/slideLayout" Target="../slideLayouts/slideLayout7.xml"/><Relationship Id="rId16" Type="http://schemas.openxmlformats.org/officeDocument/2006/relationships/oleObject" Target="../embeddings/oleObject456.bin"/><Relationship Id="rId20" Type="http://schemas.openxmlformats.org/officeDocument/2006/relationships/image" Target="../media/image416.wmf"/><Relationship Id="rId1" Type="http://schemas.openxmlformats.org/officeDocument/2006/relationships/vmlDrawing" Target="../drawings/vmlDrawing63.vml"/><Relationship Id="rId6" Type="http://schemas.openxmlformats.org/officeDocument/2006/relationships/oleObject" Target="../embeddings/oleObject452.bin"/><Relationship Id="rId11" Type="http://schemas.openxmlformats.org/officeDocument/2006/relationships/image" Target="../media/image413.wmf"/><Relationship Id="rId24" Type="http://schemas.openxmlformats.org/officeDocument/2006/relationships/image" Target="../media/image418.wmf"/><Relationship Id="rId5" Type="http://schemas.openxmlformats.org/officeDocument/2006/relationships/image" Target="../media/image410.wmf"/><Relationship Id="rId15" Type="http://schemas.openxmlformats.org/officeDocument/2006/relationships/image" Target="../media/image415.wmf"/><Relationship Id="rId23" Type="http://schemas.openxmlformats.org/officeDocument/2006/relationships/oleObject" Target="../embeddings/oleObject459.bin"/><Relationship Id="rId28" Type="http://schemas.openxmlformats.org/officeDocument/2006/relationships/image" Target="../media/image420.wmf"/><Relationship Id="rId10" Type="http://schemas.openxmlformats.org/officeDocument/2006/relationships/oleObject" Target="../embeddings/oleObject454.bin"/><Relationship Id="rId19" Type="http://schemas.openxmlformats.org/officeDocument/2006/relationships/oleObject" Target="../embeddings/oleObject457.bin"/><Relationship Id="rId4" Type="http://schemas.openxmlformats.org/officeDocument/2006/relationships/oleObject" Target="../embeddings/oleObject451.bin"/><Relationship Id="rId9" Type="http://schemas.openxmlformats.org/officeDocument/2006/relationships/image" Target="../media/image412.wmf"/><Relationship Id="rId14" Type="http://schemas.openxmlformats.org/officeDocument/2006/relationships/oleObject" Target="../embeddings/oleObject456.bin"/><Relationship Id="rId22" Type="http://schemas.openxmlformats.org/officeDocument/2006/relationships/image" Target="../media/image417.wmf"/><Relationship Id="rId27" Type="http://schemas.openxmlformats.org/officeDocument/2006/relationships/oleObject" Target="../embeddings/oleObject461.bin"/></Relationships>
</file>

<file path=ppt/slides/_rels/slide86.xml.rels><?xml version="1.0" encoding="UTF-8" standalone="yes"?>
<Relationships xmlns="http://schemas.openxmlformats.org/package/2006/relationships"><Relationship Id="rId8" Type="http://schemas.openxmlformats.org/officeDocument/2006/relationships/image" Target="../media/image423.wmf"/><Relationship Id="rId13" Type="http://schemas.openxmlformats.org/officeDocument/2006/relationships/oleObject" Target="../embeddings/oleObject467.bin"/><Relationship Id="rId18" Type="http://schemas.openxmlformats.org/officeDocument/2006/relationships/image" Target="../media/image416.wmf"/><Relationship Id="rId3" Type="http://schemas.openxmlformats.org/officeDocument/2006/relationships/oleObject" Target="../embeddings/oleObject462.bin"/><Relationship Id="rId21" Type="http://schemas.openxmlformats.org/officeDocument/2006/relationships/oleObject" Target="../embeddings/oleObject471.bin"/><Relationship Id="rId7" Type="http://schemas.openxmlformats.org/officeDocument/2006/relationships/oleObject" Target="../embeddings/oleObject464.bin"/><Relationship Id="rId12" Type="http://schemas.openxmlformats.org/officeDocument/2006/relationships/image" Target="../media/image425.wmf"/><Relationship Id="rId17" Type="http://schemas.openxmlformats.org/officeDocument/2006/relationships/oleObject" Target="../embeddings/oleObject469.bin"/><Relationship Id="rId2" Type="http://schemas.openxmlformats.org/officeDocument/2006/relationships/slideLayout" Target="../slideLayouts/slideLayout7.xml"/><Relationship Id="rId16" Type="http://schemas.openxmlformats.org/officeDocument/2006/relationships/image" Target="../media/image427.emf"/><Relationship Id="rId20" Type="http://schemas.openxmlformats.org/officeDocument/2006/relationships/image" Target="../media/image417.wmf"/><Relationship Id="rId1" Type="http://schemas.openxmlformats.org/officeDocument/2006/relationships/vmlDrawing" Target="../drawings/vmlDrawing64.vml"/><Relationship Id="rId6" Type="http://schemas.openxmlformats.org/officeDocument/2006/relationships/image" Target="../media/image422.wmf"/><Relationship Id="rId11" Type="http://schemas.openxmlformats.org/officeDocument/2006/relationships/oleObject" Target="../embeddings/oleObject466.bin"/><Relationship Id="rId5" Type="http://schemas.openxmlformats.org/officeDocument/2006/relationships/oleObject" Target="../embeddings/oleObject463.bin"/><Relationship Id="rId15" Type="http://schemas.openxmlformats.org/officeDocument/2006/relationships/oleObject" Target="../embeddings/oleObject468.bin"/><Relationship Id="rId10" Type="http://schemas.openxmlformats.org/officeDocument/2006/relationships/image" Target="../media/image424.wmf"/><Relationship Id="rId19" Type="http://schemas.openxmlformats.org/officeDocument/2006/relationships/oleObject" Target="../embeddings/oleObject470.bin"/><Relationship Id="rId4" Type="http://schemas.openxmlformats.org/officeDocument/2006/relationships/image" Target="../media/image421.wmf"/><Relationship Id="rId9" Type="http://schemas.openxmlformats.org/officeDocument/2006/relationships/oleObject" Target="../embeddings/oleObject465.bin"/><Relationship Id="rId14" Type="http://schemas.openxmlformats.org/officeDocument/2006/relationships/image" Target="../media/image426.wmf"/><Relationship Id="rId22" Type="http://schemas.openxmlformats.org/officeDocument/2006/relationships/image" Target="../media/image418.wmf"/></Relationships>
</file>

<file path=ppt/slides/_rels/slide87.xml.rels><?xml version="1.0" encoding="UTF-8" standalone="yes"?>
<Relationships xmlns="http://schemas.openxmlformats.org/package/2006/relationships"><Relationship Id="rId3" Type="http://schemas.openxmlformats.org/officeDocument/2006/relationships/image" Target="../media/image428.jpeg"/><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431.wmf"/><Relationship Id="rId13" Type="http://schemas.openxmlformats.org/officeDocument/2006/relationships/oleObject" Target="../embeddings/oleObject477.bin"/><Relationship Id="rId18" Type="http://schemas.openxmlformats.org/officeDocument/2006/relationships/image" Target="../media/image436.wmf"/><Relationship Id="rId3" Type="http://schemas.openxmlformats.org/officeDocument/2006/relationships/oleObject" Target="../embeddings/oleObject472.bin"/><Relationship Id="rId7" Type="http://schemas.openxmlformats.org/officeDocument/2006/relationships/oleObject" Target="../embeddings/oleObject474.bin"/><Relationship Id="rId12" Type="http://schemas.openxmlformats.org/officeDocument/2006/relationships/image" Target="../media/image433.wmf"/><Relationship Id="rId17" Type="http://schemas.openxmlformats.org/officeDocument/2006/relationships/oleObject" Target="../embeddings/oleObject479.bin"/><Relationship Id="rId2" Type="http://schemas.openxmlformats.org/officeDocument/2006/relationships/slideLayout" Target="../slideLayouts/slideLayout7.xml"/><Relationship Id="rId16" Type="http://schemas.openxmlformats.org/officeDocument/2006/relationships/image" Target="../media/image435.wmf"/><Relationship Id="rId20" Type="http://schemas.openxmlformats.org/officeDocument/2006/relationships/image" Target="../media/image437.wmf"/><Relationship Id="rId1" Type="http://schemas.openxmlformats.org/officeDocument/2006/relationships/vmlDrawing" Target="../drawings/vmlDrawing65.vml"/><Relationship Id="rId6" Type="http://schemas.openxmlformats.org/officeDocument/2006/relationships/image" Target="../media/image430.wmf"/><Relationship Id="rId11" Type="http://schemas.openxmlformats.org/officeDocument/2006/relationships/oleObject" Target="../embeddings/oleObject476.bin"/><Relationship Id="rId5" Type="http://schemas.openxmlformats.org/officeDocument/2006/relationships/oleObject" Target="../embeddings/oleObject473.bin"/><Relationship Id="rId15" Type="http://schemas.openxmlformats.org/officeDocument/2006/relationships/oleObject" Target="../embeddings/oleObject478.bin"/><Relationship Id="rId10" Type="http://schemas.openxmlformats.org/officeDocument/2006/relationships/image" Target="../media/image432.wmf"/><Relationship Id="rId19" Type="http://schemas.openxmlformats.org/officeDocument/2006/relationships/oleObject" Target="../embeddings/oleObject480.bin"/><Relationship Id="rId4" Type="http://schemas.openxmlformats.org/officeDocument/2006/relationships/image" Target="../media/image429.wmf"/><Relationship Id="rId9" Type="http://schemas.openxmlformats.org/officeDocument/2006/relationships/oleObject" Target="../embeddings/oleObject475.bin"/><Relationship Id="rId14" Type="http://schemas.openxmlformats.org/officeDocument/2006/relationships/image" Target="../media/image434.wmf"/></Relationships>
</file>

<file path=ppt/slides/_rels/slide89.xml.rels><?xml version="1.0" encoding="UTF-8" standalone="yes"?>
<Relationships xmlns="http://schemas.openxmlformats.org/package/2006/relationships"><Relationship Id="rId8" Type="http://schemas.openxmlformats.org/officeDocument/2006/relationships/image" Target="../media/image440.wmf"/><Relationship Id="rId13" Type="http://schemas.openxmlformats.org/officeDocument/2006/relationships/oleObject" Target="../embeddings/oleObject486.bin"/><Relationship Id="rId18" Type="http://schemas.openxmlformats.org/officeDocument/2006/relationships/image" Target="../media/image445.wmf"/><Relationship Id="rId26" Type="http://schemas.openxmlformats.org/officeDocument/2006/relationships/image" Target="../media/image449.wmf"/><Relationship Id="rId3" Type="http://schemas.openxmlformats.org/officeDocument/2006/relationships/oleObject" Target="../embeddings/oleObject481.bin"/><Relationship Id="rId21" Type="http://schemas.openxmlformats.org/officeDocument/2006/relationships/oleObject" Target="../embeddings/oleObject490.bin"/><Relationship Id="rId7" Type="http://schemas.openxmlformats.org/officeDocument/2006/relationships/oleObject" Target="../embeddings/oleObject483.bin"/><Relationship Id="rId12" Type="http://schemas.openxmlformats.org/officeDocument/2006/relationships/image" Target="../media/image442.wmf"/><Relationship Id="rId17" Type="http://schemas.openxmlformats.org/officeDocument/2006/relationships/oleObject" Target="../embeddings/oleObject488.bin"/><Relationship Id="rId25" Type="http://schemas.openxmlformats.org/officeDocument/2006/relationships/oleObject" Target="../embeddings/oleObject492.bin"/><Relationship Id="rId2" Type="http://schemas.openxmlformats.org/officeDocument/2006/relationships/slideLayout" Target="../slideLayouts/slideLayout7.xml"/><Relationship Id="rId16" Type="http://schemas.openxmlformats.org/officeDocument/2006/relationships/image" Target="../media/image444.wmf"/><Relationship Id="rId20" Type="http://schemas.openxmlformats.org/officeDocument/2006/relationships/image" Target="../media/image446.wmf"/><Relationship Id="rId29" Type="http://schemas.openxmlformats.org/officeDocument/2006/relationships/oleObject" Target="../embeddings/oleObject494.bin"/><Relationship Id="rId1" Type="http://schemas.openxmlformats.org/officeDocument/2006/relationships/vmlDrawing" Target="../drawings/vmlDrawing66.vml"/><Relationship Id="rId6" Type="http://schemas.openxmlformats.org/officeDocument/2006/relationships/image" Target="../media/image439.wmf"/><Relationship Id="rId11" Type="http://schemas.openxmlformats.org/officeDocument/2006/relationships/oleObject" Target="../embeddings/oleObject485.bin"/><Relationship Id="rId24" Type="http://schemas.openxmlformats.org/officeDocument/2006/relationships/image" Target="../media/image448.wmf"/><Relationship Id="rId5" Type="http://schemas.openxmlformats.org/officeDocument/2006/relationships/oleObject" Target="../embeddings/oleObject482.bin"/><Relationship Id="rId15" Type="http://schemas.openxmlformats.org/officeDocument/2006/relationships/oleObject" Target="../embeddings/oleObject487.bin"/><Relationship Id="rId23" Type="http://schemas.openxmlformats.org/officeDocument/2006/relationships/oleObject" Target="../embeddings/oleObject491.bin"/><Relationship Id="rId28" Type="http://schemas.openxmlformats.org/officeDocument/2006/relationships/image" Target="../media/image450.wmf"/><Relationship Id="rId10" Type="http://schemas.openxmlformats.org/officeDocument/2006/relationships/image" Target="../media/image441.wmf"/><Relationship Id="rId19" Type="http://schemas.openxmlformats.org/officeDocument/2006/relationships/oleObject" Target="../embeddings/oleObject489.bin"/><Relationship Id="rId4" Type="http://schemas.openxmlformats.org/officeDocument/2006/relationships/image" Target="../media/image438.wmf"/><Relationship Id="rId9" Type="http://schemas.openxmlformats.org/officeDocument/2006/relationships/oleObject" Target="../embeddings/oleObject484.bin"/><Relationship Id="rId14" Type="http://schemas.openxmlformats.org/officeDocument/2006/relationships/image" Target="../media/image443.wmf"/><Relationship Id="rId22" Type="http://schemas.openxmlformats.org/officeDocument/2006/relationships/image" Target="../media/image447.wmf"/><Relationship Id="rId27" Type="http://schemas.openxmlformats.org/officeDocument/2006/relationships/oleObject" Target="../embeddings/oleObject493.bin"/><Relationship Id="rId30" Type="http://schemas.openxmlformats.org/officeDocument/2006/relationships/image" Target="../media/image451.wmf"/></Relationships>
</file>

<file path=ppt/slides/_rels/slide9.x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6.wmf"/><Relationship Id="rId5" Type="http://schemas.openxmlformats.org/officeDocument/2006/relationships/oleObject" Target="../embeddings/oleObject7.bin"/><Relationship Id="rId10" Type="http://schemas.openxmlformats.org/officeDocument/2006/relationships/image" Target="../media/image18.wmf"/><Relationship Id="rId4" Type="http://schemas.openxmlformats.org/officeDocument/2006/relationships/image" Target="../media/image15.wmf"/><Relationship Id="rId9" Type="http://schemas.openxmlformats.org/officeDocument/2006/relationships/oleObject" Target="../embeddings/oleObject9.bin"/></Relationships>
</file>

<file path=ppt/slides/_rels/slide90.xml.rels><?xml version="1.0" encoding="UTF-8" standalone="yes"?>
<Relationships xmlns="http://schemas.openxmlformats.org/package/2006/relationships"><Relationship Id="rId8" Type="http://schemas.openxmlformats.org/officeDocument/2006/relationships/image" Target="../media/image454.wmf"/><Relationship Id="rId13" Type="http://schemas.openxmlformats.org/officeDocument/2006/relationships/oleObject" Target="../embeddings/oleObject488.bin"/><Relationship Id="rId18" Type="http://schemas.openxmlformats.org/officeDocument/2006/relationships/image" Target="../media/image447.wmf"/><Relationship Id="rId3" Type="http://schemas.openxmlformats.org/officeDocument/2006/relationships/oleObject" Target="../embeddings/oleObject495.bin"/><Relationship Id="rId21" Type="http://schemas.openxmlformats.org/officeDocument/2006/relationships/oleObject" Target="../embeddings/oleObject492.bin"/><Relationship Id="rId7" Type="http://schemas.openxmlformats.org/officeDocument/2006/relationships/oleObject" Target="../embeddings/oleObject497.bin"/><Relationship Id="rId12" Type="http://schemas.openxmlformats.org/officeDocument/2006/relationships/image" Target="../media/image444.wmf"/><Relationship Id="rId17" Type="http://schemas.openxmlformats.org/officeDocument/2006/relationships/oleObject" Target="../embeddings/oleObject490.bin"/><Relationship Id="rId2" Type="http://schemas.openxmlformats.org/officeDocument/2006/relationships/slideLayout" Target="../slideLayouts/slideLayout7.xml"/><Relationship Id="rId16" Type="http://schemas.openxmlformats.org/officeDocument/2006/relationships/image" Target="../media/image446.wmf"/><Relationship Id="rId20" Type="http://schemas.openxmlformats.org/officeDocument/2006/relationships/image" Target="../media/image448.wmf"/><Relationship Id="rId1" Type="http://schemas.openxmlformats.org/officeDocument/2006/relationships/vmlDrawing" Target="../drawings/vmlDrawing67.vml"/><Relationship Id="rId6" Type="http://schemas.openxmlformats.org/officeDocument/2006/relationships/image" Target="../media/image453.wmf"/><Relationship Id="rId11" Type="http://schemas.openxmlformats.org/officeDocument/2006/relationships/oleObject" Target="../embeddings/oleObject487.bin"/><Relationship Id="rId5" Type="http://schemas.openxmlformats.org/officeDocument/2006/relationships/oleObject" Target="../embeddings/oleObject496.bin"/><Relationship Id="rId15" Type="http://schemas.openxmlformats.org/officeDocument/2006/relationships/oleObject" Target="../embeddings/oleObject489.bin"/><Relationship Id="rId10" Type="http://schemas.openxmlformats.org/officeDocument/2006/relationships/image" Target="../media/image443.wmf"/><Relationship Id="rId19" Type="http://schemas.openxmlformats.org/officeDocument/2006/relationships/oleObject" Target="../embeddings/oleObject491.bin"/><Relationship Id="rId4" Type="http://schemas.openxmlformats.org/officeDocument/2006/relationships/image" Target="../media/image452.wmf"/><Relationship Id="rId9" Type="http://schemas.openxmlformats.org/officeDocument/2006/relationships/oleObject" Target="../embeddings/oleObject486.bin"/><Relationship Id="rId14" Type="http://schemas.openxmlformats.org/officeDocument/2006/relationships/image" Target="../media/image445.wmf"/><Relationship Id="rId22" Type="http://schemas.openxmlformats.org/officeDocument/2006/relationships/image" Target="../media/image449.wmf"/></Relationships>
</file>

<file path=ppt/slides/_rels/slide91.xml.rels><?xml version="1.0" encoding="UTF-8" standalone="yes"?>
<Relationships xmlns="http://schemas.openxmlformats.org/package/2006/relationships"><Relationship Id="rId8" Type="http://schemas.openxmlformats.org/officeDocument/2006/relationships/image" Target="../media/image457.wmf"/><Relationship Id="rId13" Type="http://schemas.openxmlformats.org/officeDocument/2006/relationships/oleObject" Target="../embeddings/oleObject503.bin"/><Relationship Id="rId18" Type="http://schemas.openxmlformats.org/officeDocument/2006/relationships/image" Target="../media/image462.wmf"/><Relationship Id="rId3" Type="http://schemas.openxmlformats.org/officeDocument/2006/relationships/oleObject" Target="../embeddings/oleObject498.bin"/><Relationship Id="rId7" Type="http://schemas.openxmlformats.org/officeDocument/2006/relationships/oleObject" Target="../embeddings/oleObject500.bin"/><Relationship Id="rId12" Type="http://schemas.openxmlformats.org/officeDocument/2006/relationships/image" Target="../media/image459.wmf"/><Relationship Id="rId17" Type="http://schemas.openxmlformats.org/officeDocument/2006/relationships/oleObject" Target="../embeddings/oleObject505.bin"/><Relationship Id="rId2" Type="http://schemas.openxmlformats.org/officeDocument/2006/relationships/slideLayout" Target="../slideLayouts/slideLayout7.xml"/><Relationship Id="rId16" Type="http://schemas.openxmlformats.org/officeDocument/2006/relationships/image" Target="../media/image461.wmf"/><Relationship Id="rId1" Type="http://schemas.openxmlformats.org/officeDocument/2006/relationships/vmlDrawing" Target="../drawings/vmlDrawing68.vml"/><Relationship Id="rId6" Type="http://schemas.openxmlformats.org/officeDocument/2006/relationships/image" Target="../media/image456.wmf"/><Relationship Id="rId11" Type="http://schemas.openxmlformats.org/officeDocument/2006/relationships/oleObject" Target="../embeddings/oleObject502.bin"/><Relationship Id="rId5" Type="http://schemas.openxmlformats.org/officeDocument/2006/relationships/oleObject" Target="../embeddings/oleObject499.bin"/><Relationship Id="rId15" Type="http://schemas.openxmlformats.org/officeDocument/2006/relationships/oleObject" Target="../embeddings/oleObject504.bin"/><Relationship Id="rId10" Type="http://schemas.openxmlformats.org/officeDocument/2006/relationships/image" Target="../media/image458.wmf"/><Relationship Id="rId4" Type="http://schemas.openxmlformats.org/officeDocument/2006/relationships/image" Target="../media/image455.wmf"/><Relationship Id="rId9" Type="http://schemas.openxmlformats.org/officeDocument/2006/relationships/oleObject" Target="../embeddings/oleObject501.bin"/><Relationship Id="rId14" Type="http://schemas.openxmlformats.org/officeDocument/2006/relationships/image" Target="../media/image460.wmf"/></Relationships>
</file>

<file path=ppt/slides/_rels/slide92.xml.rels><?xml version="1.0" encoding="UTF-8" standalone="yes"?>
<Relationships xmlns="http://schemas.openxmlformats.org/package/2006/relationships"><Relationship Id="rId13" Type="http://schemas.openxmlformats.org/officeDocument/2006/relationships/oleObject" Target="../embeddings/oleObject511.bin"/><Relationship Id="rId18" Type="http://schemas.openxmlformats.org/officeDocument/2006/relationships/image" Target="../media/image470.emf"/><Relationship Id="rId26" Type="http://schemas.openxmlformats.org/officeDocument/2006/relationships/image" Target="../media/image474.emf"/><Relationship Id="rId39" Type="http://schemas.openxmlformats.org/officeDocument/2006/relationships/oleObject" Target="../embeddings/oleObject524.bin"/><Relationship Id="rId21" Type="http://schemas.openxmlformats.org/officeDocument/2006/relationships/oleObject" Target="../embeddings/oleObject515.bin"/><Relationship Id="rId34" Type="http://schemas.openxmlformats.org/officeDocument/2006/relationships/image" Target="../media/image478.emf"/><Relationship Id="rId42" Type="http://schemas.openxmlformats.org/officeDocument/2006/relationships/image" Target="../media/image482.wmf"/><Relationship Id="rId47" Type="http://schemas.openxmlformats.org/officeDocument/2006/relationships/oleObject" Target="../embeddings/oleObject528.bin"/><Relationship Id="rId50" Type="http://schemas.openxmlformats.org/officeDocument/2006/relationships/image" Target="../media/image486.wmf"/><Relationship Id="rId7" Type="http://schemas.openxmlformats.org/officeDocument/2006/relationships/oleObject" Target="../embeddings/oleObject508.bin"/><Relationship Id="rId2" Type="http://schemas.openxmlformats.org/officeDocument/2006/relationships/slideLayout" Target="../slideLayouts/slideLayout7.xml"/><Relationship Id="rId16" Type="http://schemas.openxmlformats.org/officeDocument/2006/relationships/image" Target="../media/image469.emf"/><Relationship Id="rId29" Type="http://schemas.openxmlformats.org/officeDocument/2006/relationships/oleObject" Target="../embeddings/oleObject519.bin"/><Relationship Id="rId11" Type="http://schemas.openxmlformats.org/officeDocument/2006/relationships/oleObject" Target="../embeddings/oleObject510.bin"/><Relationship Id="rId24" Type="http://schemas.openxmlformats.org/officeDocument/2006/relationships/image" Target="../media/image473.emf"/><Relationship Id="rId32" Type="http://schemas.openxmlformats.org/officeDocument/2006/relationships/image" Target="../media/image477.emf"/><Relationship Id="rId37" Type="http://schemas.openxmlformats.org/officeDocument/2006/relationships/oleObject" Target="../embeddings/oleObject523.bin"/><Relationship Id="rId40" Type="http://schemas.openxmlformats.org/officeDocument/2006/relationships/image" Target="../media/image481.wmf"/><Relationship Id="rId45" Type="http://schemas.openxmlformats.org/officeDocument/2006/relationships/oleObject" Target="../embeddings/oleObject527.bin"/><Relationship Id="rId5" Type="http://schemas.openxmlformats.org/officeDocument/2006/relationships/oleObject" Target="../embeddings/oleObject507.bin"/><Relationship Id="rId15" Type="http://schemas.openxmlformats.org/officeDocument/2006/relationships/oleObject" Target="../embeddings/oleObject512.bin"/><Relationship Id="rId23" Type="http://schemas.openxmlformats.org/officeDocument/2006/relationships/oleObject" Target="../embeddings/oleObject516.bin"/><Relationship Id="rId28" Type="http://schemas.openxmlformats.org/officeDocument/2006/relationships/image" Target="../media/image475.wmf"/><Relationship Id="rId36" Type="http://schemas.openxmlformats.org/officeDocument/2006/relationships/image" Target="../media/image479.emf"/><Relationship Id="rId49" Type="http://schemas.openxmlformats.org/officeDocument/2006/relationships/oleObject" Target="../embeddings/oleObject529.bin"/><Relationship Id="rId10" Type="http://schemas.openxmlformats.org/officeDocument/2006/relationships/image" Target="../media/image466.emf"/><Relationship Id="rId19" Type="http://schemas.openxmlformats.org/officeDocument/2006/relationships/oleObject" Target="../embeddings/oleObject514.bin"/><Relationship Id="rId31" Type="http://schemas.openxmlformats.org/officeDocument/2006/relationships/oleObject" Target="../embeddings/oleObject520.bin"/><Relationship Id="rId44" Type="http://schemas.openxmlformats.org/officeDocument/2006/relationships/image" Target="../media/image483.wmf"/><Relationship Id="rId4" Type="http://schemas.openxmlformats.org/officeDocument/2006/relationships/image" Target="../media/image463.emf"/><Relationship Id="rId9" Type="http://schemas.openxmlformats.org/officeDocument/2006/relationships/oleObject" Target="../embeddings/oleObject509.bin"/><Relationship Id="rId14" Type="http://schemas.openxmlformats.org/officeDocument/2006/relationships/image" Target="../media/image468.emf"/><Relationship Id="rId22" Type="http://schemas.openxmlformats.org/officeDocument/2006/relationships/image" Target="../media/image472.emf"/><Relationship Id="rId27" Type="http://schemas.openxmlformats.org/officeDocument/2006/relationships/oleObject" Target="../embeddings/oleObject518.bin"/><Relationship Id="rId30" Type="http://schemas.openxmlformats.org/officeDocument/2006/relationships/image" Target="../media/image476.emf"/><Relationship Id="rId35" Type="http://schemas.openxmlformats.org/officeDocument/2006/relationships/oleObject" Target="../embeddings/oleObject522.bin"/><Relationship Id="rId43" Type="http://schemas.openxmlformats.org/officeDocument/2006/relationships/oleObject" Target="../embeddings/oleObject526.bin"/><Relationship Id="rId48" Type="http://schemas.openxmlformats.org/officeDocument/2006/relationships/image" Target="../media/image485.wmf"/><Relationship Id="rId8" Type="http://schemas.openxmlformats.org/officeDocument/2006/relationships/image" Target="../media/image465.wmf"/><Relationship Id="rId3" Type="http://schemas.openxmlformats.org/officeDocument/2006/relationships/oleObject" Target="../embeddings/oleObject506.bin"/><Relationship Id="rId12" Type="http://schemas.openxmlformats.org/officeDocument/2006/relationships/image" Target="../media/image467.emf"/><Relationship Id="rId17" Type="http://schemas.openxmlformats.org/officeDocument/2006/relationships/oleObject" Target="../embeddings/oleObject513.bin"/><Relationship Id="rId25" Type="http://schemas.openxmlformats.org/officeDocument/2006/relationships/oleObject" Target="../embeddings/oleObject517.bin"/><Relationship Id="rId33" Type="http://schemas.openxmlformats.org/officeDocument/2006/relationships/oleObject" Target="../embeddings/oleObject521.bin"/><Relationship Id="rId38" Type="http://schemas.openxmlformats.org/officeDocument/2006/relationships/image" Target="../media/image480.wmf"/><Relationship Id="rId46" Type="http://schemas.openxmlformats.org/officeDocument/2006/relationships/image" Target="../media/image484.wmf"/><Relationship Id="rId20" Type="http://schemas.openxmlformats.org/officeDocument/2006/relationships/image" Target="../media/image471.emf"/><Relationship Id="rId41" Type="http://schemas.openxmlformats.org/officeDocument/2006/relationships/oleObject" Target="../embeddings/oleObject525.bin"/><Relationship Id="rId1" Type="http://schemas.openxmlformats.org/officeDocument/2006/relationships/vmlDrawing" Target="../drawings/vmlDrawing69.vml"/><Relationship Id="rId6" Type="http://schemas.openxmlformats.org/officeDocument/2006/relationships/image" Target="../media/image464.emf"/></Relationships>
</file>

<file path=ppt/slides/_rels/slide93.xml.rels><?xml version="1.0" encoding="UTF-8" standalone="yes"?>
<Relationships xmlns="http://schemas.openxmlformats.org/package/2006/relationships"><Relationship Id="rId13" Type="http://schemas.openxmlformats.org/officeDocument/2006/relationships/oleObject" Target="../embeddings/oleObject535.bin"/><Relationship Id="rId18" Type="http://schemas.openxmlformats.org/officeDocument/2006/relationships/image" Target="../media/image494.wmf"/><Relationship Id="rId26" Type="http://schemas.openxmlformats.org/officeDocument/2006/relationships/image" Target="../media/image498.emf"/><Relationship Id="rId39" Type="http://schemas.openxmlformats.org/officeDocument/2006/relationships/oleObject" Target="../embeddings/oleObject548.bin"/><Relationship Id="rId21" Type="http://schemas.openxmlformats.org/officeDocument/2006/relationships/oleObject" Target="../embeddings/oleObject539.bin"/><Relationship Id="rId34" Type="http://schemas.openxmlformats.org/officeDocument/2006/relationships/image" Target="../media/image502.emf"/><Relationship Id="rId7" Type="http://schemas.openxmlformats.org/officeDocument/2006/relationships/oleObject" Target="../embeddings/oleObject532.bin"/><Relationship Id="rId12" Type="http://schemas.openxmlformats.org/officeDocument/2006/relationships/image" Target="../media/image491.wmf"/><Relationship Id="rId17" Type="http://schemas.openxmlformats.org/officeDocument/2006/relationships/oleObject" Target="../embeddings/oleObject537.bin"/><Relationship Id="rId25" Type="http://schemas.openxmlformats.org/officeDocument/2006/relationships/oleObject" Target="../embeddings/oleObject541.bin"/><Relationship Id="rId33" Type="http://schemas.openxmlformats.org/officeDocument/2006/relationships/oleObject" Target="../embeddings/oleObject545.bin"/><Relationship Id="rId38" Type="http://schemas.openxmlformats.org/officeDocument/2006/relationships/image" Target="../media/image504.emf"/><Relationship Id="rId2" Type="http://schemas.openxmlformats.org/officeDocument/2006/relationships/slideLayout" Target="../slideLayouts/slideLayout7.xml"/><Relationship Id="rId16" Type="http://schemas.openxmlformats.org/officeDocument/2006/relationships/image" Target="../media/image493.wmf"/><Relationship Id="rId20" Type="http://schemas.openxmlformats.org/officeDocument/2006/relationships/image" Target="../media/image495.wmf"/><Relationship Id="rId29" Type="http://schemas.openxmlformats.org/officeDocument/2006/relationships/oleObject" Target="../embeddings/oleObject543.bin"/><Relationship Id="rId1" Type="http://schemas.openxmlformats.org/officeDocument/2006/relationships/vmlDrawing" Target="../drawings/vmlDrawing70.vml"/><Relationship Id="rId6" Type="http://schemas.openxmlformats.org/officeDocument/2006/relationships/image" Target="../media/image488.wmf"/><Relationship Id="rId11" Type="http://schemas.openxmlformats.org/officeDocument/2006/relationships/oleObject" Target="../embeddings/oleObject534.bin"/><Relationship Id="rId24" Type="http://schemas.openxmlformats.org/officeDocument/2006/relationships/image" Target="../media/image497.emf"/><Relationship Id="rId32" Type="http://schemas.openxmlformats.org/officeDocument/2006/relationships/image" Target="../media/image501.emf"/><Relationship Id="rId37" Type="http://schemas.openxmlformats.org/officeDocument/2006/relationships/oleObject" Target="../embeddings/oleObject547.bin"/><Relationship Id="rId40" Type="http://schemas.openxmlformats.org/officeDocument/2006/relationships/image" Target="../media/image505.emf"/><Relationship Id="rId5" Type="http://schemas.openxmlformats.org/officeDocument/2006/relationships/oleObject" Target="../embeddings/oleObject531.bin"/><Relationship Id="rId15" Type="http://schemas.openxmlformats.org/officeDocument/2006/relationships/oleObject" Target="../embeddings/oleObject536.bin"/><Relationship Id="rId23" Type="http://schemas.openxmlformats.org/officeDocument/2006/relationships/oleObject" Target="../embeddings/oleObject540.bin"/><Relationship Id="rId28" Type="http://schemas.openxmlformats.org/officeDocument/2006/relationships/image" Target="../media/image499.emf"/><Relationship Id="rId36" Type="http://schemas.openxmlformats.org/officeDocument/2006/relationships/image" Target="../media/image503.emf"/><Relationship Id="rId10" Type="http://schemas.openxmlformats.org/officeDocument/2006/relationships/image" Target="../media/image490.wmf"/><Relationship Id="rId19" Type="http://schemas.openxmlformats.org/officeDocument/2006/relationships/oleObject" Target="../embeddings/oleObject538.bin"/><Relationship Id="rId31" Type="http://schemas.openxmlformats.org/officeDocument/2006/relationships/oleObject" Target="../embeddings/oleObject544.bin"/><Relationship Id="rId4" Type="http://schemas.openxmlformats.org/officeDocument/2006/relationships/image" Target="../media/image487.wmf"/><Relationship Id="rId9" Type="http://schemas.openxmlformats.org/officeDocument/2006/relationships/oleObject" Target="../embeddings/oleObject533.bin"/><Relationship Id="rId14" Type="http://schemas.openxmlformats.org/officeDocument/2006/relationships/image" Target="../media/image492.wmf"/><Relationship Id="rId22" Type="http://schemas.openxmlformats.org/officeDocument/2006/relationships/image" Target="../media/image496.wmf"/><Relationship Id="rId27" Type="http://schemas.openxmlformats.org/officeDocument/2006/relationships/oleObject" Target="../embeddings/oleObject542.bin"/><Relationship Id="rId30" Type="http://schemas.openxmlformats.org/officeDocument/2006/relationships/image" Target="../media/image500.emf"/><Relationship Id="rId35" Type="http://schemas.openxmlformats.org/officeDocument/2006/relationships/oleObject" Target="../embeddings/oleObject546.bin"/><Relationship Id="rId8" Type="http://schemas.openxmlformats.org/officeDocument/2006/relationships/image" Target="../media/image489.wmf"/><Relationship Id="rId3" Type="http://schemas.openxmlformats.org/officeDocument/2006/relationships/oleObject" Target="../embeddings/oleObject530.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日期占位符 1"/>
          <p:cNvSpPr>
            <a:spLocks noGrp="1"/>
          </p:cNvSpPr>
          <p:nvPr>
            <p:ph type="dt" sz="quarter" idx="10"/>
          </p:nvPr>
        </p:nvSpPr>
        <p:spPr>
          <a:noFill/>
        </p:spPr>
        <p:txBody>
          <a:bodyPr/>
          <a:lstStyle>
            <a:lvl1pPr>
              <a:spcBef>
                <a:spcPct val="20000"/>
              </a:spcBef>
              <a:buChar char="•"/>
              <a:defRPr kumimoji="1" sz="2400">
                <a:solidFill>
                  <a:schemeClr val="tx1"/>
                </a:solidFill>
                <a:latin typeface="Times New Roman" panose="02020603050405020304" pitchFamily="18" charset="0"/>
                <a:ea typeface="华文楷体"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9pPr>
          </a:lstStyle>
          <a:p>
            <a:pPr>
              <a:spcBef>
                <a:spcPct val="0"/>
              </a:spcBef>
              <a:buFontTx/>
              <a:buNone/>
            </a:pPr>
            <a:fld id="{5504D6FB-BFA2-4F56-B282-31E5073C3A64}" type="datetime1">
              <a:rPr lang="zh-CN" altLang="en-US" sz="1400" smtClean="0">
                <a:solidFill>
                  <a:srgbClr val="FF9900"/>
                </a:solidFill>
                <a:ea typeface="宋体" panose="02010600030101010101" pitchFamily="2" charset="-122"/>
              </a:rPr>
              <a:pPr>
                <a:spcBef>
                  <a:spcPct val="0"/>
                </a:spcBef>
                <a:buFontTx/>
                <a:buNone/>
              </a:pPr>
              <a:t>2021/4/29</a:t>
            </a:fld>
            <a:endParaRPr lang="en-US" altLang="zh-CN" sz="1400">
              <a:solidFill>
                <a:srgbClr val="FF9900"/>
              </a:solidFill>
              <a:ea typeface="宋体" panose="02010600030101010101" pitchFamily="2" charset="-122"/>
            </a:endParaRPr>
          </a:p>
        </p:txBody>
      </p:sp>
      <p:sp>
        <p:nvSpPr>
          <p:cNvPr id="4099" name="页脚占位符 2"/>
          <p:cNvSpPr>
            <a:spLocks noGrp="1"/>
          </p:cNvSpPr>
          <p:nvPr>
            <p:ph type="ftr" sz="quarter" idx="11"/>
          </p:nvPr>
        </p:nvSpPr>
        <p:spPr>
          <a:noFill/>
        </p:spPr>
        <p:txBody>
          <a:bodyPr/>
          <a:lstStyle>
            <a:lvl1pPr>
              <a:spcBef>
                <a:spcPct val="20000"/>
              </a:spcBef>
              <a:buChar char="•"/>
              <a:defRPr kumimoji="1" sz="2400">
                <a:solidFill>
                  <a:schemeClr val="tx1"/>
                </a:solidFill>
                <a:latin typeface="Times New Roman" panose="02020603050405020304" pitchFamily="18" charset="0"/>
                <a:ea typeface="华文楷体"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9pPr>
          </a:lstStyle>
          <a:p>
            <a:pPr>
              <a:spcBef>
                <a:spcPct val="0"/>
              </a:spcBef>
              <a:buFontTx/>
              <a:buNone/>
            </a:pPr>
            <a:r>
              <a:rPr lang="zh-CN" altLang="en-US" sz="1400">
                <a:solidFill>
                  <a:srgbClr val="FF9900"/>
                </a:solidFill>
                <a:ea typeface="宋体" panose="02010600030101010101" pitchFamily="2" charset="-122"/>
              </a:rPr>
              <a:t>电路理论</a:t>
            </a:r>
            <a:endParaRPr lang="en-US" altLang="zh-CN" sz="1400">
              <a:solidFill>
                <a:srgbClr val="FF9900"/>
              </a:solidFill>
              <a:ea typeface="宋体" panose="02010600030101010101" pitchFamily="2" charset="-122"/>
            </a:endParaRPr>
          </a:p>
        </p:txBody>
      </p:sp>
      <p:sp>
        <p:nvSpPr>
          <p:cNvPr id="4100" name="灯片编号占位符 3"/>
          <p:cNvSpPr>
            <a:spLocks noGrp="1"/>
          </p:cNvSpPr>
          <p:nvPr>
            <p:ph type="sldNum" sz="quarter" idx="12"/>
          </p:nvPr>
        </p:nvSpPr>
        <p:spPr>
          <a:noFill/>
        </p:spPr>
        <p:txBody>
          <a:bodyPr/>
          <a:lstStyle>
            <a:lvl1pPr>
              <a:spcBef>
                <a:spcPct val="20000"/>
              </a:spcBef>
              <a:buChar char="•"/>
              <a:defRPr kumimoji="1" sz="2400">
                <a:solidFill>
                  <a:schemeClr val="tx1"/>
                </a:solidFill>
                <a:latin typeface="Times New Roman" panose="02020603050405020304" pitchFamily="18" charset="0"/>
                <a:ea typeface="华文楷体"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9pPr>
          </a:lstStyle>
          <a:p>
            <a:pPr>
              <a:spcBef>
                <a:spcPct val="0"/>
              </a:spcBef>
              <a:buFontTx/>
              <a:buNone/>
            </a:pPr>
            <a:fld id="{3D0F5234-7ECB-4667-BCC2-43400A1B8316}" type="slidenum">
              <a:rPr lang="en-US" altLang="zh-CN" sz="1400" smtClean="0">
                <a:solidFill>
                  <a:srgbClr val="FF9900"/>
                </a:solidFill>
                <a:ea typeface="宋体" panose="02010600030101010101" pitchFamily="2" charset="-122"/>
              </a:rPr>
              <a:pPr>
                <a:spcBef>
                  <a:spcPct val="0"/>
                </a:spcBef>
                <a:buFontTx/>
                <a:buNone/>
              </a:pPr>
              <a:t>1</a:t>
            </a:fld>
            <a:endParaRPr lang="en-US" altLang="zh-CN" sz="1400">
              <a:solidFill>
                <a:srgbClr val="FF9900"/>
              </a:solidFill>
              <a:ea typeface="宋体" panose="02010600030101010101" pitchFamily="2" charset="-122"/>
            </a:endParaRPr>
          </a:p>
        </p:txBody>
      </p:sp>
      <p:grpSp>
        <p:nvGrpSpPr>
          <p:cNvPr id="4101" name="Group 1026"/>
          <p:cNvGrpSpPr>
            <a:grpSpLocks/>
          </p:cNvGrpSpPr>
          <p:nvPr/>
        </p:nvGrpSpPr>
        <p:grpSpPr bwMode="auto">
          <a:xfrm>
            <a:off x="0" y="0"/>
            <a:ext cx="9144000" cy="6858000"/>
            <a:chOff x="0" y="0"/>
            <a:chExt cx="5970" cy="4956"/>
          </a:xfrm>
        </p:grpSpPr>
        <p:pic>
          <p:nvPicPr>
            <p:cNvPr id="4109" name="Picture 1027"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0" name="Picture 1028"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1" name="Picture 1029"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2" name="Picture 1030" descr="beijing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 y="0"/>
              <a:ext cx="1506" cy="4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102" name="Picture 1042" descr="未命名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457200"/>
            <a:ext cx="775335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60" name="Text Box 1060"/>
          <p:cNvSpPr txBox="1">
            <a:spLocks noChangeArrowheads="1"/>
          </p:cNvSpPr>
          <p:nvPr/>
        </p:nvSpPr>
        <p:spPr bwMode="auto">
          <a:xfrm>
            <a:off x="2879725" y="-119063"/>
            <a:ext cx="3876675"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defRPr/>
            </a:pPr>
            <a:r>
              <a:rPr lang="zh-CN" altLang="en-US" sz="4800" b="0" dirty="0">
                <a:solidFill>
                  <a:srgbClr val="FF0000"/>
                </a:solidFill>
                <a:effectLst>
                  <a:outerShdw blurRad="38100" dist="38100" dir="2700000" algn="tl">
                    <a:srgbClr val="C0C0C0"/>
                  </a:outerShdw>
                </a:effectLst>
              </a:rPr>
              <a:t>第</a:t>
            </a:r>
            <a:r>
              <a:rPr lang="en-US" altLang="zh-CN" sz="4800" b="0" dirty="0">
                <a:solidFill>
                  <a:srgbClr val="FF0000"/>
                </a:solidFill>
                <a:effectLst>
                  <a:outerShdw blurRad="38100" dist="38100" dir="2700000" algn="tl">
                    <a:srgbClr val="C0C0C0"/>
                  </a:outerShdw>
                </a:effectLst>
              </a:rPr>
              <a:t>10</a:t>
            </a:r>
            <a:r>
              <a:rPr lang="zh-CN" altLang="en-US" sz="4800" b="0" dirty="0">
                <a:solidFill>
                  <a:srgbClr val="FF0000"/>
                </a:solidFill>
                <a:effectLst>
                  <a:outerShdw blurRad="38100" dist="38100" dir="2700000" algn="tl">
                    <a:srgbClr val="C0C0C0"/>
                  </a:outerShdw>
                </a:effectLst>
              </a:rPr>
              <a:t>章</a:t>
            </a:r>
          </a:p>
          <a:p>
            <a:pPr algn="ctr" eaLnBrk="1" hangingPunct="1">
              <a:defRPr/>
            </a:pPr>
            <a:r>
              <a:rPr lang="zh-CN" altLang="en-US" sz="4800" b="0" dirty="0">
                <a:solidFill>
                  <a:srgbClr val="FF0000"/>
                </a:solidFill>
                <a:effectLst>
                  <a:outerShdw blurRad="38100" dist="38100" dir="2700000" algn="tl">
                    <a:srgbClr val="C0C0C0"/>
                  </a:outerShdw>
                </a:effectLst>
              </a:rPr>
              <a:t>正弦稳态分析</a:t>
            </a:r>
          </a:p>
        </p:txBody>
      </p:sp>
      <p:sp>
        <p:nvSpPr>
          <p:cNvPr id="77861" name="Text Box 1061"/>
          <p:cNvSpPr txBox="1">
            <a:spLocks noChangeArrowheads="1"/>
          </p:cNvSpPr>
          <p:nvPr/>
        </p:nvSpPr>
        <p:spPr bwMode="auto">
          <a:xfrm>
            <a:off x="1409700" y="2925142"/>
            <a:ext cx="19796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0" dirty="0">
                <a:effectLst>
                  <a:outerShdw blurRad="38100" dist="38100" dir="2700000" algn="tl">
                    <a:srgbClr val="C0C0C0"/>
                  </a:outerShdw>
                </a:effectLst>
              </a:rPr>
              <a:t>10.3 </a:t>
            </a:r>
            <a:r>
              <a:rPr lang="zh-CN" altLang="en-US" sz="2800" b="0" dirty="0">
                <a:effectLst>
                  <a:outerShdw blurRad="38100" dist="38100" dir="2700000" algn="tl">
                    <a:srgbClr val="C0C0C0"/>
                  </a:outerShdw>
                </a:effectLst>
              </a:rPr>
              <a:t>相量法</a:t>
            </a:r>
          </a:p>
        </p:txBody>
      </p:sp>
      <p:sp>
        <p:nvSpPr>
          <p:cNvPr id="77862" name="Text Box 1062"/>
          <p:cNvSpPr txBox="1">
            <a:spLocks noChangeArrowheads="1"/>
          </p:cNvSpPr>
          <p:nvPr/>
        </p:nvSpPr>
        <p:spPr bwMode="auto">
          <a:xfrm>
            <a:off x="1358900" y="3487117"/>
            <a:ext cx="55707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0" dirty="0">
                <a:effectLst>
                  <a:outerShdw blurRad="38100" dist="38100" dir="2700000" algn="tl">
                    <a:srgbClr val="C0C0C0"/>
                  </a:outerShdw>
                </a:effectLst>
              </a:rPr>
              <a:t>10.4 </a:t>
            </a:r>
            <a:r>
              <a:rPr lang="zh-CN" altLang="en-US" sz="2800" b="0" dirty="0">
                <a:effectLst>
                  <a:outerShdw blurRad="38100" dist="38100" dir="2700000" algn="tl">
                    <a:srgbClr val="C0C0C0"/>
                  </a:outerShdw>
                </a:effectLst>
              </a:rPr>
              <a:t>电路的相量模型，阻抗与导纳</a:t>
            </a:r>
          </a:p>
        </p:txBody>
      </p:sp>
      <p:sp>
        <p:nvSpPr>
          <p:cNvPr id="77891" name="Text Box 1091"/>
          <p:cNvSpPr txBox="1">
            <a:spLocks noChangeArrowheads="1"/>
          </p:cNvSpPr>
          <p:nvPr/>
        </p:nvSpPr>
        <p:spPr bwMode="auto">
          <a:xfrm>
            <a:off x="1387475" y="4068142"/>
            <a:ext cx="61563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en-US" altLang="zh-CN" sz="2800" b="0" dirty="0">
                <a:effectLst>
                  <a:outerShdw blurRad="38100" dist="38100" dir="2700000" algn="tl">
                    <a:srgbClr val="C0C0C0"/>
                  </a:outerShdw>
                </a:effectLst>
              </a:rPr>
              <a:t>10.5 </a:t>
            </a:r>
            <a:r>
              <a:rPr lang="zh-CN" altLang="en-US" sz="2800" b="0" dirty="0">
                <a:effectLst>
                  <a:outerShdw blurRad="38100" dist="38100" dir="2700000" algn="tl">
                    <a:srgbClr val="C0C0C0"/>
                  </a:outerShdw>
                </a:effectLst>
              </a:rPr>
              <a:t>正弦稳态电路分析方法</a:t>
            </a:r>
          </a:p>
        </p:txBody>
      </p:sp>
      <p:sp>
        <p:nvSpPr>
          <p:cNvPr id="77893" name="Text Box 1093"/>
          <p:cNvSpPr txBox="1">
            <a:spLocks noChangeArrowheads="1"/>
          </p:cNvSpPr>
          <p:nvPr/>
        </p:nvSpPr>
        <p:spPr bwMode="auto">
          <a:xfrm>
            <a:off x="1409700" y="2348880"/>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0" dirty="0">
                <a:effectLst>
                  <a:outerShdw blurRad="38100" dist="38100" dir="2700000" algn="tl">
                    <a:srgbClr val="C0C0C0"/>
                  </a:outerShdw>
                </a:effectLst>
              </a:rPr>
              <a:t>10.2 </a:t>
            </a:r>
            <a:r>
              <a:rPr lang="zh-CN" altLang="en-US" sz="2800" b="0" dirty="0">
                <a:effectLst>
                  <a:outerShdw blurRad="38100" dist="38100" dir="2700000" algn="tl">
                    <a:srgbClr val="C0C0C0"/>
                  </a:outerShdw>
                </a:effectLst>
              </a:rPr>
              <a:t>正弦电量</a:t>
            </a:r>
          </a:p>
        </p:txBody>
      </p:sp>
      <p:sp>
        <p:nvSpPr>
          <p:cNvPr id="16" name="Text Box 1093"/>
          <p:cNvSpPr txBox="1">
            <a:spLocks noChangeArrowheads="1"/>
          </p:cNvSpPr>
          <p:nvPr/>
        </p:nvSpPr>
        <p:spPr bwMode="auto">
          <a:xfrm>
            <a:off x="1409700" y="1908175"/>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0" dirty="0">
                <a:effectLst>
                  <a:outerShdw blurRad="38100" dist="38100" dir="2700000" algn="tl">
                    <a:srgbClr val="C0C0C0"/>
                  </a:outerShdw>
                </a:effectLst>
              </a:rPr>
              <a:t>10.1 </a:t>
            </a:r>
            <a:r>
              <a:rPr lang="zh-CN" altLang="en-US" sz="2800" b="0" dirty="0">
                <a:effectLst>
                  <a:outerShdw blurRad="38100" dist="38100" dir="2700000" algn="tl">
                    <a:srgbClr val="C0C0C0"/>
                  </a:outerShdw>
                </a:effectLst>
              </a:rPr>
              <a:t>数学基础</a:t>
            </a:r>
          </a:p>
        </p:txBody>
      </p:sp>
      <p:sp>
        <p:nvSpPr>
          <p:cNvPr id="17" name="Text Box 22">
            <a:extLst>
              <a:ext uri="{FF2B5EF4-FFF2-40B4-BE49-F238E27FC236}">
                <a16:creationId xmlns:a16="http://schemas.microsoft.com/office/drawing/2014/main" id="{990EDFCC-BE21-4C56-8702-A4442649EC4D}"/>
              </a:ext>
            </a:extLst>
          </p:cNvPr>
          <p:cNvSpPr txBox="1">
            <a:spLocks noChangeArrowheads="1"/>
          </p:cNvSpPr>
          <p:nvPr/>
        </p:nvSpPr>
        <p:spPr bwMode="auto">
          <a:xfrm>
            <a:off x="827088" y="5900738"/>
            <a:ext cx="24497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3200" dirty="0">
                <a:effectLst>
                  <a:outerShdw blurRad="38100" dist="38100" dir="2700000" algn="tl">
                    <a:srgbClr val="C0C0C0"/>
                  </a:outerShdw>
                </a:effectLst>
                <a:latin typeface="Times New Roman" panose="02020603050405020304" pitchFamily="18" charset="0"/>
                <a:ea typeface="隶书" panose="02010509060101010101" pitchFamily="49" charset="-122"/>
              </a:rPr>
              <a:t>讲授学时：</a:t>
            </a:r>
            <a:r>
              <a:rPr lang="en-US" altLang="zh-CN" sz="3200" dirty="0">
                <a:effectLst>
                  <a:outerShdw blurRad="38100" dist="38100" dir="2700000" algn="tl">
                    <a:srgbClr val="C0C0C0"/>
                  </a:outerShdw>
                </a:effectLst>
                <a:latin typeface="Times New Roman" panose="02020603050405020304" pitchFamily="18" charset="0"/>
                <a:ea typeface="隶书" panose="02010509060101010101" pitchFamily="49" charset="-122"/>
              </a:rPr>
              <a:t>6</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43" name="Text Box 15"/>
          <p:cNvSpPr txBox="1">
            <a:spLocks noChangeArrowheads="1"/>
          </p:cNvSpPr>
          <p:nvPr/>
        </p:nvSpPr>
        <p:spPr bwMode="auto">
          <a:xfrm>
            <a:off x="1403350" y="1196975"/>
            <a:ext cx="6053260" cy="646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dirty="0">
                <a:latin typeface="Times New Roman" panose="02020603050405020304" pitchFamily="18" charset="0"/>
              </a:rPr>
              <a:t>则</a:t>
            </a:r>
            <a:r>
              <a:rPr kumimoji="1" lang="zh-CN" altLang="en-US" sz="2800" dirty="0">
                <a:latin typeface="Times New Roman" panose="02020603050405020304" pitchFamily="18" charset="0"/>
                <a:ea typeface="宋体" panose="02010600030101010101" pitchFamily="2" charset="-122"/>
              </a:rPr>
              <a:t>     </a:t>
            </a:r>
            <a:r>
              <a:rPr kumimoji="1" lang="en-US" altLang="zh-CN" sz="3600" b="0" i="1" dirty="0">
                <a:latin typeface="Times New Roman" panose="02020603050405020304" pitchFamily="18" charset="0"/>
                <a:ea typeface="宋体" panose="02010600030101010101" pitchFamily="2" charset="-122"/>
              </a:rPr>
              <a:t>F</a:t>
            </a:r>
            <a:r>
              <a:rPr kumimoji="1" lang="en-US" altLang="zh-CN" sz="3600" b="0" baseline="-25000" dirty="0">
                <a:latin typeface="Times New Roman" panose="02020603050405020304" pitchFamily="18" charset="0"/>
                <a:ea typeface="宋体" panose="02010600030101010101" pitchFamily="2" charset="-122"/>
              </a:rPr>
              <a:t>1</a:t>
            </a:r>
            <a:r>
              <a:rPr kumimoji="1" lang="en-US" altLang="zh-CN" sz="3600" b="0" dirty="0">
                <a:latin typeface="Times New Roman" panose="02020603050405020304" pitchFamily="18" charset="0"/>
                <a:ea typeface="宋体" panose="02010600030101010101" pitchFamily="2" charset="-122"/>
              </a:rPr>
              <a:t>±</a:t>
            </a:r>
            <a:r>
              <a:rPr kumimoji="1" lang="en-US" altLang="zh-CN" sz="3600" b="0" i="1" dirty="0">
                <a:latin typeface="Times New Roman" panose="02020603050405020304" pitchFamily="18" charset="0"/>
                <a:ea typeface="宋体" panose="02010600030101010101" pitchFamily="2" charset="-122"/>
              </a:rPr>
              <a:t>F</a:t>
            </a:r>
            <a:r>
              <a:rPr kumimoji="1" lang="en-US" altLang="zh-CN" sz="3600" b="0" baseline="-25000" dirty="0">
                <a:latin typeface="Times New Roman" panose="02020603050405020304" pitchFamily="18" charset="0"/>
                <a:ea typeface="宋体" panose="02010600030101010101" pitchFamily="2" charset="-122"/>
              </a:rPr>
              <a:t>2</a:t>
            </a:r>
            <a:r>
              <a:rPr kumimoji="1" lang="en-US" altLang="zh-CN" sz="3600" b="0" dirty="0">
                <a:latin typeface="Times New Roman" panose="02020603050405020304" pitchFamily="18" charset="0"/>
                <a:ea typeface="宋体" panose="02010600030101010101" pitchFamily="2" charset="-122"/>
              </a:rPr>
              <a:t>=(</a:t>
            </a:r>
            <a:r>
              <a:rPr kumimoji="1" lang="en-US" altLang="zh-CN" sz="3600" b="0" i="1" dirty="0">
                <a:latin typeface="Times New Roman" panose="02020603050405020304" pitchFamily="18" charset="0"/>
                <a:ea typeface="宋体" panose="02010600030101010101" pitchFamily="2" charset="-122"/>
              </a:rPr>
              <a:t>a</a:t>
            </a:r>
            <a:r>
              <a:rPr kumimoji="1" lang="en-US" altLang="zh-CN" sz="3600" b="0" baseline="-25000" dirty="0">
                <a:latin typeface="Times New Roman" panose="02020603050405020304" pitchFamily="18" charset="0"/>
                <a:ea typeface="宋体" panose="02010600030101010101" pitchFamily="2" charset="-122"/>
              </a:rPr>
              <a:t>1</a:t>
            </a:r>
            <a:r>
              <a:rPr kumimoji="1" lang="en-US" altLang="zh-CN" sz="3600" b="0" dirty="0">
                <a:latin typeface="Times New Roman" panose="02020603050405020304" pitchFamily="18" charset="0"/>
                <a:ea typeface="宋体" panose="02010600030101010101" pitchFamily="2" charset="-122"/>
              </a:rPr>
              <a:t>±</a:t>
            </a:r>
            <a:r>
              <a:rPr kumimoji="1" lang="en-US" altLang="zh-CN" sz="3600" b="0" i="1" dirty="0">
                <a:latin typeface="Times New Roman" panose="02020603050405020304" pitchFamily="18" charset="0"/>
                <a:ea typeface="宋体" panose="02010600030101010101" pitchFamily="2" charset="-122"/>
              </a:rPr>
              <a:t>a</a:t>
            </a:r>
            <a:r>
              <a:rPr kumimoji="1" lang="en-US" altLang="zh-CN" sz="3600" b="0" baseline="-25000" dirty="0">
                <a:latin typeface="Times New Roman" panose="02020603050405020304" pitchFamily="18" charset="0"/>
                <a:ea typeface="宋体" panose="02010600030101010101" pitchFamily="2" charset="-122"/>
              </a:rPr>
              <a:t>2</a:t>
            </a:r>
            <a:r>
              <a:rPr kumimoji="1" lang="en-US" altLang="zh-CN" sz="3600" b="0" dirty="0">
                <a:latin typeface="Times New Roman" panose="02020603050405020304" pitchFamily="18" charset="0"/>
                <a:ea typeface="宋体" panose="02010600030101010101" pitchFamily="2" charset="-122"/>
              </a:rPr>
              <a:t>)+j(</a:t>
            </a:r>
            <a:r>
              <a:rPr kumimoji="1" lang="en-US" altLang="zh-CN" sz="3600" b="0" i="1" dirty="0">
                <a:latin typeface="Times New Roman" panose="02020603050405020304" pitchFamily="18" charset="0"/>
                <a:ea typeface="宋体" panose="02010600030101010101" pitchFamily="2" charset="-122"/>
              </a:rPr>
              <a:t>b</a:t>
            </a:r>
            <a:r>
              <a:rPr kumimoji="1" lang="en-US" altLang="zh-CN" sz="3600" b="0" baseline="-25000" dirty="0">
                <a:latin typeface="Times New Roman" panose="02020603050405020304" pitchFamily="18" charset="0"/>
                <a:ea typeface="宋体" panose="02010600030101010101" pitchFamily="2" charset="-122"/>
              </a:rPr>
              <a:t>1</a:t>
            </a:r>
            <a:r>
              <a:rPr kumimoji="1" lang="en-US" altLang="zh-CN" sz="3600" b="0" dirty="0">
                <a:latin typeface="Times New Roman" panose="02020603050405020304" pitchFamily="18" charset="0"/>
                <a:ea typeface="宋体" panose="02010600030101010101" pitchFamily="2" charset="-122"/>
              </a:rPr>
              <a:t>±</a:t>
            </a:r>
            <a:r>
              <a:rPr kumimoji="1" lang="en-US" altLang="zh-CN" sz="3600" b="0" i="1" dirty="0">
                <a:latin typeface="Times New Roman" panose="02020603050405020304" pitchFamily="18" charset="0"/>
                <a:ea typeface="宋体" panose="02010600030101010101" pitchFamily="2" charset="-122"/>
              </a:rPr>
              <a:t>b</a:t>
            </a:r>
            <a:r>
              <a:rPr kumimoji="1" lang="en-US" altLang="zh-CN" sz="3600" b="0" baseline="-25000" dirty="0">
                <a:latin typeface="Times New Roman" panose="02020603050405020304" pitchFamily="18" charset="0"/>
                <a:ea typeface="宋体" panose="02010600030101010101" pitchFamily="2" charset="-122"/>
              </a:rPr>
              <a:t>2</a:t>
            </a:r>
            <a:r>
              <a:rPr kumimoji="1" lang="en-US" altLang="zh-CN" sz="3600" b="0" dirty="0">
                <a:latin typeface="Times New Roman" panose="02020603050405020304" pitchFamily="18" charset="0"/>
                <a:ea typeface="宋体" panose="02010600030101010101" pitchFamily="2" charset="-122"/>
              </a:rPr>
              <a:t>)</a:t>
            </a:r>
          </a:p>
        </p:txBody>
      </p:sp>
      <p:sp>
        <p:nvSpPr>
          <p:cNvPr id="22545" name="Text Box 17"/>
          <p:cNvSpPr txBox="1">
            <a:spLocks noChangeArrowheads="1"/>
          </p:cNvSpPr>
          <p:nvPr/>
        </p:nvSpPr>
        <p:spPr bwMode="auto">
          <a:xfrm>
            <a:off x="1403350" y="476250"/>
            <a:ext cx="53928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dirty="0">
                <a:latin typeface="Times New Roman" panose="02020603050405020304" pitchFamily="18" charset="0"/>
              </a:rPr>
              <a:t>若</a:t>
            </a:r>
            <a:r>
              <a:rPr kumimoji="1" lang="zh-CN" altLang="en-US" sz="3600" dirty="0">
                <a:latin typeface="Times New Roman" panose="02020603050405020304" pitchFamily="18" charset="0"/>
                <a:ea typeface="宋体" panose="02010600030101010101" pitchFamily="2" charset="-122"/>
              </a:rPr>
              <a:t> </a:t>
            </a:r>
            <a:r>
              <a:rPr kumimoji="1" lang="zh-CN" altLang="en-US" sz="2800" dirty="0">
                <a:latin typeface="Times New Roman" panose="02020603050405020304" pitchFamily="18" charset="0"/>
                <a:ea typeface="宋体" panose="02010600030101010101" pitchFamily="2" charset="-122"/>
              </a:rPr>
              <a:t>     </a:t>
            </a:r>
            <a:r>
              <a:rPr kumimoji="1" lang="en-US" altLang="zh-CN" sz="3600" b="0" i="1" dirty="0">
                <a:latin typeface="Times New Roman" panose="02020603050405020304" pitchFamily="18" charset="0"/>
                <a:ea typeface="宋体" panose="02010600030101010101" pitchFamily="2" charset="-122"/>
              </a:rPr>
              <a:t>F</a:t>
            </a:r>
            <a:r>
              <a:rPr kumimoji="1" lang="en-US" altLang="zh-CN" sz="3600" b="0" baseline="-25000" dirty="0">
                <a:latin typeface="Times New Roman" panose="02020603050405020304" pitchFamily="18" charset="0"/>
                <a:ea typeface="宋体" panose="02010600030101010101" pitchFamily="2" charset="-122"/>
              </a:rPr>
              <a:t>1</a:t>
            </a:r>
            <a:r>
              <a:rPr kumimoji="1" lang="en-US" altLang="zh-CN" sz="3600" b="0" dirty="0">
                <a:latin typeface="Times New Roman" panose="02020603050405020304" pitchFamily="18" charset="0"/>
                <a:ea typeface="宋体" panose="02010600030101010101" pitchFamily="2" charset="-122"/>
              </a:rPr>
              <a:t>=</a:t>
            </a:r>
            <a:r>
              <a:rPr kumimoji="1" lang="en-US" altLang="zh-CN" sz="3600" b="0" i="1" dirty="0">
                <a:latin typeface="Times New Roman" panose="02020603050405020304" pitchFamily="18" charset="0"/>
                <a:ea typeface="宋体" panose="02010600030101010101" pitchFamily="2" charset="-122"/>
              </a:rPr>
              <a:t>a</a:t>
            </a:r>
            <a:r>
              <a:rPr kumimoji="1" lang="en-US" altLang="zh-CN" sz="3600" b="0" baseline="-25000" dirty="0">
                <a:latin typeface="Times New Roman" panose="02020603050405020304" pitchFamily="18" charset="0"/>
                <a:ea typeface="宋体" panose="02010600030101010101" pitchFamily="2" charset="-122"/>
              </a:rPr>
              <a:t>1</a:t>
            </a:r>
            <a:r>
              <a:rPr kumimoji="1" lang="en-US" altLang="zh-CN" sz="3600" b="0" dirty="0">
                <a:latin typeface="Times New Roman" panose="02020603050405020304" pitchFamily="18" charset="0"/>
                <a:ea typeface="宋体" panose="02010600030101010101" pitchFamily="2" charset="-122"/>
              </a:rPr>
              <a:t>+j</a:t>
            </a:r>
            <a:r>
              <a:rPr kumimoji="1" lang="en-US" altLang="zh-CN" sz="3600" b="0" i="1" dirty="0">
                <a:latin typeface="Times New Roman" panose="02020603050405020304" pitchFamily="18" charset="0"/>
                <a:ea typeface="宋体" panose="02010600030101010101" pitchFamily="2" charset="-122"/>
              </a:rPr>
              <a:t>b</a:t>
            </a:r>
            <a:r>
              <a:rPr kumimoji="1" lang="en-US" altLang="zh-CN" sz="3600" b="0" baseline="-25000" dirty="0">
                <a:latin typeface="Times New Roman" panose="02020603050405020304" pitchFamily="18" charset="0"/>
                <a:ea typeface="宋体" panose="02010600030101010101" pitchFamily="2" charset="-122"/>
              </a:rPr>
              <a:t>1</a:t>
            </a:r>
            <a:r>
              <a:rPr kumimoji="1" lang="zh-CN" altLang="en-US" sz="3600" b="0" dirty="0">
                <a:latin typeface="Times New Roman" panose="02020603050405020304" pitchFamily="18" charset="0"/>
                <a:ea typeface="宋体" panose="02010600030101010101" pitchFamily="2" charset="-122"/>
              </a:rPr>
              <a:t>， </a:t>
            </a:r>
            <a:r>
              <a:rPr kumimoji="1" lang="en-US" altLang="zh-CN" sz="3600" b="0" i="1" dirty="0">
                <a:latin typeface="Times New Roman" panose="02020603050405020304" pitchFamily="18" charset="0"/>
                <a:ea typeface="宋体" panose="02010600030101010101" pitchFamily="2" charset="-122"/>
              </a:rPr>
              <a:t>F</a:t>
            </a:r>
            <a:r>
              <a:rPr kumimoji="1" lang="en-US" altLang="zh-CN" sz="3600" b="0" baseline="-25000" dirty="0">
                <a:latin typeface="Times New Roman" panose="02020603050405020304" pitchFamily="18" charset="0"/>
                <a:ea typeface="宋体" panose="02010600030101010101" pitchFamily="2" charset="-122"/>
              </a:rPr>
              <a:t>2</a:t>
            </a:r>
            <a:r>
              <a:rPr kumimoji="1" lang="en-US" altLang="zh-CN" sz="3600" b="0" dirty="0">
                <a:latin typeface="Times New Roman" panose="02020603050405020304" pitchFamily="18" charset="0"/>
                <a:ea typeface="宋体" panose="02010600030101010101" pitchFamily="2" charset="-122"/>
              </a:rPr>
              <a:t>=</a:t>
            </a:r>
            <a:r>
              <a:rPr kumimoji="1" lang="en-US" altLang="zh-CN" sz="3600" b="0" i="1" dirty="0">
                <a:latin typeface="Times New Roman" panose="02020603050405020304" pitchFamily="18" charset="0"/>
                <a:ea typeface="宋体" panose="02010600030101010101" pitchFamily="2" charset="-122"/>
              </a:rPr>
              <a:t>a</a:t>
            </a:r>
            <a:r>
              <a:rPr kumimoji="1" lang="en-US" altLang="zh-CN" sz="3600" b="0" baseline="-25000" dirty="0">
                <a:latin typeface="Times New Roman" panose="02020603050405020304" pitchFamily="18" charset="0"/>
                <a:ea typeface="宋体" panose="02010600030101010101" pitchFamily="2" charset="-122"/>
              </a:rPr>
              <a:t>2</a:t>
            </a:r>
            <a:r>
              <a:rPr kumimoji="1" lang="en-US" altLang="zh-CN" sz="3600" b="0" dirty="0">
                <a:latin typeface="Times New Roman" panose="02020603050405020304" pitchFamily="18" charset="0"/>
                <a:ea typeface="宋体" panose="02010600030101010101" pitchFamily="2" charset="-122"/>
              </a:rPr>
              <a:t>+j</a:t>
            </a:r>
            <a:r>
              <a:rPr kumimoji="1" lang="en-US" altLang="zh-CN" sz="3600" b="0" i="1" dirty="0">
                <a:latin typeface="Times New Roman" panose="02020603050405020304" pitchFamily="18" charset="0"/>
                <a:ea typeface="宋体" panose="02010600030101010101" pitchFamily="2" charset="-122"/>
              </a:rPr>
              <a:t>b</a:t>
            </a:r>
            <a:r>
              <a:rPr kumimoji="1" lang="en-US" altLang="zh-CN" sz="3600" b="0" baseline="-25000" dirty="0">
                <a:latin typeface="Times New Roman" panose="02020603050405020304" pitchFamily="18" charset="0"/>
                <a:ea typeface="宋体" panose="02010600030101010101" pitchFamily="2" charset="-122"/>
              </a:rPr>
              <a:t>2</a:t>
            </a:r>
          </a:p>
        </p:txBody>
      </p:sp>
      <p:sp>
        <p:nvSpPr>
          <p:cNvPr id="22594" name="AutoShape 66" descr="羊皮纸"/>
          <p:cNvSpPr>
            <a:spLocks noChangeArrowheads="1"/>
          </p:cNvSpPr>
          <p:nvPr/>
        </p:nvSpPr>
        <p:spPr bwMode="auto">
          <a:xfrm>
            <a:off x="755650" y="5157788"/>
            <a:ext cx="1584325" cy="576262"/>
          </a:xfrm>
          <a:prstGeom prst="wedgeRoundRectCallout">
            <a:avLst>
              <a:gd name="adj1" fmla="val 52403"/>
              <a:gd name="adj2" fmla="val -196282"/>
              <a:gd name="adj3" fmla="val 16667"/>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800" dirty="0">
                <a:solidFill>
                  <a:schemeClr val="tx1"/>
                </a:solidFill>
              </a:rPr>
              <a:t>图解法</a:t>
            </a:r>
          </a:p>
        </p:txBody>
      </p:sp>
      <p:grpSp>
        <p:nvGrpSpPr>
          <p:cNvPr id="22610" name="Group 82"/>
          <p:cNvGrpSpPr>
            <a:grpSpLocks/>
          </p:cNvGrpSpPr>
          <p:nvPr/>
        </p:nvGrpSpPr>
        <p:grpSpPr bwMode="auto">
          <a:xfrm>
            <a:off x="395288" y="1989138"/>
            <a:ext cx="3603625" cy="2895600"/>
            <a:chOff x="701" y="1525"/>
            <a:chExt cx="2270" cy="1824"/>
          </a:xfrm>
        </p:grpSpPr>
        <p:sp>
          <p:nvSpPr>
            <p:cNvPr id="22547" name="Line 19"/>
            <p:cNvSpPr>
              <a:spLocks noChangeShapeType="1"/>
            </p:cNvSpPr>
            <p:nvPr/>
          </p:nvSpPr>
          <p:spPr bwMode="auto">
            <a:xfrm>
              <a:off x="703" y="3113"/>
              <a:ext cx="22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8" name="Line 20"/>
            <p:cNvSpPr>
              <a:spLocks noChangeShapeType="1"/>
            </p:cNvSpPr>
            <p:nvPr/>
          </p:nvSpPr>
          <p:spPr bwMode="auto">
            <a:xfrm flipH="1" flipV="1">
              <a:off x="930" y="1797"/>
              <a:ext cx="2" cy="150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49" name="Line 21"/>
            <p:cNvSpPr>
              <a:spLocks noChangeShapeType="1"/>
            </p:cNvSpPr>
            <p:nvPr/>
          </p:nvSpPr>
          <p:spPr bwMode="auto">
            <a:xfrm flipV="1">
              <a:off x="932" y="2205"/>
              <a:ext cx="542" cy="908"/>
            </a:xfrm>
            <a:prstGeom prst="line">
              <a:avLst/>
            </a:prstGeom>
            <a:noFill/>
            <a:ln w="28575">
              <a:solidFill>
                <a:schemeClr val="accent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0" name="Line 22"/>
            <p:cNvSpPr>
              <a:spLocks noChangeShapeType="1"/>
            </p:cNvSpPr>
            <p:nvPr/>
          </p:nvSpPr>
          <p:spPr bwMode="auto">
            <a:xfrm flipV="1">
              <a:off x="932" y="2795"/>
              <a:ext cx="1540" cy="318"/>
            </a:xfrm>
            <a:prstGeom prst="line">
              <a:avLst/>
            </a:prstGeom>
            <a:noFill/>
            <a:ln w="28575">
              <a:solidFill>
                <a:schemeClr val="accent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1" name="Line 23"/>
            <p:cNvSpPr>
              <a:spLocks noChangeShapeType="1"/>
            </p:cNvSpPr>
            <p:nvPr/>
          </p:nvSpPr>
          <p:spPr bwMode="auto">
            <a:xfrm flipV="1">
              <a:off x="1474" y="1888"/>
              <a:ext cx="1406" cy="331"/>
            </a:xfrm>
            <a:prstGeom prst="line">
              <a:avLst/>
            </a:prstGeom>
            <a:noFill/>
            <a:ln w="28575">
              <a:solidFill>
                <a:schemeClr val="bg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2" name="Line 24"/>
            <p:cNvSpPr>
              <a:spLocks noChangeShapeType="1"/>
            </p:cNvSpPr>
            <p:nvPr/>
          </p:nvSpPr>
          <p:spPr bwMode="auto">
            <a:xfrm flipV="1">
              <a:off x="2472" y="1888"/>
              <a:ext cx="408" cy="885"/>
            </a:xfrm>
            <a:prstGeom prst="line">
              <a:avLst/>
            </a:prstGeom>
            <a:noFill/>
            <a:ln w="28575">
              <a:solidFill>
                <a:schemeClr val="bg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3" name="Line 25"/>
            <p:cNvSpPr>
              <a:spLocks noChangeShapeType="1"/>
            </p:cNvSpPr>
            <p:nvPr/>
          </p:nvSpPr>
          <p:spPr bwMode="auto">
            <a:xfrm flipV="1">
              <a:off x="932" y="1933"/>
              <a:ext cx="1903" cy="118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554" name="Text Box 26"/>
            <p:cNvSpPr txBox="1">
              <a:spLocks noChangeArrowheads="1"/>
            </p:cNvSpPr>
            <p:nvPr/>
          </p:nvSpPr>
          <p:spPr bwMode="auto">
            <a:xfrm>
              <a:off x="2472" y="2659"/>
              <a:ext cx="254"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i="1">
                  <a:latin typeface="Times New Roman" panose="02020603050405020304" pitchFamily="18" charset="0"/>
                  <a:ea typeface="宋体" panose="02010600030101010101" pitchFamily="2" charset="-122"/>
                </a:rPr>
                <a:t>F</a:t>
              </a:r>
              <a:r>
                <a:rPr kumimoji="1" lang="en-US" altLang="zh-CN" b="0" baseline="-25000">
                  <a:latin typeface="Times New Roman" panose="02020603050405020304" pitchFamily="18" charset="0"/>
                  <a:ea typeface="宋体" panose="02010600030101010101" pitchFamily="2" charset="-122"/>
                </a:rPr>
                <a:t>1</a:t>
              </a:r>
              <a:endParaRPr kumimoji="1" lang="en-US" altLang="zh-CN" b="0">
                <a:latin typeface="Times New Roman" panose="02020603050405020304" pitchFamily="18" charset="0"/>
                <a:ea typeface="宋体" panose="02010600030101010101" pitchFamily="2" charset="-122"/>
              </a:endParaRPr>
            </a:p>
          </p:txBody>
        </p:sp>
        <p:sp>
          <p:nvSpPr>
            <p:cNvPr id="22555" name="Text Box 27"/>
            <p:cNvSpPr txBox="1">
              <a:spLocks noChangeArrowheads="1"/>
            </p:cNvSpPr>
            <p:nvPr/>
          </p:nvSpPr>
          <p:spPr bwMode="auto">
            <a:xfrm>
              <a:off x="1202" y="1888"/>
              <a:ext cx="506"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a:spAutoFit/>
            </a:bodyPr>
            <a:lstStyle/>
            <a:p>
              <a:r>
                <a:rPr kumimoji="1" lang="en-US" altLang="zh-CN" b="0" i="1">
                  <a:latin typeface="Times New Roman" panose="02020603050405020304" pitchFamily="18" charset="0"/>
                  <a:ea typeface="宋体" panose="02010600030101010101" pitchFamily="2" charset="-122"/>
                </a:rPr>
                <a:t>F</a:t>
              </a:r>
              <a:r>
                <a:rPr kumimoji="1" lang="en-US" altLang="zh-CN" b="0" baseline="-25000">
                  <a:latin typeface="Times New Roman" panose="02020603050405020304" pitchFamily="18" charset="0"/>
                  <a:ea typeface="宋体" panose="02010600030101010101" pitchFamily="2" charset="-122"/>
                </a:rPr>
                <a:t>2</a:t>
              </a:r>
              <a:endParaRPr kumimoji="1" lang="en-US" altLang="zh-CN" b="0">
                <a:latin typeface="Times New Roman" panose="02020603050405020304" pitchFamily="18" charset="0"/>
                <a:ea typeface="宋体" panose="02010600030101010101" pitchFamily="2" charset="-122"/>
              </a:endParaRPr>
            </a:p>
          </p:txBody>
        </p:sp>
        <p:sp>
          <p:nvSpPr>
            <p:cNvPr id="22556" name="Text Box 28"/>
            <p:cNvSpPr txBox="1">
              <a:spLocks noChangeArrowheads="1"/>
            </p:cNvSpPr>
            <p:nvPr/>
          </p:nvSpPr>
          <p:spPr bwMode="auto">
            <a:xfrm>
              <a:off x="2608" y="3067"/>
              <a:ext cx="27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a:latin typeface="Times New Roman" panose="02020603050405020304" pitchFamily="18" charset="0"/>
                  <a:ea typeface="宋体" panose="02010600030101010101" pitchFamily="2" charset="-122"/>
                </a:rPr>
                <a:t>Re</a:t>
              </a:r>
            </a:p>
          </p:txBody>
        </p:sp>
        <p:sp>
          <p:nvSpPr>
            <p:cNvPr id="22557" name="Text Box 29"/>
            <p:cNvSpPr txBox="1">
              <a:spLocks noChangeArrowheads="1"/>
            </p:cNvSpPr>
            <p:nvPr/>
          </p:nvSpPr>
          <p:spPr bwMode="auto">
            <a:xfrm>
              <a:off x="975" y="1706"/>
              <a:ext cx="27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a:latin typeface="Times New Roman" panose="02020603050405020304" pitchFamily="18" charset="0"/>
                  <a:ea typeface="宋体" panose="02010600030101010101" pitchFamily="2" charset="-122"/>
                </a:rPr>
                <a:t>Im</a:t>
              </a:r>
            </a:p>
          </p:txBody>
        </p:sp>
        <p:sp>
          <p:nvSpPr>
            <p:cNvPr id="22558" name="Text Box 30"/>
            <p:cNvSpPr txBox="1">
              <a:spLocks noChangeArrowheads="1"/>
            </p:cNvSpPr>
            <p:nvPr/>
          </p:nvSpPr>
          <p:spPr bwMode="auto">
            <a:xfrm>
              <a:off x="701" y="3116"/>
              <a:ext cx="1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latin typeface="Times New Roman" panose="02020603050405020304" pitchFamily="18" charset="0"/>
                  <a:ea typeface="宋体" panose="02010600030101010101" pitchFamily="2" charset="-122"/>
                </a:rPr>
                <a:t>o</a:t>
              </a:r>
            </a:p>
          </p:txBody>
        </p:sp>
        <p:sp>
          <p:nvSpPr>
            <p:cNvPr id="22609" name="Text Box 81"/>
            <p:cNvSpPr txBox="1">
              <a:spLocks noChangeArrowheads="1"/>
            </p:cNvSpPr>
            <p:nvPr/>
          </p:nvSpPr>
          <p:spPr bwMode="auto">
            <a:xfrm>
              <a:off x="2290" y="1525"/>
              <a:ext cx="591"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sz="2400" b="0" i="1" dirty="0">
                  <a:latin typeface="Times New Roman" panose="02020603050405020304" pitchFamily="18" charset="0"/>
                  <a:ea typeface="宋体" panose="02010600030101010101" pitchFamily="2" charset="-122"/>
                </a:rPr>
                <a:t>F</a:t>
              </a:r>
              <a:r>
                <a:rPr kumimoji="1" lang="en-US" altLang="zh-CN" sz="2400" b="0" baseline="-25000" dirty="0">
                  <a:latin typeface="Times New Roman" panose="02020603050405020304" pitchFamily="18" charset="0"/>
                  <a:ea typeface="宋体" panose="02010600030101010101" pitchFamily="2" charset="-122"/>
                </a:rPr>
                <a:t>1</a:t>
              </a:r>
              <a:r>
                <a:rPr kumimoji="1" lang="en-US" altLang="zh-CN" sz="2400" b="0" dirty="0">
                  <a:latin typeface="Times New Roman" panose="02020603050405020304" pitchFamily="18" charset="0"/>
                  <a:ea typeface="宋体" panose="02010600030101010101" pitchFamily="2" charset="-122"/>
                </a:rPr>
                <a:t>+</a:t>
              </a:r>
              <a:r>
                <a:rPr kumimoji="1" lang="en-US" altLang="zh-CN" sz="2400" b="0" i="1" dirty="0">
                  <a:latin typeface="Times New Roman" panose="02020603050405020304" pitchFamily="18" charset="0"/>
                  <a:ea typeface="宋体" panose="02010600030101010101" pitchFamily="2" charset="-122"/>
                </a:rPr>
                <a:t>F</a:t>
              </a:r>
              <a:r>
                <a:rPr kumimoji="1" lang="en-US" altLang="zh-CN" sz="2400" b="0" baseline="-25000" dirty="0">
                  <a:latin typeface="Times New Roman" panose="02020603050405020304" pitchFamily="18" charset="0"/>
                  <a:ea typeface="宋体" panose="02010600030101010101" pitchFamily="2" charset="-122"/>
                </a:rPr>
                <a:t>2</a:t>
              </a:r>
              <a:endParaRPr kumimoji="1" lang="en-US" altLang="zh-CN" sz="2400" b="0" dirty="0">
                <a:latin typeface="Times New Roman" panose="02020603050405020304" pitchFamily="18" charset="0"/>
                <a:ea typeface="宋体" panose="02010600030101010101" pitchFamily="2" charset="-122"/>
              </a:endParaRPr>
            </a:p>
          </p:txBody>
        </p:sp>
      </p:grpSp>
      <p:grpSp>
        <p:nvGrpSpPr>
          <p:cNvPr id="22634" name="Group 106"/>
          <p:cNvGrpSpPr>
            <a:grpSpLocks/>
          </p:cNvGrpSpPr>
          <p:nvPr/>
        </p:nvGrpSpPr>
        <p:grpSpPr bwMode="auto">
          <a:xfrm>
            <a:off x="6659563" y="4005264"/>
            <a:ext cx="936625" cy="1350323"/>
            <a:chOff x="4195" y="2523"/>
            <a:chExt cx="552" cy="874"/>
          </a:xfrm>
        </p:grpSpPr>
        <p:sp>
          <p:nvSpPr>
            <p:cNvPr id="22614" name="Line 86"/>
            <p:cNvSpPr>
              <a:spLocks noChangeShapeType="1"/>
            </p:cNvSpPr>
            <p:nvPr/>
          </p:nvSpPr>
          <p:spPr bwMode="auto">
            <a:xfrm flipV="1">
              <a:off x="4195" y="2523"/>
              <a:ext cx="452" cy="862"/>
            </a:xfrm>
            <a:prstGeom prst="line">
              <a:avLst/>
            </a:prstGeom>
            <a:noFill/>
            <a:ln w="28575">
              <a:solidFill>
                <a:schemeClr val="accent6"/>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20" name="Text Box 92"/>
            <p:cNvSpPr txBox="1">
              <a:spLocks noChangeArrowheads="1"/>
            </p:cNvSpPr>
            <p:nvPr/>
          </p:nvSpPr>
          <p:spPr bwMode="auto">
            <a:xfrm>
              <a:off x="4241" y="3158"/>
              <a:ext cx="506" cy="2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a:spAutoFit/>
            </a:bodyPr>
            <a:lstStyle/>
            <a:p>
              <a:r>
                <a:rPr kumimoji="1" lang="en-US" altLang="zh-CN" b="0" i="1">
                  <a:latin typeface="宋体" panose="02010600030101010101" pitchFamily="2" charset="-122"/>
                  <a:ea typeface="宋体" panose="02010600030101010101" pitchFamily="2" charset="-122"/>
                </a:rPr>
                <a:t>-</a:t>
              </a:r>
              <a:r>
                <a:rPr kumimoji="1" lang="en-US" altLang="zh-CN" b="0" i="1">
                  <a:latin typeface="Times New Roman" panose="02020603050405020304" pitchFamily="18" charset="0"/>
                  <a:ea typeface="宋体" panose="02010600030101010101" pitchFamily="2" charset="-122"/>
                </a:rPr>
                <a:t>F</a:t>
              </a:r>
              <a:r>
                <a:rPr kumimoji="1" lang="en-US" altLang="zh-CN" b="0" baseline="-25000">
                  <a:latin typeface="Times New Roman" panose="02020603050405020304" pitchFamily="18" charset="0"/>
                  <a:ea typeface="宋体" panose="02010600030101010101" pitchFamily="2" charset="-122"/>
                </a:rPr>
                <a:t>2</a:t>
              </a:r>
              <a:endParaRPr kumimoji="1" lang="en-US" altLang="zh-CN" b="0">
                <a:latin typeface="Times New Roman" panose="02020603050405020304" pitchFamily="18" charset="0"/>
                <a:ea typeface="宋体" panose="02010600030101010101" pitchFamily="2" charset="-122"/>
              </a:endParaRPr>
            </a:p>
          </p:txBody>
        </p:sp>
      </p:grpSp>
      <p:grpSp>
        <p:nvGrpSpPr>
          <p:cNvPr id="22625" name="Group 97"/>
          <p:cNvGrpSpPr>
            <a:grpSpLocks/>
          </p:cNvGrpSpPr>
          <p:nvPr/>
        </p:nvGrpSpPr>
        <p:grpSpPr bwMode="auto">
          <a:xfrm>
            <a:off x="4427539" y="2133600"/>
            <a:ext cx="3819525" cy="2744788"/>
            <a:chOff x="2789" y="1344"/>
            <a:chExt cx="2406" cy="1729"/>
          </a:xfrm>
        </p:grpSpPr>
        <p:sp>
          <p:nvSpPr>
            <p:cNvPr id="22612" name="Line 84"/>
            <p:cNvSpPr>
              <a:spLocks noChangeShapeType="1"/>
            </p:cNvSpPr>
            <p:nvPr/>
          </p:nvSpPr>
          <p:spPr bwMode="auto">
            <a:xfrm>
              <a:off x="2927" y="2841"/>
              <a:ext cx="22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13" name="Line 85"/>
            <p:cNvSpPr>
              <a:spLocks noChangeShapeType="1"/>
            </p:cNvSpPr>
            <p:nvPr/>
          </p:nvSpPr>
          <p:spPr bwMode="auto">
            <a:xfrm flipH="1" flipV="1">
              <a:off x="3154" y="1525"/>
              <a:ext cx="2" cy="150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15" name="Line 87"/>
            <p:cNvSpPr>
              <a:spLocks noChangeShapeType="1"/>
            </p:cNvSpPr>
            <p:nvPr/>
          </p:nvSpPr>
          <p:spPr bwMode="auto">
            <a:xfrm flipV="1">
              <a:off x="3156" y="2523"/>
              <a:ext cx="1540" cy="318"/>
            </a:xfrm>
            <a:prstGeom prst="line">
              <a:avLst/>
            </a:prstGeom>
            <a:noFill/>
            <a:ln w="28575">
              <a:solidFill>
                <a:schemeClr val="accent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19" name="Text Box 91"/>
            <p:cNvSpPr txBox="1">
              <a:spLocks noChangeArrowheads="1"/>
            </p:cNvSpPr>
            <p:nvPr/>
          </p:nvSpPr>
          <p:spPr bwMode="auto">
            <a:xfrm>
              <a:off x="4696" y="2387"/>
              <a:ext cx="254"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i="1">
                  <a:latin typeface="Times New Roman" panose="02020603050405020304" pitchFamily="18" charset="0"/>
                  <a:ea typeface="宋体" panose="02010600030101010101" pitchFamily="2" charset="-122"/>
                </a:rPr>
                <a:t>F</a:t>
              </a:r>
              <a:r>
                <a:rPr kumimoji="1" lang="en-US" altLang="zh-CN" b="0" baseline="-25000">
                  <a:latin typeface="Times New Roman" panose="02020603050405020304" pitchFamily="18" charset="0"/>
                  <a:ea typeface="宋体" panose="02010600030101010101" pitchFamily="2" charset="-122"/>
                </a:rPr>
                <a:t>1</a:t>
              </a:r>
              <a:endParaRPr kumimoji="1" lang="en-US" altLang="zh-CN" b="0">
                <a:latin typeface="Times New Roman" panose="02020603050405020304" pitchFamily="18" charset="0"/>
                <a:ea typeface="宋体" panose="02010600030101010101" pitchFamily="2" charset="-122"/>
              </a:endParaRPr>
            </a:p>
          </p:txBody>
        </p:sp>
        <p:sp>
          <p:nvSpPr>
            <p:cNvPr id="22621" name="Text Box 93"/>
            <p:cNvSpPr txBox="1">
              <a:spLocks noChangeArrowheads="1"/>
            </p:cNvSpPr>
            <p:nvPr/>
          </p:nvSpPr>
          <p:spPr bwMode="auto">
            <a:xfrm>
              <a:off x="4832" y="2795"/>
              <a:ext cx="27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a:latin typeface="Times New Roman" panose="02020603050405020304" pitchFamily="18" charset="0"/>
                  <a:ea typeface="宋体" panose="02010600030101010101" pitchFamily="2" charset="-122"/>
                </a:rPr>
                <a:t>Re</a:t>
              </a:r>
            </a:p>
          </p:txBody>
        </p:sp>
        <p:sp>
          <p:nvSpPr>
            <p:cNvPr id="22622" name="Text Box 94"/>
            <p:cNvSpPr txBox="1">
              <a:spLocks noChangeArrowheads="1"/>
            </p:cNvSpPr>
            <p:nvPr/>
          </p:nvSpPr>
          <p:spPr bwMode="auto">
            <a:xfrm>
              <a:off x="3198" y="1344"/>
              <a:ext cx="27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a:latin typeface="Times New Roman" panose="02020603050405020304" pitchFamily="18" charset="0"/>
                  <a:ea typeface="宋体" panose="02010600030101010101" pitchFamily="2" charset="-122"/>
                </a:rPr>
                <a:t>Im</a:t>
              </a:r>
            </a:p>
          </p:txBody>
        </p:sp>
        <p:sp>
          <p:nvSpPr>
            <p:cNvPr id="22623" name="Text Box 95"/>
            <p:cNvSpPr txBox="1">
              <a:spLocks noChangeArrowheads="1"/>
            </p:cNvSpPr>
            <p:nvPr/>
          </p:nvSpPr>
          <p:spPr bwMode="auto">
            <a:xfrm>
              <a:off x="2789" y="2840"/>
              <a:ext cx="1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latin typeface="Times New Roman" panose="02020603050405020304" pitchFamily="18" charset="0"/>
                  <a:ea typeface="宋体" panose="02010600030101010101" pitchFamily="2" charset="-122"/>
                </a:rPr>
                <a:t>o</a:t>
              </a:r>
            </a:p>
          </p:txBody>
        </p:sp>
      </p:grpSp>
      <p:grpSp>
        <p:nvGrpSpPr>
          <p:cNvPr id="22635" name="Group 107"/>
          <p:cNvGrpSpPr>
            <a:grpSpLocks/>
          </p:cNvGrpSpPr>
          <p:nvPr/>
        </p:nvGrpSpPr>
        <p:grpSpPr bwMode="auto">
          <a:xfrm>
            <a:off x="5010149" y="4510089"/>
            <a:ext cx="1671045" cy="1069748"/>
            <a:chOff x="3156" y="2841"/>
            <a:chExt cx="1085" cy="718"/>
          </a:xfrm>
        </p:grpSpPr>
        <p:sp>
          <p:nvSpPr>
            <p:cNvPr id="22618" name="Line 90"/>
            <p:cNvSpPr>
              <a:spLocks noChangeShapeType="1"/>
            </p:cNvSpPr>
            <p:nvPr/>
          </p:nvSpPr>
          <p:spPr bwMode="auto">
            <a:xfrm>
              <a:off x="3156" y="2841"/>
              <a:ext cx="1085" cy="54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24" name="Text Box 96"/>
            <p:cNvSpPr txBox="1">
              <a:spLocks noChangeArrowheads="1"/>
            </p:cNvSpPr>
            <p:nvPr/>
          </p:nvSpPr>
          <p:spPr bwMode="auto">
            <a:xfrm>
              <a:off x="3516" y="3249"/>
              <a:ext cx="597" cy="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sz="2400" b="0" i="1" dirty="0">
                  <a:ea typeface="宋体" panose="02010600030101010101" pitchFamily="2" charset="-122"/>
                </a:rPr>
                <a:t>F</a:t>
              </a:r>
              <a:r>
                <a:rPr kumimoji="1" lang="en-US" altLang="zh-CN" sz="2400" b="0" baseline="-25000" dirty="0">
                  <a:ea typeface="宋体" panose="02010600030101010101" pitchFamily="2" charset="-122"/>
                </a:rPr>
                <a:t>1</a:t>
              </a:r>
              <a:r>
                <a:rPr kumimoji="1" lang="en-US" altLang="zh-CN" sz="2400" b="0" dirty="0">
                  <a:latin typeface="宋体" panose="02010600030101010101" pitchFamily="2" charset="-122"/>
                  <a:ea typeface="宋体" panose="02010600030101010101" pitchFamily="2" charset="-122"/>
                </a:rPr>
                <a:t>-</a:t>
              </a:r>
              <a:r>
                <a:rPr kumimoji="1" lang="en-US" altLang="zh-CN" sz="2400" b="0" i="1" dirty="0">
                  <a:ea typeface="宋体" panose="02010600030101010101" pitchFamily="2" charset="-122"/>
                </a:rPr>
                <a:t>F</a:t>
              </a:r>
              <a:r>
                <a:rPr kumimoji="1" lang="en-US" altLang="zh-CN" sz="2400" b="0" baseline="-25000" dirty="0">
                  <a:ea typeface="宋体" panose="02010600030101010101" pitchFamily="2" charset="-122"/>
                </a:rPr>
                <a:t>2</a:t>
              </a:r>
              <a:endParaRPr kumimoji="1" lang="en-US" altLang="zh-CN" sz="2400" b="0" dirty="0">
                <a:ea typeface="宋体" panose="02010600030101010101" pitchFamily="2" charset="-122"/>
              </a:endParaRPr>
            </a:p>
          </p:txBody>
        </p:sp>
      </p:grpSp>
      <p:grpSp>
        <p:nvGrpSpPr>
          <p:cNvPr id="22631" name="Group 103"/>
          <p:cNvGrpSpPr>
            <a:grpSpLocks/>
          </p:cNvGrpSpPr>
          <p:nvPr/>
        </p:nvGrpSpPr>
        <p:grpSpPr bwMode="auto">
          <a:xfrm>
            <a:off x="5003800" y="2060575"/>
            <a:ext cx="3240088" cy="2447925"/>
            <a:chOff x="3152" y="1298"/>
            <a:chExt cx="2041" cy="1542"/>
          </a:xfrm>
        </p:grpSpPr>
        <p:sp>
          <p:nvSpPr>
            <p:cNvPr id="22628" name="Line 100"/>
            <p:cNvSpPr>
              <a:spLocks noChangeShapeType="1"/>
            </p:cNvSpPr>
            <p:nvPr/>
          </p:nvSpPr>
          <p:spPr bwMode="auto">
            <a:xfrm flipV="1">
              <a:off x="3152" y="1616"/>
              <a:ext cx="2041" cy="1224"/>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29" name="Text Box 101"/>
            <p:cNvSpPr txBox="1">
              <a:spLocks noChangeArrowheads="1"/>
            </p:cNvSpPr>
            <p:nvPr/>
          </p:nvSpPr>
          <p:spPr bwMode="auto">
            <a:xfrm>
              <a:off x="4569" y="1298"/>
              <a:ext cx="579"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400" b="0" i="1" dirty="0">
                  <a:ea typeface="宋体" panose="02010600030101010101" pitchFamily="2" charset="-122"/>
                </a:rPr>
                <a:t>F</a:t>
              </a:r>
              <a:r>
                <a:rPr kumimoji="1" lang="en-US" altLang="zh-CN" sz="2400" b="0" baseline="-25000" dirty="0">
                  <a:ea typeface="宋体" panose="02010600030101010101" pitchFamily="2" charset="-122"/>
                </a:rPr>
                <a:t>1</a:t>
              </a:r>
              <a:r>
                <a:rPr kumimoji="1" lang="en-US" altLang="zh-CN" sz="2400" b="0" dirty="0">
                  <a:latin typeface="宋体" panose="02010600030101010101" pitchFamily="2" charset="-122"/>
                  <a:ea typeface="宋体" panose="02010600030101010101" pitchFamily="2" charset="-122"/>
                </a:rPr>
                <a:t>+</a:t>
              </a:r>
              <a:r>
                <a:rPr kumimoji="1" lang="en-US" altLang="zh-CN" sz="2400" b="0" i="1" dirty="0">
                  <a:ea typeface="宋体" panose="02010600030101010101" pitchFamily="2" charset="-122"/>
                </a:rPr>
                <a:t>F</a:t>
              </a:r>
              <a:r>
                <a:rPr kumimoji="1" lang="en-US" altLang="zh-CN" sz="2400" b="0" baseline="-25000" dirty="0">
                  <a:ea typeface="宋体" panose="02010600030101010101" pitchFamily="2" charset="-122"/>
                </a:rPr>
                <a:t>2</a:t>
              </a:r>
              <a:endParaRPr kumimoji="1" lang="en-US" altLang="zh-CN" sz="2400" b="0" dirty="0">
                <a:ea typeface="宋体" panose="02010600030101010101" pitchFamily="2" charset="-122"/>
              </a:endParaRPr>
            </a:p>
          </p:txBody>
        </p:sp>
      </p:grpSp>
      <p:grpSp>
        <p:nvGrpSpPr>
          <p:cNvPr id="22633" name="Group 105"/>
          <p:cNvGrpSpPr>
            <a:grpSpLocks/>
          </p:cNvGrpSpPr>
          <p:nvPr/>
        </p:nvGrpSpPr>
        <p:grpSpPr bwMode="auto">
          <a:xfrm>
            <a:off x="7451725" y="2565400"/>
            <a:ext cx="1296988" cy="1439863"/>
            <a:chOff x="4649" y="1616"/>
            <a:chExt cx="914" cy="908"/>
          </a:xfrm>
        </p:grpSpPr>
        <p:sp>
          <p:nvSpPr>
            <p:cNvPr id="22627" name="Line 99"/>
            <p:cNvSpPr>
              <a:spLocks noChangeShapeType="1"/>
            </p:cNvSpPr>
            <p:nvPr/>
          </p:nvSpPr>
          <p:spPr bwMode="auto">
            <a:xfrm flipV="1">
              <a:off x="4649" y="1616"/>
              <a:ext cx="542" cy="908"/>
            </a:xfrm>
            <a:prstGeom prst="line">
              <a:avLst/>
            </a:prstGeom>
            <a:noFill/>
            <a:ln w="28575">
              <a:solidFill>
                <a:schemeClr val="accent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632" name="Text Box 104"/>
            <p:cNvSpPr txBox="1">
              <a:spLocks noChangeArrowheads="1"/>
            </p:cNvSpPr>
            <p:nvPr/>
          </p:nvSpPr>
          <p:spPr bwMode="auto">
            <a:xfrm>
              <a:off x="5057" y="1661"/>
              <a:ext cx="506"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a:spAutoFit/>
            </a:bodyPr>
            <a:lstStyle/>
            <a:p>
              <a:r>
                <a:rPr kumimoji="1" lang="en-US" altLang="zh-CN" b="0" i="1">
                  <a:latin typeface="Times New Roman" panose="02020603050405020304" pitchFamily="18" charset="0"/>
                  <a:ea typeface="宋体" panose="02010600030101010101" pitchFamily="2" charset="-122"/>
                </a:rPr>
                <a:t>F</a:t>
              </a:r>
              <a:r>
                <a:rPr kumimoji="1" lang="en-US" altLang="zh-CN" b="0" baseline="-25000">
                  <a:latin typeface="Times New Roman" panose="02020603050405020304" pitchFamily="18" charset="0"/>
                  <a:ea typeface="宋体" panose="02010600030101010101" pitchFamily="2" charset="-122"/>
                </a:rPr>
                <a:t>2</a:t>
              </a:r>
              <a:endParaRPr kumimoji="1" lang="en-US" altLang="zh-CN" b="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3448649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545"/>
                                        </p:tgtEl>
                                        <p:attrNameLst>
                                          <p:attrName>style.visibility</p:attrName>
                                        </p:attrNameLst>
                                      </p:cBhvr>
                                      <p:to>
                                        <p:strVal val="visible"/>
                                      </p:to>
                                    </p:set>
                                    <p:animEffect transition="in" filter="wipe(left)">
                                      <p:cBhvr>
                                        <p:cTn id="7" dur="1000"/>
                                        <p:tgtEl>
                                          <p:spTgt spid="225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543"/>
                                        </p:tgtEl>
                                        <p:attrNameLst>
                                          <p:attrName>style.visibility</p:attrName>
                                        </p:attrNameLst>
                                      </p:cBhvr>
                                      <p:to>
                                        <p:strVal val="visible"/>
                                      </p:to>
                                    </p:set>
                                    <p:animEffect transition="in" filter="wipe(left)">
                                      <p:cBhvr>
                                        <p:cTn id="12" dur="1000"/>
                                        <p:tgtEl>
                                          <p:spTgt spid="2254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610"/>
                                        </p:tgtEl>
                                        <p:attrNameLst>
                                          <p:attrName>style.visibility</p:attrName>
                                        </p:attrNameLst>
                                      </p:cBhvr>
                                      <p:to>
                                        <p:strVal val="visible"/>
                                      </p:to>
                                    </p:set>
                                    <p:animEffect transition="in" filter="blinds(horizontal)">
                                      <p:cBhvr>
                                        <p:cTn id="17" dur="500"/>
                                        <p:tgtEl>
                                          <p:spTgt spid="22610"/>
                                        </p:tgtEl>
                                      </p:cBhvr>
                                    </p:animEffect>
                                  </p:childTnLst>
                                </p:cTn>
                              </p:par>
                            </p:childTnLst>
                          </p:cTn>
                        </p:par>
                        <p:par>
                          <p:cTn id="18" fill="hold" nodeType="afterGroup">
                            <p:stCondLst>
                              <p:cond delay="500"/>
                            </p:stCondLst>
                            <p:childTnLst>
                              <p:par>
                                <p:cTn id="19" presetID="20" presetClass="entr" presetSubtype="0" fill="hold" grpId="0" nodeType="afterEffect">
                                  <p:stCondLst>
                                    <p:cond delay="0"/>
                                  </p:stCondLst>
                                  <p:childTnLst>
                                    <p:set>
                                      <p:cBhvr>
                                        <p:cTn id="20" dur="1" fill="hold">
                                          <p:stCondLst>
                                            <p:cond delay="0"/>
                                          </p:stCondLst>
                                        </p:cTn>
                                        <p:tgtEl>
                                          <p:spTgt spid="22594"/>
                                        </p:tgtEl>
                                        <p:attrNameLst>
                                          <p:attrName>style.visibility</p:attrName>
                                        </p:attrNameLst>
                                      </p:cBhvr>
                                      <p:to>
                                        <p:strVal val="visible"/>
                                      </p:to>
                                    </p:set>
                                    <p:animEffect transition="in" filter="wedge">
                                      <p:cBhvr>
                                        <p:cTn id="21" dur="2000"/>
                                        <p:tgtEl>
                                          <p:spTgt spid="2259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2625"/>
                                        </p:tgtEl>
                                        <p:attrNameLst>
                                          <p:attrName>style.visibility</p:attrName>
                                        </p:attrNameLst>
                                      </p:cBhvr>
                                      <p:to>
                                        <p:strVal val="visible"/>
                                      </p:to>
                                    </p:set>
                                    <p:animEffect transition="in" filter="wipe(left)">
                                      <p:cBhvr>
                                        <p:cTn id="26" dur="1000"/>
                                        <p:tgtEl>
                                          <p:spTgt spid="22625"/>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22633"/>
                                        </p:tgtEl>
                                        <p:attrNameLst>
                                          <p:attrName>style.visibility</p:attrName>
                                        </p:attrNameLst>
                                      </p:cBhvr>
                                      <p:to>
                                        <p:strVal val="visible"/>
                                      </p:to>
                                    </p:set>
                                    <p:animEffect transition="in" filter="wipe(down)">
                                      <p:cBhvr>
                                        <p:cTn id="31" dur="1000"/>
                                        <p:tgtEl>
                                          <p:spTgt spid="2263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nodeType="clickEffect">
                                  <p:stCondLst>
                                    <p:cond delay="0"/>
                                  </p:stCondLst>
                                  <p:childTnLst>
                                    <p:set>
                                      <p:cBhvr>
                                        <p:cTn id="35" dur="1" fill="hold">
                                          <p:stCondLst>
                                            <p:cond delay="0"/>
                                          </p:stCondLst>
                                        </p:cTn>
                                        <p:tgtEl>
                                          <p:spTgt spid="22631"/>
                                        </p:tgtEl>
                                        <p:attrNameLst>
                                          <p:attrName>style.visibility</p:attrName>
                                        </p:attrNameLst>
                                      </p:cBhvr>
                                      <p:to>
                                        <p:strVal val="visible"/>
                                      </p:to>
                                    </p:set>
                                    <p:animEffect transition="in" filter="wipe(down)">
                                      <p:cBhvr>
                                        <p:cTn id="36" dur="1000"/>
                                        <p:tgtEl>
                                          <p:spTgt spid="22631"/>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22634"/>
                                        </p:tgtEl>
                                        <p:attrNameLst>
                                          <p:attrName>style.visibility</p:attrName>
                                        </p:attrNameLst>
                                      </p:cBhvr>
                                      <p:to>
                                        <p:strVal val="visible"/>
                                      </p:to>
                                    </p:set>
                                    <p:animEffect transition="in" filter="wipe(up)">
                                      <p:cBhvr>
                                        <p:cTn id="41" dur="500"/>
                                        <p:tgtEl>
                                          <p:spTgt spid="22634"/>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22635"/>
                                        </p:tgtEl>
                                        <p:attrNameLst>
                                          <p:attrName>style.visibility</p:attrName>
                                        </p:attrNameLst>
                                      </p:cBhvr>
                                      <p:to>
                                        <p:strVal val="visible"/>
                                      </p:to>
                                    </p:set>
                                    <p:animEffect transition="in" filter="wipe(left)">
                                      <p:cBhvr>
                                        <p:cTn id="46" dur="1000"/>
                                        <p:tgtEl>
                                          <p:spTgt spid="22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3" grpId="0" autoUpdateAnimBg="0"/>
      <p:bldP spid="22545" grpId="0" autoUpdateAnimBg="0"/>
      <p:bldP spid="2259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611560" y="451833"/>
            <a:ext cx="5232523"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circleNumDbPlain" startAt="2"/>
            </a:pPr>
            <a:r>
              <a:rPr kumimoji="1" lang="zh-CN" altLang="en-US" sz="2800" dirty="0">
                <a:latin typeface="楷体_GB2312" pitchFamily="49" charset="-122"/>
                <a:ea typeface="楷体_GB2312" pitchFamily="49" charset="-122"/>
              </a:rPr>
              <a:t>乘除运算 </a:t>
            </a:r>
            <a:r>
              <a:rPr kumimoji="1" lang="en-US" altLang="zh-CN" sz="2800" dirty="0">
                <a:latin typeface="Times New Roman" panose="02020603050405020304" pitchFamily="18" charset="0"/>
                <a:ea typeface="楷体_GB2312" pitchFamily="49" charset="-122"/>
              </a:rPr>
              <a:t>——</a:t>
            </a:r>
            <a:r>
              <a:rPr kumimoji="1" lang="en-US" altLang="zh-CN" sz="2800" dirty="0">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采用极坐标式</a:t>
            </a:r>
          </a:p>
        </p:txBody>
      </p:sp>
      <p:grpSp>
        <p:nvGrpSpPr>
          <p:cNvPr id="21540" name="Group 36"/>
          <p:cNvGrpSpPr>
            <a:grpSpLocks/>
          </p:cNvGrpSpPr>
          <p:nvPr/>
        </p:nvGrpSpPr>
        <p:grpSpPr bwMode="auto">
          <a:xfrm>
            <a:off x="900113" y="1269999"/>
            <a:ext cx="6264274" cy="584200"/>
            <a:chOff x="748" y="799"/>
            <a:chExt cx="3946" cy="368"/>
          </a:xfrm>
        </p:grpSpPr>
        <p:sp>
          <p:nvSpPr>
            <p:cNvPr id="21508" name="Text Box 4"/>
            <p:cNvSpPr txBox="1">
              <a:spLocks noChangeArrowheads="1"/>
            </p:cNvSpPr>
            <p:nvPr/>
          </p:nvSpPr>
          <p:spPr bwMode="auto">
            <a:xfrm>
              <a:off x="748" y="799"/>
              <a:ext cx="394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kumimoji="1" lang="zh-CN" altLang="en-US" sz="2800" dirty="0">
                  <a:latin typeface="Times New Roman" panose="02020603050405020304" pitchFamily="18" charset="0"/>
                </a:rPr>
                <a:t>若</a:t>
              </a:r>
              <a:r>
                <a:rPr kumimoji="1" lang="zh-CN" altLang="en-US" sz="2400" dirty="0">
                  <a:latin typeface="Times New Roman" panose="02020603050405020304" pitchFamily="18" charset="0"/>
                  <a:ea typeface="宋体" panose="02010600030101010101" pitchFamily="2" charset="-122"/>
                </a:rPr>
                <a:t>       </a:t>
              </a:r>
              <a:r>
                <a:rPr kumimoji="1" lang="en-US" altLang="zh-CN" sz="3200" b="0" i="1" dirty="0">
                  <a:latin typeface="Times New Roman" panose="02020603050405020304" pitchFamily="18" charset="0"/>
                  <a:ea typeface="宋体" panose="02010600030101010101" pitchFamily="2" charset="-122"/>
                </a:rPr>
                <a:t>F</a:t>
              </a:r>
              <a:r>
                <a:rPr kumimoji="1" lang="en-US" altLang="zh-CN" sz="3200" b="0" baseline="-25000" dirty="0">
                  <a:latin typeface="Times New Roman" panose="02020603050405020304" pitchFamily="18" charset="0"/>
                  <a:ea typeface="宋体" panose="02010600030101010101" pitchFamily="2" charset="-122"/>
                </a:rPr>
                <a:t>1</a:t>
              </a:r>
              <a:r>
                <a:rPr kumimoji="1" lang="en-US" altLang="zh-CN" sz="3200" b="0" dirty="0">
                  <a:latin typeface="Times New Roman" panose="02020603050405020304" pitchFamily="18" charset="0"/>
                  <a:ea typeface="宋体" panose="02010600030101010101" pitchFamily="2" charset="-122"/>
                </a:rPr>
                <a:t>=|</a:t>
              </a:r>
              <a:r>
                <a:rPr kumimoji="1" lang="en-US" altLang="zh-CN" sz="3200" b="0" i="1" dirty="0">
                  <a:latin typeface="Times New Roman" panose="02020603050405020304" pitchFamily="18" charset="0"/>
                  <a:ea typeface="宋体" panose="02010600030101010101" pitchFamily="2" charset="-122"/>
                </a:rPr>
                <a:t>F</a:t>
              </a:r>
              <a:r>
                <a:rPr kumimoji="1" lang="en-US" altLang="zh-CN" sz="3200" b="0" baseline="-25000" dirty="0">
                  <a:latin typeface="Times New Roman" panose="02020603050405020304" pitchFamily="18" charset="0"/>
                  <a:ea typeface="宋体" panose="02010600030101010101" pitchFamily="2" charset="-122"/>
                </a:rPr>
                <a:t>1</a:t>
              </a:r>
              <a:r>
                <a:rPr kumimoji="1" lang="en-US" altLang="zh-CN" sz="3200" b="0" dirty="0">
                  <a:latin typeface="Times New Roman" panose="02020603050405020304" pitchFamily="18" charset="0"/>
                  <a:ea typeface="宋体" panose="02010600030101010101" pitchFamily="2" charset="-122"/>
                </a:rPr>
                <a:t>|</a:t>
              </a:r>
              <a:r>
                <a:rPr kumimoji="1" lang="en-US" altLang="zh-CN" sz="3200" b="0"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sz="3200" b="0" dirty="0">
                  <a:latin typeface="Times New Roman" panose="02020603050405020304" pitchFamily="18" charset="0"/>
                  <a:ea typeface="宋体" panose="02010600030101010101" pitchFamily="2" charset="-122"/>
                </a:rPr>
                <a:t> </a:t>
              </a:r>
              <a:r>
                <a:rPr kumimoji="1" lang="en-US" altLang="zh-CN" sz="3200" b="0" i="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3200" b="0" baseline="-25000" dirty="0">
                  <a:latin typeface="Times New Roman" panose="02020603050405020304" pitchFamily="18" charset="0"/>
                  <a:ea typeface="宋体" panose="02010600030101010101" pitchFamily="2" charset="-122"/>
                  <a:sym typeface="Symbol" panose="05050102010706020507" pitchFamily="18" charset="2"/>
                </a:rPr>
                <a:t>1     </a:t>
              </a:r>
              <a:r>
                <a:rPr kumimoji="1" lang="zh-CN" altLang="en-US" sz="3200" b="0"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sz="3200" b="0" i="1" dirty="0">
                  <a:latin typeface="Times New Roman" panose="02020603050405020304" pitchFamily="18" charset="0"/>
                  <a:ea typeface="宋体" panose="02010600030101010101" pitchFamily="2" charset="-122"/>
                </a:rPr>
                <a:t>F</a:t>
              </a:r>
              <a:r>
                <a:rPr kumimoji="1" lang="en-US" altLang="zh-CN" sz="3200" b="0" baseline="-25000" dirty="0">
                  <a:latin typeface="Times New Roman" panose="02020603050405020304" pitchFamily="18" charset="0"/>
                  <a:ea typeface="宋体" panose="02010600030101010101" pitchFamily="2" charset="-122"/>
                </a:rPr>
                <a:t>2</a:t>
              </a:r>
              <a:r>
                <a:rPr kumimoji="1" lang="en-US" altLang="zh-CN" sz="3200" b="0" dirty="0">
                  <a:latin typeface="Times New Roman" panose="02020603050405020304" pitchFamily="18" charset="0"/>
                  <a:ea typeface="宋体" panose="02010600030101010101" pitchFamily="2" charset="-122"/>
                </a:rPr>
                <a:t>=|</a:t>
              </a:r>
              <a:r>
                <a:rPr kumimoji="1" lang="en-US" altLang="zh-CN" sz="3200" b="0" i="1" dirty="0">
                  <a:latin typeface="Times New Roman" panose="02020603050405020304" pitchFamily="18" charset="0"/>
                  <a:ea typeface="宋体" panose="02010600030101010101" pitchFamily="2" charset="-122"/>
                </a:rPr>
                <a:t>F</a:t>
              </a:r>
              <a:r>
                <a:rPr kumimoji="1" lang="en-US" altLang="zh-CN" sz="3200" b="0" baseline="-25000" dirty="0">
                  <a:latin typeface="Times New Roman" panose="02020603050405020304" pitchFamily="18" charset="0"/>
                  <a:ea typeface="宋体" panose="02010600030101010101" pitchFamily="2" charset="-122"/>
                </a:rPr>
                <a:t>2</a:t>
              </a:r>
              <a:r>
                <a:rPr kumimoji="1" lang="en-US" altLang="zh-CN" sz="3200" b="0" dirty="0">
                  <a:latin typeface="Times New Roman" panose="02020603050405020304" pitchFamily="18" charset="0"/>
                  <a:ea typeface="宋体" panose="02010600030101010101" pitchFamily="2" charset="-122"/>
                </a:rPr>
                <a:t>|</a:t>
              </a:r>
              <a:r>
                <a:rPr kumimoji="1" lang="en-US" altLang="zh-CN" sz="3200" b="0"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sz="3200" b="0" dirty="0">
                  <a:latin typeface="Times New Roman" panose="02020603050405020304" pitchFamily="18" charset="0"/>
                  <a:ea typeface="宋体" panose="02010600030101010101" pitchFamily="2" charset="-122"/>
                </a:rPr>
                <a:t> </a:t>
              </a:r>
              <a:r>
                <a:rPr kumimoji="1" lang="en-US" altLang="zh-CN" sz="3200" b="0" i="1"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3200" b="0" baseline="-25000" dirty="0">
                  <a:latin typeface="Times New Roman" panose="02020603050405020304" pitchFamily="18" charset="0"/>
                  <a:ea typeface="宋体" panose="02010600030101010101" pitchFamily="2" charset="-122"/>
                  <a:sym typeface="Symbol" panose="05050102010706020507" pitchFamily="18" charset="2"/>
                </a:rPr>
                <a:t>2</a:t>
              </a:r>
              <a:endParaRPr kumimoji="1" lang="en-US" altLang="zh-CN" sz="3200" b="0" dirty="0">
                <a:latin typeface="Times New Roman" panose="02020603050405020304" pitchFamily="18" charset="0"/>
                <a:ea typeface="宋体" panose="02010600030101010101" pitchFamily="2" charset="-122"/>
              </a:endParaRPr>
            </a:p>
          </p:txBody>
        </p:sp>
        <p:sp>
          <p:nvSpPr>
            <p:cNvPr id="21509" name="Freeform 5"/>
            <p:cNvSpPr>
              <a:spLocks/>
            </p:cNvSpPr>
            <p:nvPr/>
          </p:nvSpPr>
          <p:spPr bwMode="auto">
            <a:xfrm>
              <a:off x="2109" y="916"/>
              <a:ext cx="408" cy="233"/>
            </a:xfrm>
            <a:custGeom>
              <a:avLst/>
              <a:gdLst>
                <a:gd name="T0" fmla="*/ 96 w 336"/>
                <a:gd name="T1" fmla="*/ 0 h 240"/>
                <a:gd name="T2" fmla="*/ 0 w 336"/>
                <a:gd name="T3" fmla="*/ 240 h 240"/>
                <a:gd name="T4" fmla="*/ 336 w 336"/>
                <a:gd name="T5" fmla="*/ 240 h 240"/>
              </a:gdLst>
              <a:ahLst/>
              <a:cxnLst>
                <a:cxn ang="0">
                  <a:pos x="T0" y="T1"/>
                </a:cxn>
                <a:cxn ang="0">
                  <a:pos x="T2" y="T3"/>
                </a:cxn>
                <a:cxn ang="0">
                  <a:pos x="T4" y="T5"/>
                </a:cxn>
              </a:cxnLst>
              <a:rect l="0" t="0" r="r" b="b"/>
              <a:pathLst>
                <a:path w="336" h="240">
                  <a:moveTo>
                    <a:pt x="96" y="0"/>
                  </a:moveTo>
                  <a:lnTo>
                    <a:pt x="0" y="240"/>
                  </a:lnTo>
                  <a:lnTo>
                    <a:pt x="336" y="240"/>
                  </a:lnTo>
                </a:path>
              </a:pathLst>
            </a:custGeom>
            <a:noFill/>
            <a:ln w="19050"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21510" name="Freeform 6"/>
            <p:cNvSpPr>
              <a:spLocks/>
            </p:cNvSpPr>
            <p:nvPr/>
          </p:nvSpPr>
          <p:spPr bwMode="auto">
            <a:xfrm>
              <a:off x="3696" y="887"/>
              <a:ext cx="454" cy="233"/>
            </a:xfrm>
            <a:custGeom>
              <a:avLst/>
              <a:gdLst>
                <a:gd name="T0" fmla="*/ 96 w 336"/>
                <a:gd name="T1" fmla="*/ 0 h 240"/>
                <a:gd name="T2" fmla="*/ 0 w 336"/>
                <a:gd name="T3" fmla="*/ 240 h 240"/>
                <a:gd name="T4" fmla="*/ 336 w 336"/>
                <a:gd name="T5" fmla="*/ 240 h 240"/>
              </a:gdLst>
              <a:ahLst/>
              <a:cxnLst>
                <a:cxn ang="0">
                  <a:pos x="T0" y="T1"/>
                </a:cxn>
                <a:cxn ang="0">
                  <a:pos x="T2" y="T3"/>
                </a:cxn>
                <a:cxn ang="0">
                  <a:pos x="T4" y="T5"/>
                </a:cxn>
              </a:cxnLst>
              <a:rect l="0" t="0" r="r" b="b"/>
              <a:pathLst>
                <a:path w="336" h="240">
                  <a:moveTo>
                    <a:pt x="96" y="0"/>
                  </a:moveTo>
                  <a:lnTo>
                    <a:pt x="0" y="240"/>
                  </a:lnTo>
                  <a:lnTo>
                    <a:pt x="336" y="240"/>
                  </a:lnTo>
                </a:path>
              </a:pathLst>
            </a:custGeom>
            <a:noFill/>
            <a:ln w="19050"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pSp>
      <p:grpSp>
        <p:nvGrpSpPr>
          <p:cNvPr id="21525" name="Group 21"/>
          <p:cNvGrpSpPr>
            <a:grpSpLocks/>
          </p:cNvGrpSpPr>
          <p:nvPr/>
        </p:nvGrpSpPr>
        <p:grpSpPr bwMode="auto">
          <a:xfrm>
            <a:off x="1751013" y="3703638"/>
            <a:ext cx="5686425" cy="2082800"/>
            <a:chOff x="748" y="1697"/>
            <a:chExt cx="3582" cy="1312"/>
          </a:xfrm>
        </p:grpSpPr>
        <p:graphicFrame>
          <p:nvGraphicFramePr>
            <p:cNvPr id="21512" name="Object 8"/>
            <p:cNvGraphicFramePr>
              <a:graphicFrameLocks noChangeAspect="1"/>
            </p:cNvGraphicFramePr>
            <p:nvPr>
              <p:extLst>
                <p:ext uri="{D42A27DB-BD31-4B8C-83A1-F6EECF244321}">
                  <p14:modId xmlns:p14="http://schemas.microsoft.com/office/powerpoint/2010/main" val="4037172392"/>
                </p:ext>
              </p:extLst>
            </p:nvPr>
          </p:nvGraphicFramePr>
          <p:xfrm>
            <a:off x="748" y="1697"/>
            <a:ext cx="3582" cy="1312"/>
          </p:xfrm>
          <a:graphic>
            <a:graphicData uri="http://schemas.openxmlformats.org/presentationml/2006/ole">
              <mc:AlternateContent xmlns:mc="http://schemas.openxmlformats.org/markup-compatibility/2006">
                <mc:Choice xmlns:v="urn:schemas-microsoft-com:vml" Requires="v">
                  <p:oleObj spid="_x0000_s82246" name="Equation" r:id="rId3" imgW="2476440" imgH="914400" progId="Equation.DSMT4">
                    <p:embed/>
                  </p:oleObj>
                </mc:Choice>
                <mc:Fallback>
                  <p:oleObj name="Equation" r:id="rId3" imgW="2476440" imgH="914400" progId="Equation.DSMT4">
                    <p:embed/>
                    <p:pic>
                      <p:nvPicPr>
                        <p:cNvPr id="21512" name="Object 8"/>
                        <p:cNvPicPr>
                          <a:picLocks noChangeAspect="1" noChangeArrowheads="1"/>
                        </p:cNvPicPr>
                        <p:nvPr/>
                      </p:nvPicPr>
                      <p:blipFill>
                        <a:blip r:embed="rId4"/>
                        <a:srcRect/>
                        <a:stretch>
                          <a:fillRect/>
                        </a:stretch>
                      </p:blipFill>
                      <p:spPr bwMode="auto">
                        <a:xfrm>
                          <a:off x="748" y="1697"/>
                          <a:ext cx="3582" cy="1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13" name="Freeform 9"/>
            <p:cNvSpPr>
              <a:spLocks/>
            </p:cNvSpPr>
            <p:nvPr/>
          </p:nvSpPr>
          <p:spPr bwMode="auto">
            <a:xfrm>
              <a:off x="1746" y="2614"/>
              <a:ext cx="576" cy="240"/>
            </a:xfrm>
            <a:custGeom>
              <a:avLst/>
              <a:gdLst>
                <a:gd name="T0" fmla="*/ 48 w 480"/>
                <a:gd name="T1" fmla="*/ 0 h 240"/>
                <a:gd name="T2" fmla="*/ 0 w 480"/>
                <a:gd name="T3" fmla="*/ 240 h 240"/>
                <a:gd name="T4" fmla="*/ 480 w 480"/>
                <a:gd name="T5" fmla="*/ 240 h 240"/>
              </a:gdLst>
              <a:ahLst/>
              <a:cxnLst>
                <a:cxn ang="0">
                  <a:pos x="T0" y="T1"/>
                </a:cxn>
                <a:cxn ang="0">
                  <a:pos x="T2" y="T3"/>
                </a:cxn>
                <a:cxn ang="0">
                  <a:pos x="T4" y="T5"/>
                </a:cxn>
              </a:cxnLst>
              <a:rect l="0" t="0" r="r" b="b"/>
              <a:pathLst>
                <a:path w="480" h="240">
                  <a:moveTo>
                    <a:pt x="48" y="0"/>
                  </a:moveTo>
                  <a:lnTo>
                    <a:pt x="0" y="240"/>
                  </a:lnTo>
                  <a:lnTo>
                    <a:pt x="480" y="240"/>
                  </a:lnTo>
                </a:path>
              </a:pathLst>
            </a:custGeom>
            <a:noFill/>
            <a:ln w="19050"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pSp>
      <p:sp>
        <p:nvSpPr>
          <p:cNvPr id="21517" name="Text Box 13"/>
          <p:cNvSpPr txBox="1">
            <a:spLocks noChangeArrowheads="1"/>
          </p:cNvSpPr>
          <p:nvPr/>
        </p:nvSpPr>
        <p:spPr bwMode="auto">
          <a:xfrm>
            <a:off x="900113" y="2149145"/>
            <a:ext cx="726481"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dirty="0">
                <a:latin typeface="楷体_GB2312" pitchFamily="49" charset="-122"/>
              </a:rPr>
              <a:t>则</a:t>
            </a:r>
            <a:r>
              <a:rPr kumimoji="1" lang="en-US" altLang="zh-CN" sz="2800" dirty="0">
                <a:latin typeface="楷体_GB2312" pitchFamily="49" charset="-122"/>
              </a:rPr>
              <a:t>:</a:t>
            </a:r>
          </a:p>
        </p:txBody>
      </p:sp>
      <p:graphicFrame>
        <p:nvGraphicFramePr>
          <p:cNvPr id="21518" name="Object 14"/>
          <p:cNvGraphicFramePr>
            <a:graphicFrameLocks noChangeAspect="1"/>
          </p:cNvGraphicFramePr>
          <p:nvPr>
            <p:extLst>
              <p:ext uri="{D42A27DB-BD31-4B8C-83A1-F6EECF244321}">
                <p14:modId xmlns:p14="http://schemas.microsoft.com/office/powerpoint/2010/main" val="1468145861"/>
              </p:ext>
            </p:extLst>
          </p:nvPr>
        </p:nvGraphicFramePr>
        <p:xfrm>
          <a:off x="1825625" y="2136775"/>
          <a:ext cx="5562600" cy="1219200"/>
        </p:xfrm>
        <a:graphic>
          <a:graphicData uri="http://schemas.openxmlformats.org/presentationml/2006/ole">
            <mc:AlternateContent xmlns:mc="http://schemas.openxmlformats.org/markup-compatibility/2006">
              <mc:Choice xmlns:v="urn:schemas-microsoft-com:vml" Requires="v">
                <p:oleObj spid="_x0000_s82247" name="Equation" r:id="rId5" imgW="2412720" imgH="507960" progId="Equation.DSMT4">
                  <p:embed/>
                </p:oleObj>
              </mc:Choice>
              <mc:Fallback>
                <p:oleObj name="Equation" r:id="rId5" imgW="2412720" imgH="507960" progId="Equation.DSMT4">
                  <p:embed/>
                  <p:pic>
                    <p:nvPicPr>
                      <p:cNvPr id="21518" name="Object 14"/>
                      <p:cNvPicPr>
                        <a:picLocks noChangeAspect="1" noChangeArrowheads="1"/>
                      </p:cNvPicPr>
                      <p:nvPr/>
                    </p:nvPicPr>
                    <p:blipFill>
                      <a:blip r:embed="rId6"/>
                      <a:srcRect/>
                      <a:stretch>
                        <a:fillRect/>
                      </a:stretch>
                    </p:blipFill>
                    <p:spPr bwMode="auto">
                      <a:xfrm>
                        <a:off x="1825625" y="2136775"/>
                        <a:ext cx="55626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1541" name="AutoShape 37" descr="羊皮纸"/>
          <p:cNvSpPr>
            <a:spLocks noChangeArrowheads="1"/>
          </p:cNvSpPr>
          <p:nvPr/>
        </p:nvSpPr>
        <p:spPr bwMode="auto">
          <a:xfrm>
            <a:off x="7092950" y="2565400"/>
            <a:ext cx="1512888" cy="1079500"/>
          </a:xfrm>
          <a:prstGeom prst="wedgeRoundRectCallout">
            <a:avLst>
              <a:gd name="adj1" fmla="val -159551"/>
              <a:gd name="adj2" fmla="val -2796"/>
              <a:gd name="adj3" fmla="val 16667"/>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800">
                <a:solidFill>
                  <a:schemeClr val="tx1"/>
                </a:solidFill>
              </a:rPr>
              <a:t>模相乘</a:t>
            </a:r>
          </a:p>
          <a:p>
            <a:pPr algn="ctr"/>
            <a:r>
              <a:rPr kumimoji="1" lang="zh-CN" altLang="en-US" sz="2800">
                <a:solidFill>
                  <a:schemeClr val="tx1"/>
                </a:solidFill>
              </a:rPr>
              <a:t>角相加</a:t>
            </a:r>
          </a:p>
        </p:txBody>
      </p:sp>
      <p:sp>
        <p:nvSpPr>
          <p:cNvPr id="21542" name="AutoShape 38" descr="羊皮纸"/>
          <p:cNvSpPr>
            <a:spLocks noChangeArrowheads="1"/>
          </p:cNvSpPr>
          <p:nvPr/>
        </p:nvSpPr>
        <p:spPr bwMode="auto">
          <a:xfrm>
            <a:off x="7092950" y="4941888"/>
            <a:ext cx="1512888" cy="1079500"/>
          </a:xfrm>
          <a:prstGeom prst="wedgeRoundRectCallout">
            <a:avLst>
              <a:gd name="adj1" fmla="val -210968"/>
              <a:gd name="adj2" fmla="val -17500"/>
              <a:gd name="adj3" fmla="val 16667"/>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800">
                <a:solidFill>
                  <a:schemeClr val="tx1"/>
                </a:solidFill>
              </a:rPr>
              <a:t>模相除</a:t>
            </a:r>
          </a:p>
          <a:p>
            <a:pPr algn="ctr"/>
            <a:r>
              <a:rPr kumimoji="1" lang="zh-CN" altLang="en-US" sz="2800">
                <a:solidFill>
                  <a:schemeClr val="tx1"/>
                </a:solidFill>
              </a:rPr>
              <a:t>角相减</a:t>
            </a:r>
          </a:p>
        </p:txBody>
      </p:sp>
    </p:spTree>
    <p:extLst>
      <p:ext uri="{BB962C8B-B14F-4D97-AF65-F5344CB8AC3E}">
        <p14:creationId xmlns:p14="http://schemas.microsoft.com/office/powerpoint/2010/main" val="2202386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randombar(horizontal)">
                                      <p:cBhvr>
                                        <p:cTn id="7" dur="500"/>
                                        <p:tgtEl>
                                          <p:spTgt spid="215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1540"/>
                                        </p:tgtEl>
                                        <p:attrNameLst>
                                          <p:attrName>style.visibility</p:attrName>
                                        </p:attrNameLst>
                                      </p:cBhvr>
                                      <p:to>
                                        <p:strVal val="visible"/>
                                      </p:to>
                                    </p:set>
                                    <p:animEffect transition="in" filter="wipe(left)">
                                      <p:cBhvr>
                                        <p:cTn id="12" dur="1000"/>
                                        <p:tgtEl>
                                          <p:spTgt spid="215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21517"/>
                                        </p:tgtEl>
                                        <p:attrNameLst>
                                          <p:attrName>style.visibility</p:attrName>
                                        </p:attrNameLst>
                                      </p:cBhvr>
                                      <p:to>
                                        <p:strVal val="visible"/>
                                      </p:to>
                                    </p:set>
                                    <p:anim calcmode="lin" valueType="num">
                                      <p:cBhvr>
                                        <p:cTn id="17" dur="500" fill="hold"/>
                                        <p:tgtEl>
                                          <p:spTgt spid="21517"/>
                                        </p:tgtEl>
                                        <p:attrNameLst>
                                          <p:attrName>ppt_w</p:attrName>
                                        </p:attrNameLst>
                                      </p:cBhvr>
                                      <p:tavLst>
                                        <p:tav tm="0">
                                          <p:val>
                                            <p:strVal val="4/3*#ppt_w"/>
                                          </p:val>
                                        </p:tav>
                                        <p:tav tm="100000">
                                          <p:val>
                                            <p:strVal val="#ppt_w"/>
                                          </p:val>
                                        </p:tav>
                                      </p:tavLst>
                                    </p:anim>
                                    <p:anim calcmode="lin" valueType="num">
                                      <p:cBhvr>
                                        <p:cTn id="18" dur="500" fill="hold"/>
                                        <p:tgtEl>
                                          <p:spTgt spid="21517"/>
                                        </p:tgtEl>
                                        <p:attrNameLst>
                                          <p:attrName>ppt_h</p:attrName>
                                        </p:attrNameLst>
                                      </p:cBhvr>
                                      <p:tavLst>
                                        <p:tav tm="0">
                                          <p:val>
                                            <p:strVal val="4/3*#ppt_h"/>
                                          </p:val>
                                        </p:tav>
                                        <p:tav tm="100000">
                                          <p:val>
                                            <p:strVal val="#ppt_h"/>
                                          </p:val>
                                        </p:tav>
                                      </p:tavLst>
                                    </p:anim>
                                  </p:childTnLst>
                                </p:cTn>
                              </p:par>
                            </p:childTnLst>
                          </p:cTn>
                        </p:par>
                        <p:par>
                          <p:cTn id="19" fill="hold" nodeType="afterGroup">
                            <p:stCondLst>
                              <p:cond delay="500"/>
                            </p:stCondLst>
                            <p:childTnLst>
                              <p:par>
                                <p:cTn id="20" presetID="17" presetClass="entr" presetSubtype="8" fill="hold" nodeType="afterEffect">
                                  <p:stCondLst>
                                    <p:cond delay="0"/>
                                  </p:stCondLst>
                                  <p:childTnLst>
                                    <p:set>
                                      <p:cBhvr>
                                        <p:cTn id="21" dur="1" fill="hold">
                                          <p:stCondLst>
                                            <p:cond delay="0"/>
                                          </p:stCondLst>
                                        </p:cTn>
                                        <p:tgtEl>
                                          <p:spTgt spid="21518"/>
                                        </p:tgtEl>
                                        <p:attrNameLst>
                                          <p:attrName>style.visibility</p:attrName>
                                        </p:attrNameLst>
                                      </p:cBhvr>
                                      <p:to>
                                        <p:strVal val="visible"/>
                                      </p:to>
                                    </p:set>
                                    <p:anim calcmode="lin" valueType="num">
                                      <p:cBhvr>
                                        <p:cTn id="22" dur="500" fill="hold"/>
                                        <p:tgtEl>
                                          <p:spTgt spid="21518"/>
                                        </p:tgtEl>
                                        <p:attrNameLst>
                                          <p:attrName>ppt_x</p:attrName>
                                        </p:attrNameLst>
                                      </p:cBhvr>
                                      <p:tavLst>
                                        <p:tav tm="0">
                                          <p:val>
                                            <p:strVal val="#ppt_x-#ppt_w/2"/>
                                          </p:val>
                                        </p:tav>
                                        <p:tav tm="100000">
                                          <p:val>
                                            <p:strVal val="#ppt_x"/>
                                          </p:val>
                                        </p:tav>
                                      </p:tavLst>
                                    </p:anim>
                                    <p:anim calcmode="lin" valueType="num">
                                      <p:cBhvr>
                                        <p:cTn id="23" dur="500" fill="hold"/>
                                        <p:tgtEl>
                                          <p:spTgt spid="21518"/>
                                        </p:tgtEl>
                                        <p:attrNameLst>
                                          <p:attrName>ppt_y</p:attrName>
                                        </p:attrNameLst>
                                      </p:cBhvr>
                                      <p:tavLst>
                                        <p:tav tm="0">
                                          <p:val>
                                            <p:strVal val="#ppt_y"/>
                                          </p:val>
                                        </p:tav>
                                        <p:tav tm="100000">
                                          <p:val>
                                            <p:strVal val="#ppt_y"/>
                                          </p:val>
                                        </p:tav>
                                      </p:tavLst>
                                    </p:anim>
                                    <p:anim calcmode="lin" valueType="num">
                                      <p:cBhvr>
                                        <p:cTn id="24" dur="500" fill="hold"/>
                                        <p:tgtEl>
                                          <p:spTgt spid="21518"/>
                                        </p:tgtEl>
                                        <p:attrNameLst>
                                          <p:attrName>ppt_w</p:attrName>
                                        </p:attrNameLst>
                                      </p:cBhvr>
                                      <p:tavLst>
                                        <p:tav tm="0">
                                          <p:val>
                                            <p:fltVal val="0"/>
                                          </p:val>
                                        </p:tav>
                                        <p:tav tm="100000">
                                          <p:val>
                                            <p:strVal val="#ppt_w"/>
                                          </p:val>
                                        </p:tav>
                                      </p:tavLst>
                                    </p:anim>
                                    <p:anim calcmode="lin" valueType="num">
                                      <p:cBhvr>
                                        <p:cTn id="25" dur="500" fill="hold"/>
                                        <p:tgtEl>
                                          <p:spTgt spid="21518"/>
                                        </p:tgtEl>
                                        <p:attrNameLst>
                                          <p:attrName>ppt_h</p:attrName>
                                        </p:attrNameLst>
                                      </p:cBhvr>
                                      <p:tavLst>
                                        <p:tav tm="0">
                                          <p:val>
                                            <p:strVal val="#ppt_h"/>
                                          </p:val>
                                        </p:tav>
                                        <p:tav tm="100000">
                                          <p:val>
                                            <p:strVal val="#ppt_h"/>
                                          </p:val>
                                        </p:tav>
                                      </p:tavLst>
                                    </p:anim>
                                  </p:childTnLst>
                                </p:cTn>
                              </p:par>
                            </p:childTnLst>
                          </p:cTn>
                        </p:par>
                        <p:par>
                          <p:cTn id="26" fill="hold" nodeType="afterGroup">
                            <p:stCondLst>
                              <p:cond delay="1000"/>
                            </p:stCondLst>
                            <p:childTnLst>
                              <p:par>
                                <p:cTn id="27" presetID="20" presetClass="entr" presetSubtype="0" fill="hold" grpId="0" nodeType="afterEffect">
                                  <p:stCondLst>
                                    <p:cond delay="0"/>
                                  </p:stCondLst>
                                  <p:childTnLst>
                                    <p:set>
                                      <p:cBhvr>
                                        <p:cTn id="28" dur="1" fill="hold">
                                          <p:stCondLst>
                                            <p:cond delay="0"/>
                                          </p:stCondLst>
                                        </p:cTn>
                                        <p:tgtEl>
                                          <p:spTgt spid="21541"/>
                                        </p:tgtEl>
                                        <p:attrNameLst>
                                          <p:attrName>style.visibility</p:attrName>
                                        </p:attrNameLst>
                                      </p:cBhvr>
                                      <p:to>
                                        <p:strVal val="visible"/>
                                      </p:to>
                                    </p:set>
                                    <p:animEffect transition="in" filter="wedge">
                                      <p:cBhvr>
                                        <p:cTn id="29" dur="2000"/>
                                        <p:tgtEl>
                                          <p:spTgt spid="2154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1" fill="hold" nodeType="clickEffect">
                                  <p:stCondLst>
                                    <p:cond delay="0"/>
                                  </p:stCondLst>
                                  <p:childTnLst>
                                    <p:set>
                                      <p:cBhvr>
                                        <p:cTn id="33" dur="1" fill="hold">
                                          <p:stCondLst>
                                            <p:cond delay="0"/>
                                          </p:stCondLst>
                                        </p:cTn>
                                        <p:tgtEl>
                                          <p:spTgt spid="21525"/>
                                        </p:tgtEl>
                                        <p:attrNameLst>
                                          <p:attrName>style.visibility</p:attrName>
                                        </p:attrNameLst>
                                      </p:cBhvr>
                                      <p:to>
                                        <p:strVal val="visible"/>
                                      </p:to>
                                    </p:set>
                                    <p:animEffect transition="in" filter="wipe(up)">
                                      <p:cBhvr>
                                        <p:cTn id="34" dur="2000"/>
                                        <p:tgtEl>
                                          <p:spTgt spid="21525"/>
                                        </p:tgtEl>
                                      </p:cBhvr>
                                    </p:animEffect>
                                  </p:childTnLst>
                                </p:cTn>
                              </p:par>
                            </p:childTnLst>
                          </p:cTn>
                        </p:par>
                        <p:par>
                          <p:cTn id="35" fill="hold" nodeType="afterGroup">
                            <p:stCondLst>
                              <p:cond delay="2000"/>
                            </p:stCondLst>
                            <p:childTnLst>
                              <p:par>
                                <p:cTn id="36" presetID="20" presetClass="entr" presetSubtype="0" fill="hold" grpId="0" nodeType="afterEffect">
                                  <p:stCondLst>
                                    <p:cond delay="0"/>
                                  </p:stCondLst>
                                  <p:childTnLst>
                                    <p:set>
                                      <p:cBhvr>
                                        <p:cTn id="37" dur="1" fill="hold">
                                          <p:stCondLst>
                                            <p:cond delay="0"/>
                                          </p:stCondLst>
                                        </p:cTn>
                                        <p:tgtEl>
                                          <p:spTgt spid="21542"/>
                                        </p:tgtEl>
                                        <p:attrNameLst>
                                          <p:attrName>style.visibility</p:attrName>
                                        </p:attrNameLst>
                                      </p:cBhvr>
                                      <p:to>
                                        <p:strVal val="visible"/>
                                      </p:to>
                                    </p:set>
                                    <p:animEffect transition="in" filter="wedge">
                                      <p:cBhvr>
                                        <p:cTn id="38" dur="2000"/>
                                        <p:tgtEl>
                                          <p:spTgt spid="215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P spid="21517" grpId="0" autoUpdateAnimBg="0"/>
      <p:bldP spid="21541" grpId="0" animBg="1"/>
      <p:bldP spid="2154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9" name="Text Box 11"/>
          <p:cNvSpPr txBox="1">
            <a:spLocks noChangeArrowheads="1"/>
          </p:cNvSpPr>
          <p:nvPr/>
        </p:nvSpPr>
        <p:spPr bwMode="auto">
          <a:xfrm>
            <a:off x="611188" y="549275"/>
            <a:ext cx="896937" cy="579438"/>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3200">
                <a:latin typeface="Times New Roman" panose="02020603050405020304" pitchFamily="18" charset="0"/>
                <a:ea typeface="宋体" panose="02010600030101010101" pitchFamily="2" charset="-122"/>
              </a:rPr>
              <a:t>例</a:t>
            </a:r>
            <a:r>
              <a:rPr kumimoji="1" lang="en-US" altLang="zh-CN" sz="3200" b="0">
                <a:latin typeface="Times New Roman" panose="02020603050405020304" pitchFamily="18" charset="0"/>
                <a:ea typeface="宋体" panose="02010600030101010101" pitchFamily="2" charset="-122"/>
              </a:rPr>
              <a:t>1</a:t>
            </a:r>
            <a:r>
              <a:rPr kumimoji="1" lang="en-US" altLang="zh-CN" sz="3200">
                <a:latin typeface="Times New Roman" panose="02020603050405020304" pitchFamily="18" charset="0"/>
                <a:ea typeface="宋体" panose="02010600030101010101" pitchFamily="2" charset="-122"/>
              </a:rPr>
              <a:t> </a:t>
            </a:r>
          </a:p>
        </p:txBody>
      </p:sp>
      <p:graphicFrame>
        <p:nvGraphicFramePr>
          <p:cNvPr id="68623" name="Object 15"/>
          <p:cNvGraphicFramePr>
            <a:graphicFrameLocks noChangeAspect="1"/>
          </p:cNvGraphicFramePr>
          <p:nvPr>
            <p:extLst>
              <p:ext uri="{D42A27DB-BD31-4B8C-83A1-F6EECF244321}">
                <p14:modId xmlns:p14="http://schemas.microsoft.com/office/powerpoint/2010/main" val="3665585133"/>
              </p:ext>
            </p:extLst>
          </p:nvPr>
        </p:nvGraphicFramePr>
        <p:xfrm>
          <a:off x="2073275" y="635000"/>
          <a:ext cx="3052763" cy="444500"/>
        </p:xfrm>
        <a:graphic>
          <a:graphicData uri="http://schemas.openxmlformats.org/presentationml/2006/ole">
            <mc:AlternateContent xmlns:mc="http://schemas.openxmlformats.org/markup-compatibility/2006">
              <mc:Choice xmlns:v="urn:schemas-microsoft-com:vml" Requires="v">
                <p:oleObj spid="_x0000_s157270" name="Equation" r:id="rId3" imgW="1384200" imgH="203040" progId="Equation.DSMT4">
                  <p:embed/>
                </p:oleObj>
              </mc:Choice>
              <mc:Fallback>
                <p:oleObj name="Equation" r:id="rId3" imgW="1384200" imgH="203040" progId="Equation.DSMT4">
                  <p:embed/>
                  <p:pic>
                    <p:nvPicPr>
                      <p:cNvPr id="68623" name="Object 15"/>
                      <p:cNvPicPr>
                        <a:picLocks noChangeAspect="1" noChangeArrowheads="1"/>
                      </p:cNvPicPr>
                      <p:nvPr/>
                    </p:nvPicPr>
                    <p:blipFill>
                      <a:blip r:embed="rId4"/>
                      <a:srcRect/>
                      <a:stretch>
                        <a:fillRect/>
                      </a:stretch>
                    </p:blipFill>
                    <p:spPr bwMode="auto">
                      <a:xfrm>
                        <a:off x="2073275" y="635000"/>
                        <a:ext cx="3052763"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24" name="Object 16"/>
          <p:cNvGraphicFramePr>
            <a:graphicFrameLocks noChangeAspect="1"/>
          </p:cNvGraphicFramePr>
          <p:nvPr>
            <p:extLst>
              <p:ext uri="{D42A27DB-BD31-4B8C-83A1-F6EECF244321}">
                <p14:modId xmlns:p14="http://schemas.microsoft.com/office/powerpoint/2010/main" val="3381707043"/>
              </p:ext>
            </p:extLst>
          </p:nvPr>
        </p:nvGraphicFramePr>
        <p:xfrm>
          <a:off x="2087563" y="1309688"/>
          <a:ext cx="5400675" cy="469900"/>
        </p:xfrm>
        <a:graphic>
          <a:graphicData uri="http://schemas.openxmlformats.org/presentationml/2006/ole">
            <mc:AlternateContent xmlns:mc="http://schemas.openxmlformats.org/markup-compatibility/2006">
              <mc:Choice xmlns:v="urn:schemas-microsoft-com:vml" Requires="v">
                <p:oleObj spid="_x0000_s157271" name="Equation" r:id="rId5" imgW="2489040" imgH="215640" progId="Equation.DSMT4">
                  <p:embed/>
                </p:oleObj>
              </mc:Choice>
              <mc:Fallback>
                <p:oleObj name="Equation" r:id="rId5" imgW="2489040" imgH="215640" progId="Equation.DSMT4">
                  <p:embed/>
                  <p:pic>
                    <p:nvPicPr>
                      <p:cNvPr id="68624" name="Object 16"/>
                      <p:cNvPicPr>
                        <a:picLocks noChangeAspect="1" noChangeArrowheads="1"/>
                      </p:cNvPicPr>
                      <p:nvPr/>
                    </p:nvPicPr>
                    <p:blipFill>
                      <a:blip r:embed="rId6"/>
                      <a:srcRect/>
                      <a:stretch>
                        <a:fillRect/>
                      </a:stretch>
                    </p:blipFill>
                    <p:spPr bwMode="auto">
                      <a:xfrm>
                        <a:off x="2087563" y="1309688"/>
                        <a:ext cx="5400675"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25" name="Object 17"/>
          <p:cNvGraphicFramePr>
            <a:graphicFrameLocks noChangeAspect="1"/>
          </p:cNvGraphicFramePr>
          <p:nvPr>
            <p:extLst>
              <p:ext uri="{D42A27DB-BD31-4B8C-83A1-F6EECF244321}">
                <p14:modId xmlns:p14="http://schemas.microsoft.com/office/powerpoint/2010/main" val="4126059915"/>
              </p:ext>
            </p:extLst>
          </p:nvPr>
        </p:nvGraphicFramePr>
        <p:xfrm>
          <a:off x="2676525" y="1943100"/>
          <a:ext cx="2198688" cy="436563"/>
        </p:xfrm>
        <a:graphic>
          <a:graphicData uri="http://schemas.openxmlformats.org/presentationml/2006/ole">
            <mc:AlternateContent xmlns:mc="http://schemas.openxmlformats.org/markup-compatibility/2006">
              <mc:Choice xmlns:v="urn:schemas-microsoft-com:vml" Requires="v">
                <p:oleObj spid="_x0000_s157272" name="Equation" r:id="rId7" imgW="1015920" imgH="203040" progId="Equation.DSMT4">
                  <p:embed/>
                </p:oleObj>
              </mc:Choice>
              <mc:Fallback>
                <p:oleObj name="Equation" r:id="rId7" imgW="1015920" imgH="203040" progId="Equation.DSMT4">
                  <p:embed/>
                  <p:pic>
                    <p:nvPicPr>
                      <p:cNvPr id="68625" name="Object 17"/>
                      <p:cNvPicPr>
                        <a:picLocks noChangeAspect="1" noChangeArrowheads="1"/>
                      </p:cNvPicPr>
                      <p:nvPr/>
                    </p:nvPicPr>
                    <p:blipFill>
                      <a:blip r:embed="rId8"/>
                      <a:srcRect/>
                      <a:stretch>
                        <a:fillRect/>
                      </a:stretch>
                    </p:blipFill>
                    <p:spPr bwMode="auto">
                      <a:xfrm>
                        <a:off x="2676525" y="1943100"/>
                        <a:ext cx="2198688" cy="436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26" name="Object 18"/>
          <p:cNvGraphicFramePr>
            <a:graphicFrameLocks noChangeAspect="1"/>
          </p:cNvGraphicFramePr>
          <p:nvPr>
            <p:extLst>
              <p:ext uri="{D42A27DB-BD31-4B8C-83A1-F6EECF244321}">
                <p14:modId xmlns:p14="http://schemas.microsoft.com/office/powerpoint/2010/main" val="2596087548"/>
              </p:ext>
            </p:extLst>
          </p:nvPr>
        </p:nvGraphicFramePr>
        <p:xfrm>
          <a:off x="5260975" y="1858963"/>
          <a:ext cx="2295525" cy="450850"/>
        </p:xfrm>
        <a:graphic>
          <a:graphicData uri="http://schemas.openxmlformats.org/presentationml/2006/ole">
            <mc:AlternateContent xmlns:mc="http://schemas.openxmlformats.org/markup-compatibility/2006">
              <mc:Choice xmlns:v="urn:schemas-microsoft-com:vml" Requires="v">
                <p:oleObj spid="_x0000_s157273" name="Equation" r:id="rId9" imgW="1028520" imgH="203040" progId="Equation.DSMT4">
                  <p:embed/>
                </p:oleObj>
              </mc:Choice>
              <mc:Fallback>
                <p:oleObj name="Equation" r:id="rId9" imgW="1028520" imgH="203040" progId="Equation.DSMT4">
                  <p:embed/>
                  <p:pic>
                    <p:nvPicPr>
                      <p:cNvPr id="68626" name="Object 18"/>
                      <p:cNvPicPr>
                        <a:picLocks noChangeAspect="1" noChangeArrowheads="1"/>
                      </p:cNvPicPr>
                      <p:nvPr/>
                    </p:nvPicPr>
                    <p:blipFill>
                      <a:blip r:embed="rId10"/>
                      <a:srcRect/>
                      <a:stretch>
                        <a:fillRect/>
                      </a:stretch>
                    </p:blipFill>
                    <p:spPr bwMode="auto">
                      <a:xfrm>
                        <a:off x="5260975" y="1858963"/>
                        <a:ext cx="2295525"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27" name="Text Box 19"/>
          <p:cNvSpPr txBox="1">
            <a:spLocks noChangeArrowheads="1"/>
          </p:cNvSpPr>
          <p:nvPr/>
        </p:nvSpPr>
        <p:spPr bwMode="auto">
          <a:xfrm>
            <a:off x="611188" y="1341438"/>
            <a:ext cx="719137" cy="461665"/>
          </a:xfrm>
          <a:prstGeom prst="rect">
            <a:avLst/>
          </a:prstGeom>
          <a:solidFill>
            <a:srgbClr val="990033"/>
          </a:solidFill>
          <a:ln>
            <a:noFill/>
          </a:ln>
          <a:effectLst/>
          <a:extLs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400">
                <a:solidFill>
                  <a:schemeClr val="bg1"/>
                </a:solidFill>
                <a:latin typeface="Times New Roman" panose="02020603050405020304" pitchFamily="18" charset="0"/>
                <a:ea typeface="宋体" panose="02010600030101010101" pitchFamily="2" charset="-122"/>
              </a:rPr>
              <a:t>解</a:t>
            </a:r>
          </a:p>
        </p:txBody>
      </p:sp>
      <p:sp>
        <p:nvSpPr>
          <p:cNvPr id="68634" name="Text Box 26"/>
          <p:cNvSpPr txBox="1">
            <a:spLocks noChangeArrowheads="1"/>
          </p:cNvSpPr>
          <p:nvPr/>
        </p:nvSpPr>
        <p:spPr bwMode="auto">
          <a:xfrm>
            <a:off x="539750" y="2660650"/>
            <a:ext cx="795338" cy="579438"/>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3200">
                <a:latin typeface="Times New Roman" panose="02020603050405020304" pitchFamily="18" charset="0"/>
                <a:ea typeface="宋体" panose="02010600030101010101" pitchFamily="2" charset="-122"/>
              </a:rPr>
              <a:t>例</a:t>
            </a:r>
            <a:r>
              <a:rPr kumimoji="1" lang="en-US" altLang="zh-CN" sz="3200" b="0">
                <a:latin typeface="Times New Roman" panose="02020603050405020304" pitchFamily="18" charset="0"/>
                <a:ea typeface="宋体" panose="02010600030101010101" pitchFamily="2" charset="-122"/>
              </a:rPr>
              <a:t>2</a:t>
            </a:r>
          </a:p>
        </p:txBody>
      </p:sp>
      <p:graphicFrame>
        <p:nvGraphicFramePr>
          <p:cNvPr id="68635" name="Object 27"/>
          <p:cNvGraphicFramePr>
            <a:graphicFrameLocks noChangeAspect="1"/>
          </p:cNvGraphicFramePr>
          <p:nvPr>
            <p:extLst>
              <p:ext uri="{D42A27DB-BD31-4B8C-83A1-F6EECF244321}">
                <p14:modId xmlns:p14="http://schemas.microsoft.com/office/powerpoint/2010/main" val="2311991324"/>
              </p:ext>
            </p:extLst>
          </p:nvPr>
        </p:nvGraphicFramePr>
        <p:xfrm>
          <a:off x="1824038" y="2557463"/>
          <a:ext cx="4552950" cy="868362"/>
        </p:xfrm>
        <a:graphic>
          <a:graphicData uri="http://schemas.openxmlformats.org/presentationml/2006/ole">
            <mc:AlternateContent xmlns:mc="http://schemas.openxmlformats.org/markup-compatibility/2006">
              <mc:Choice xmlns:v="urn:schemas-microsoft-com:vml" Requires="v">
                <p:oleObj spid="_x0000_s157274" name="Equation" r:id="rId11" imgW="2197080" imgH="419040" progId="Equation.DSMT4">
                  <p:embed/>
                </p:oleObj>
              </mc:Choice>
              <mc:Fallback>
                <p:oleObj name="Equation" r:id="rId11" imgW="2197080" imgH="419040" progId="Equation.DSMT4">
                  <p:embed/>
                  <p:pic>
                    <p:nvPicPr>
                      <p:cNvPr id="68635" name="Object 27"/>
                      <p:cNvPicPr>
                        <a:picLocks noChangeAspect="1" noChangeArrowheads="1"/>
                      </p:cNvPicPr>
                      <p:nvPr/>
                    </p:nvPicPr>
                    <p:blipFill>
                      <a:blip r:embed="rId12"/>
                      <a:srcRect/>
                      <a:stretch>
                        <a:fillRect/>
                      </a:stretch>
                    </p:blipFill>
                    <p:spPr bwMode="auto">
                      <a:xfrm>
                        <a:off x="1824038" y="2557463"/>
                        <a:ext cx="4552950" cy="868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36" name="Text Box 28"/>
          <p:cNvSpPr txBox="1">
            <a:spLocks noChangeArrowheads="1"/>
          </p:cNvSpPr>
          <p:nvPr/>
        </p:nvSpPr>
        <p:spPr bwMode="auto">
          <a:xfrm>
            <a:off x="539750" y="3644900"/>
            <a:ext cx="647700" cy="461665"/>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400">
                <a:solidFill>
                  <a:schemeClr val="bg1"/>
                </a:solidFill>
                <a:latin typeface="Times New Roman" panose="02020603050405020304" pitchFamily="18" charset="0"/>
                <a:ea typeface="宋体" panose="02010600030101010101" pitchFamily="2" charset="-122"/>
              </a:rPr>
              <a:t>解</a:t>
            </a:r>
          </a:p>
        </p:txBody>
      </p:sp>
      <p:graphicFrame>
        <p:nvGraphicFramePr>
          <p:cNvPr id="68637" name="Object 29"/>
          <p:cNvGraphicFramePr>
            <a:graphicFrameLocks noChangeAspect="1"/>
          </p:cNvGraphicFramePr>
          <p:nvPr>
            <p:extLst>
              <p:ext uri="{D42A27DB-BD31-4B8C-83A1-F6EECF244321}">
                <p14:modId xmlns:p14="http://schemas.microsoft.com/office/powerpoint/2010/main" val="61551526"/>
              </p:ext>
            </p:extLst>
          </p:nvPr>
        </p:nvGraphicFramePr>
        <p:xfrm>
          <a:off x="1423988" y="3756025"/>
          <a:ext cx="2762250" cy="444500"/>
        </p:xfrm>
        <a:graphic>
          <a:graphicData uri="http://schemas.openxmlformats.org/presentationml/2006/ole">
            <mc:AlternateContent xmlns:mc="http://schemas.openxmlformats.org/markup-compatibility/2006">
              <mc:Choice xmlns:v="urn:schemas-microsoft-com:vml" Requires="v">
                <p:oleObj spid="_x0000_s157275" name="Equation" r:id="rId13" imgW="1333440" imgH="215640" progId="Equation.DSMT4">
                  <p:embed/>
                </p:oleObj>
              </mc:Choice>
              <mc:Fallback>
                <p:oleObj name="Equation" r:id="rId13" imgW="1333440" imgH="215640" progId="Equation.DSMT4">
                  <p:embed/>
                  <p:pic>
                    <p:nvPicPr>
                      <p:cNvPr id="68637" name="Object 29"/>
                      <p:cNvPicPr>
                        <a:picLocks noChangeAspect="1" noChangeArrowheads="1"/>
                      </p:cNvPicPr>
                      <p:nvPr/>
                    </p:nvPicPr>
                    <p:blipFill>
                      <a:blip r:embed="rId14"/>
                      <a:srcRect/>
                      <a:stretch>
                        <a:fillRect/>
                      </a:stretch>
                    </p:blipFill>
                    <p:spPr bwMode="auto">
                      <a:xfrm>
                        <a:off x="1423988" y="3756025"/>
                        <a:ext cx="276225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38" name="Object 30"/>
          <p:cNvGraphicFramePr>
            <a:graphicFrameLocks noChangeAspect="1"/>
          </p:cNvGraphicFramePr>
          <p:nvPr>
            <p:extLst>
              <p:ext uri="{D42A27DB-BD31-4B8C-83A1-F6EECF244321}">
                <p14:modId xmlns:p14="http://schemas.microsoft.com/office/powerpoint/2010/main" val="3412048969"/>
              </p:ext>
            </p:extLst>
          </p:nvPr>
        </p:nvGraphicFramePr>
        <p:xfrm>
          <a:off x="4214886" y="3494087"/>
          <a:ext cx="3763963" cy="868363"/>
        </p:xfrm>
        <a:graphic>
          <a:graphicData uri="http://schemas.openxmlformats.org/presentationml/2006/ole">
            <mc:AlternateContent xmlns:mc="http://schemas.openxmlformats.org/markup-compatibility/2006">
              <mc:Choice xmlns:v="urn:schemas-microsoft-com:vml" Requires="v">
                <p:oleObj spid="_x0000_s157276" name="Equation" r:id="rId15" imgW="1815840" imgH="419040" progId="Equation.DSMT4">
                  <p:embed/>
                </p:oleObj>
              </mc:Choice>
              <mc:Fallback>
                <p:oleObj name="Equation" r:id="rId15" imgW="1815840" imgH="419040" progId="Equation.DSMT4">
                  <p:embed/>
                  <p:pic>
                    <p:nvPicPr>
                      <p:cNvPr id="68638" name="Object 30"/>
                      <p:cNvPicPr>
                        <a:picLocks noChangeAspect="1" noChangeArrowheads="1"/>
                      </p:cNvPicPr>
                      <p:nvPr/>
                    </p:nvPicPr>
                    <p:blipFill>
                      <a:blip r:embed="rId16"/>
                      <a:srcRect/>
                      <a:stretch>
                        <a:fillRect/>
                      </a:stretch>
                    </p:blipFill>
                    <p:spPr bwMode="auto">
                      <a:xfrm>
                        <a:off x="4214886" y="3494087"/>
                        <a:ext cx="3763963" cy="868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39" name="Object 31"/>
          <p:cNvGraphicFramePr>
            <a:graphicFrameLocks noChangeAspect="1"/>
          </p:cNvGraphicFramePr>
          <p:nvPr>
            <p:extLst>
              <p:ext uri="{D42A27DB-BD31-4B8C-83A1-F6EECF244321}">
                <p14:modId xmlns:p14="http://schemas.microsoft.com/office/powerpoint/2010/main" val="540798644"/>
              </p:ext>
            </p:extLst>
          </p:nvPr>
        </p:nvGraphicFramePr>
        <p:xfrm>
          <a:off x="2320925" y="4606925"/>
          <a:ext cx="4105275" cy="474663"/>
        </p:xfrm>
        <a:graphic>
          <a:graphicData uri="http://schemas.openxmlformats.org/presentationml/2006/ole">
            <mc:AlternateContent xmlns:mc="http://schemas.openxmlformats.org/markup-compatibility/2006">
              <mc:Choice xmlns:v="urn:schemas-microsoft-com:vml" Requires="v">
                <p:oleObj spid="_x0000_s157277" name="Equation" r:id="rId17" imgW="1981080" imgH="228600" progId="Equation.DSMT4">
                  <p:embed/>
                </p:oleObj>
              </mc:Choice>
              <mc:Fallback>
                <p:oleObj name="Equation" r:id="rId17" imgW="1981080" imgH="228600" progId="Equation.DSMT4">
                  <p:embed/>
                  <p:pic>
                    <p:nvPicPr>
                      <p:cNvPr id="68639" name="Object 31"/>
                      <p:cNvPicPr>
                        <a:picLocks noChangeAspect="1" noChangeArrowheads="1"/>
                      </p:cNvPicPr>
                      <p:nvPr/>
                    </p:nvPicPr>
                    <p:blipFill>
                      <a:blip r:embed="rId18"/>
                      <a:srcRect/>
                      <a:stretch>
                        <a:fillRect/>
                      </a:stretch>
                    </p:blipFill>
                    <p:spPr bwMode="auto">
                      <a:xfrm>
                        <a:off x="2320925" y="4606925"/>
                        <a:ext cx="4105275"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40" name="Object 32"/>
          <p:cNvGraphicFramePr>
            <a:graphicFrameLocks noChangeAspect="1"/>
          </p:cNvGraphicFramePr>
          <p:nvPr>
            <p:extLst>
              <p:ext uri="{D42A27DB-BD31-4B8C-83A1-F6EECF244321}">
                <p14:modId xmlns:p14="http://schemas.microsoft.com/office/powerpoint/2010/main" val="3707950471"/>
              </p:ext>
            </p:extLst>
          </p:nvPr>
        </p:nvGraphicFramePr>
        <p:xfrm>
          <a:off x="2339752" y="5326063"/>
          <a:ext cx="4159250" cy="419100"/>
        </p:xfrm>
        <a:graphic>
          <a:graphicData uri="http://schemas.openxmlformats.org/presentationml/2006/ole">
            <mc:AlternateContent xmlns:mc="http://schemas.openxmlformats.org/markup-compatibility/2006">
              <mc:Choice xmlns:v="urn:schemas-microsoft-com:vml" Requires="v">
                <p:oleObj spid="_x0000_s157278" name="Equation" r:id="rId19" imgW="2006280" imgH="203040" progId="Equation.DSMT4">
                  <p:embed/>
                </p:oleObj>
              </mc:Choice>
              <mc:Fallback>
                <p:oleObj name="Equation" r:id="rId19" imgW="2006280" imgH="203040" progId="Equation.DSMT4">
                  <p:embed/>
                  <p:pic>
                    <p:nvPicPr>
                      <p:cNvPr id="68640" name="Object 32"/>
                      <p:cNvPicPr>
                        <a:picLocks noChangeAspect="1" noChangeArrowheads="1"/>
                      </p:cNvPicPr>
                      <p:nvPr/>
                    </p:nvPicPr>
                    <p:blipFill>
                      <a:blip r:embed="rId20"/>
                      <a:srcRect/>
                      <a:stretch>
                        <a:fillRect/>
                      </a:stretch>
                    </p:blipFill>
                    <p:spPr bwMode="auto">
                      <a:xfrm>
                        <a:off x="2339752" y="5326063"/>
                        <a:ext cx="415925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8641" name="Object 33"/>
          <p:cNvGraphicFramePr>
            <a:graphicFrameLocks noChangeAspect="1"/>
          </p:cNvGraphicFramePr>
          <p:nvPr>
            <p:extLst>
              <p:ext uri="{D42A27DB-BD31-4B8C-83A1-F6EECF244321}">
                <p14:modId xmlns:p14="http://schemas.microsoft.com/office/powerpoint/2010/main" val="168595803"/>
              </p:ext>
            </p:extLst>
          </p:nvPr>
        </p:nvGraphicFramePr>
        <p:xfrm>
          <a:off x="2345605" y="5902325"/>
          <a:ext cx="3738563" cy="476250"/>
        </p:xfrm>
        <a:graphic>
          <a:graphicData uri="http://schemas.openxmlformats.org/presentationml/2006/ole">
            <mc:AlternateContent xmlns:mc="http://schemas.openxmlformats.org/markup-compatibility/2006">
              <mc:Choice xmlns:v="urn:schemas-microsoft-com:vml" Requires="v">
                <p:oleObj spid="_x0000_s157279" name="Equation" r:id="rId21" imgW="1803240" imgH="228600" progId="Equation.DSMT4">
                  <p:embed/>
                </p:oleObj>
              </mc:Choice>
              <mc:Fallback>
                <p:oleObj name="Equation" r:id="rId21" imgW="1803240" imgH="228600" progId="Equation.DSMT4">
                  <p:embed/>
                  <p:pic>
                    <p:nvPicPr>
                      <p:cNvPr id="68641" name="Object 33"/>
                      <p:cNvPicPr>
                        <a:picLocks noChangeAspect="1" noChangeArrowheads="1"/>
                      </p:cNvPicPr>
                      <p:nvPr/>
                    </p:nvPicPr>
                    <p:blipFill>
                      <a:blip r:embed="rId22"/>
                      <a:srcRect/>
                      <a:stretch>
                        <a:fillRect/>
                      </a:stretch>
                    </p:blipFill>
                    <p:spPr bwMode="auto">
                      <a:xfrm>
                        <a:off x="2345605" y="5902325"/>
                        <a:ext cx="3738563"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4089453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68619"/>
                                        </p:tgtEl>
                                        <p:attrNameLst>
                                          <p:attrName>style.visibility</p:attrName>
                                        </p:attrNameLst>
                                      </p:cBhvr>
                                      <p:to>
                                        <p:strVal val="visible"/>
                                      </p:to>
                                    </p:set>
                                    <p:anim calcmode="lin" valueType="num">
                                      <p:cBhvr>
                                        <p:cTn id="7" dur="1000" fill="hold"/>
                                        <p:tgtEl>
                                          <p:spTgt spid="68619"/>
                                        </p:tgtEl>
                                        <p:attrNameLst>
                                          <p:attrName>ppt_w</p:attrName>
                                        </p:attrNameLst>
                                      </p:cBhvr>
                                      <p:tavLst>
                                        <p:tav tm="0">
                                          <p:val>
                                            <p:fltVal val="0"/>
                                          </p:val>
                                        </p:tav>
                                        <p:tav tm="100000">
                                          <p:val>
                                            <p:strVal val="#ppt_w"/>
                                          </p:val>
                                        </p:tav>
                                      </p:tavLst>
                                    </p:anim>
                                    <p:anim calcmode="lin" valueType="num">
                                      <p:cBhvr>
                                        <p:cTn id="8" dur="1000" fill="hold"/>
                                        <p:tgtEl>
                                          <p:spTgt spid="68619"/>
                                        </p:tgtEl>
                                        <p:attrNameLst>
                                          <p:attrName>ppt_h</p:attrName>
                                        </p:attrNameLst>
                                      </p:cBhvr>
                                      <p:tavLst>
                                        <p:tav tm="0">
                                          <p:val>
                                            <p:fltVal val="0"/>
                                          </p:val>
                                        </p:tav>
                                        <p:tav tm="100000">
                                          <p:val>
                                            <p:strVal val="#ppt_h"/>
                                          </p:val>
                                        </p:tav>
                                      </p:tavLst>
                                    </p:anim>
                                    <p:anim calcmode="lin" valueType="num">
                                      <p:cBhvr>
                                        <p:cTn id="9" dur="1000" fill="hold"/>
                                        <p:tgtEl>
                                          <p:spTgt spid="6861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861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2" fill="hold" nodeType="clickEffect">
                                  <p:stCondLst>
                                    <p:cond delay="0"/>
                                  </p:stCondLst>
                                  <p:childTnLst>
                                    <p:set>
                                      <p:cBhvr>
                                        <p:cTn id="14" dur="1" fill="hold">
                                          <p:stCondLst>
                                            <p:cond delay="0"/>
                                          </p:stCondLst>
                                        </p:cTn>
                                        <p:tgtEl>
                                          <p:spTgt spid="68623"/>
                                        </p:tgtEl>
                                        <p:attrNameLst>
                                          <p:attrName>style.visibility</p:attrName>
                                        </p:attrNameLst>
                                      </p:cBhvr>
                                      <p:to>
                                        <p:strVal val="visible"/>
                                      </p:to>
                                    </p:set>
                                    <p:anim calcmode="lin" valueType="num">
                                      <p:cBhvr additive="base">
                                        <p:cTn id="15" dur="500" fill="hold"/>
                                        <p:tgtEl>
                                          <p:spTgt spid="68623"/>
                                        </p:tgtEl>
                                        <p:attrNameLst>
                                          <p:attrName>ppt_x</p:attrName>
                                        </p:attrNameLst>
                                      </p:cBhvr>
                                      <p:tavLst>
                                        <p:tav tm="0">
                                          <p:val>
                                            <p:strVal val="1+#ppt_w/2"/>
                                          </p:val>
                                        </p:tav>
                                        <p:tav tm="100000">
                                          <p:val>
                                            <p:strVal val="#ppt_x"/>
                                          </p:val>
                                        </p:tav>
                                      </p:tavLst>
                                    </p:anim>
                                    <p:anim calcmode="lin" valueType="num">
                                      <p:cBhvr additive="base">
                                        <p:cTn id="16" dur="500" fill="hold"/>
                                        <p:tgtEl>
                                          <p:spTgt spid="68623"/>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5" presetClass="entr" presetSubtype="0" fill="hold" grpId="0" nodeType="clickEffect">
                                  <p:stCondLst>
                                    <p:cond delay="0"/>
                                  </p:stCondLst>
                                  <p:childTnLst>
                                    <p:set>
                                      <p:cBhvr>
                                        <p:cTn id="20" dur="1" fill="hold">
                                          <p:stCondLst>
                                            <p:cond delay="0"/>
                                          </p:stCondLst>
                                        </p:cTn>
                                        <p:tgtEl>
                                          <p:spTgt spid="68627"/>
                                        </p:tgtEl>
                                        <p:attrNameLst>
                                          <p:attrName>style.visibility</p:attrName>
                                        </p:attrNameLst>
                                      </p:cBhvr>
                                      <p:to>
                                        <p:strVal val="visible"/>
                                      </p:to>
                                    </p:set>
                                    <p:anim calcmode="lin" valueType="num">
                                      <p:cBhvr>
                                        <p:cTn id="21" dur="1000" fill="hold"/>
                                        <p:tgtEl>
                                          <p:spTgt spid="68627"/>
                                        </p:tgtEl>
                                        <p:attrNameLst>
                                          <p:attrName>ppt_w</p:attrName>
                                        </p:attrNameLst>
                                      </p:cBhvr>
                                      <p:tavLst>
                                        <p:tav tm="0">
                                          <p:val>
                                            <p:fltVal val="0"/>
                                          </p:val>
                                        </p:tav>
                                        <p:tav tm="100000">
                                          <p:val>
                                            <p:strVal val="#ppt_w"/>
                                          </p:val>
                                        </p:tav>
                                      </p:tavLst>
                                    </p:anim>
                                    <p:anim calcmode="lin" valueType="num">
                                      <p:cBhvr>
                                        <p:cTn id="22" dur="1000" fill="hold"/>
                                        <p:tgtEl>
                                          <p:spTgt spid="68627"/>
                                        </p:tgtEl>
                                        <p:attrNameLst>
                                          <p:attrName>ppt_h</p:attrName>
                                        </p:attrNameLst>
                                      </p:cBhvr>
                                      <p:tavLst>
                                        <p:tav tm="0">
                                          <p:val>
                                            <p:fltVal val="0"/>
                                          </p:val>
                                        </p:tav>
                                        <p:tav tm="100000">
                                          <p:val>
                                            <p:strVal val="#ppt_h"/>
                                          </p:val>
                                        </p:tav>
                                      </p:tavLst>
                                    </p:anim>
                                    <p:anim calcmode="lin" valueType="num">
                                      <p:cBhvr>
                                        <p:cTn id="23" dur="1000" fill="hold"/>
                                        <p:tgtEl>
                                          <p:spTgt spid="68627"/>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6862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68624"/>
                                        </p:tgtEl>
                                        <p:attrNameLst>
                                          <p:attrName>style.visibility</p:attrName>
                                        </p:attrNameLst>
                                      </p:cBhvr>
                                      <p:to>
                                        <p:strVal val="visible"/>
                                      </p:to>
                                    </p:set>
                                    <p:animEffect transition="in" filter="wipe(left)">
                                      <p:cBhvr>
                                        <p:cTn id="29" dur="2000"/>
                                        <p:tgtEl>
                                          <p:spTgt spid="6862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68625"/>
                                        </p:tgtEl>
                                        <p:attrNameLst>
                                          <p:attrName>style.visibility</p:attrName>
                                        </p:attrNameLst>
                                      </p:cBhvr>
                                      <p:to>
                                        <p:strVal val="visible"/>
                                      </p:to>
                                    </p:set>
                                    <p:animEffect transition="in" filter="wipe(left)">
                                      <p:cBhvr>
                                        <p:cTn id="34" dur="2000"/>
                                        <p:tgtEl>
                                          <p:spTgt spid="6862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2" fill="hold" nodeType="clickEffect">
                                  <p:stCondLst>
                                    <p:cond delay="0"/>
                                  </p:stCondLst>
                                  <p:childTnLst>
                                    <p:set>
                                      <p:cBhvr>
                                        <p:cTn id="38" dur="1" fill="hold">
                                          <p:stCondLst>
                                            <p:cond delay="0"/>
                                          </p:stCondLst>
                                        </p:cTn>
                                        <p:tgtEl>
                                          <p:spTgt spid="68626"/>
                                        </p:tgtEl>
                                        <p:attrNameLst>
                                          <p:attrName>style.visibility</p:attrName>
                                        </p:attrNameLst>
                                      </p:cBhvr>
                                      <p:to>
                                        <p:strVal val="visible"/>
                                      </p:to>
                                    </p:set>
                                    <p:anim calcmode="lin" valueType="num">
                                      <p:cBhvr additive="base">
                                        <p:cTn id="39" dur="500" fill="hold"/>
                                        <p:tgtEl>
                                          <p:spTgt spid="68626"/>
                                        </p:tgtEl>
                                        <p:attrNameLst>
                                          <p:attrName>ppt_x</p:attrName>
                                        </p:attrNameLst>
                                      </p:cBhvr>
                                      <p:tavLst>
                                        <p:tav tm="0">
                                          <p:val>
                                            <p:strVal val="1+#ppt_w/2"/>
                                          </p:val>
                                        </p:tav>
                                        <p:tav tm="100000">
                                          <p:val>
                                            <p:strVal val="#ppt_x"/>
                                          </p:val>
                                        </p:tav>
                                      </p:tavLst>
                                    </p:anim>
                                    <p:anim calcmode="lin" valueType="num">
                                      <p:cBhvr additive="base">
                                        <p:cTn id="40" dur="500" fill="hold"/>
                                        <p:tgtEl>
                                          <p:spTgt spid="68626"/>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5" presetClass="entr" presetSubtype="0" fill="hold" grpId="0" nodeType="clickEffect">
                                  <p:stCondLst>
                                    <p:cond delay="0"/>
                                  </p:stCondLst>
                                  <p:childTnLst>
                                    <p:set>
                                      <p:cBhvr>
                                        <p:cTn id="44" dur="1" fill="hold">
                                          <p:stCondLst>
                                            <p:cond delay="0"/>
                                          </p:stCondLst>
                                        </p:cTn>
                                        <p:tgtEl>
                                          <p:spTgt spid="68634"/>
                                        </p:tgtEl>
                                        <p:attrNameLst>
                                          <p:attrName>style.visibility</p:attrName>
                                        </p:attrNameLst>
                                      </p:cBhvr>
                                      <p:to>
                                        <p:strVal val="visible"/>
                                      </p:to>
                                    </p:set>
                                    <p:anim calcmode="lin" valueType="num">
                                      <p:cBhvr>
                                        <p:cTn id="45" dur="1000" fill="hold"/>
                                        <p:tgtEl>
                                          <p:spTgt spid="68634"/>
                                        </p:tgtEl>
                                        <p:attrNameLst>
                                          <p:attrName>ppt_w</p:attrName>
                                        </p:attrNameLst>
                                      </p:cBhvr>
                                      <p:tavLst>
                                        <p:tav tm="0">
                                          <p:val>
                                            <p:fltVal val="0"/>
                                          </p:val>
                                        </p:tav>
                                        <p:tav tm="100000">
                                          <p:val>
                                            <p:strVal val="#ppt_w"/>
                                          </p:val>
                                        </p:tav>
                                      </p:tavLst>
                                    </p:anim>
                                    <p:anim calcmode="lin" valueType="num">
                                      <p:cBhvr>
                                        <p:cTn id="46" dur="1000" fill="hold"/>
                                        <p:tgtEl>
                                          <p:spTgt spid="68634"/>
                                        </p:tgtEl>
                                        <p:attrNameLst>
                                          <p:attrName>ppt_h</p:attrName>
                                        </p:attrNameLst>
                                      </p:cBhvr>
                                      <p:tavLst>
                                        <p:tav tm="0">
                                          <p:val>
                                            <p:fltVal val="0"/>
                                          </p:val>
                                        </p:tav>
                                        <p:tav tm="100000">
                                          <p:val>
                                            <p:strVal val="#ppt_h"/>
                                          </p:val>
                                        </p:tav>
                                      </p:tavLst>
                                    </p:anim>
                                    <p:anim calcmode="lin" valueType="num">
                                      <p:cBhvr>
                                        <p:cTn id="47" dur="1000" fill="hold"/>
                                        <p:tgtEl>
                                          <p:spTgt spid="68634"/>
                                        </p:tgtEl>
                                        <p:attrNameLst>
                                          <p:attrName>ppt_x</p:attrName>
                                        </p:attrNameLst>
                                      </p:cBhvr>
                                      <p:tavLst>
                                        <p:tav tm="0" fmla="#ppt_x+(cos(-2*pi*(1-$))*-#ppt_x-sin(-2*pi*(1-$))*(1-#ppt_y))*(1-$)">
                                          <p:val>
                                            <p:fltVal val="0"/>
                                          </p:val>
                                        </p:tav>
                                        <p:tav tm="100000">
                                          <p:val>
                                            <p:fltVal val="1"/>
                                          </p:val>
                                        </p:tav>
                                      </p:tavLst>
                                    </p:anim>
                                    <p:anim calcmode="lin" valueType="num">
                                      <p:cBhvr>
                                        <p:cTn id="48" dur="1000" fill="hold"/>
                                        <p:tgtEl>
                                          <p:spTgt spid="68634"/>
                                        </p:tgtEl>
                                        <p:attrNameLst>
                                          <p:attrName>ppt_y</p:attrName>
                                        </p:attrNameLst>
                                      </p:cBhvr>
                                      <p:tavLst>
                                        <p:tav tm="0" fmla="#ppt_y+(sin(-2*pi*(1-$))*-#ppt_x+cos(-2*pi*(1-$))*(1-#ppt_y))*(1-$)">
                                          <p:val>
                                            <p:fltVal val="0"/>
                                          </p:val>
                                        </p:tav>
                                        <p:tav tm="100000">
                                          <p:val>
                                            <p:fltVal val="1"/>
                                          </p:val>
                                        </p:tav>
                                      </p:tavLst>
                                    </p:anim>
                                  </p:childTnLst>
                                </p:cTn>
                              </p:par>
                            </p:childTnLst>
                          </p:cTn>
                        </p:par>
                        <p:par>
                          <p:cTn id="49" fill="hold" nodeType="afterGroup">
                            <p:stCondLst>
                              <p:cond delay="1000"/>
                            </p:stCondLst>
                            <p:childTnLst>
                              <p:par>
                                <p:cTn id="50" presetID="22" presetClass="entr" presetSubtype="8" fill="hold" nodeType="afterEffect">
                                  <p:stCondLst>
                                    <p:cond delay="0"/>
                                  </p:stCondLst>
                                  <p:childTnLst>
                                    <p:set>
                                      <p:cBhvr>
                                        <p:cTn id="51" dur="1" fill="hold">
                                          <p:stCondLst>
                                            <p:cond delay="0"/>
                                          </p:stCondLst>
                                        </p:cTn>
                                        <p:tgtEl>
                                          <p:spTgt spid="68635"/>
                                        </p:tgtEl>
                                        <p:attrNameLst>
                                          <p:attrName>style.visibility</p:attrName>
                                        </p:attrNameLst>
                                      </p:cBhvr>
                                      <p:to>
                                        <p:strVal val="visible"/>
                                      </p:to>
                                    </p:set>
                                    <p:animEffect transition="in" filter="wipe(left)">
                                      <p:cBhvr>
                                        <p:cTn id="52" dur="2000"/>
                                        <p:tgtEl>
                                          <p:spTgt spid="6863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5" presetClass="entr" presetSubtype="0" fill="hold" grpId="0" nodeType="clickEffect">
                                  <p:stCondLst>
                                    <p:cond delay="0"/>
                                  </p:stCondLst>
                                  <p:childTnLst>
                                    <p:set>
                                      <p:cBhvr>
                                        <p:cTn id="56" dur="1" fill="hold">
                                          <p:stCondLst>
                                            <p:cond delay="0"/>
                                          </p:stCondLst>
                                        </p:cTn>
                                        <p:tgtEl>
                                          <p:spTgt spid="68636"/>
                                        </p:tgtEl>
                                        <p:attrNameLst>
                                          <p:attrName>style.visibility</p:attrName>
                                        </p:attrNameLst>
                                      </p:cBhvr>
                                      <p:to>
                                        <p:strVal val="visible"/>
                                      </p:to>
                                    </p:set>
                                    <p:anim calcmode="lin" valueType="num">
                                      <p:cBhvr>
                                        <p:cTn id="57" dur="1000" fill="hold"/>
                                        <p:tgtEl>
                                          <p:spTgt spid="68636"/>
                                        </p:tgtEl>
                                        <p:attrNameLst>
                                          <p:attrName>ppt_w</p:attrName>
                                        </p:attrNameLst>
                                      </p:cBhvr>
                                      <p:tavLst>
                                        <p:tav tm="0">
                                          <p:val>
                                            <p:fltVal val="0"/>
                                          </p:val>
                                        </p:tav>
                                        <p:tav tm="100000">
                                          <p:val>
                                            <p:strVal val="#ppt_w"/>
                                          </p:val>
                                        </p:tav>
                                      </p:tavLst>
                                    </p:anim>
                                    <p:anim calcmode="lin" valueType="num">
                                      <p:cBhvr>
                                        <p:cTn id="58" dur="1000" fill="hold"/>
                                        <p:tgtEl>
                                          <p:spTgt spid="68636"/>
                                        </p:tgtEl>
                                        <p:attrNameLst>
                                          <p:attrName>ppt_h</p:attrName>
                                        </p:attrNameLst>
                                      </p:cBhvr>
                                      <p:tavLst>
                                        <p:tav tm="0">
                                          <p:val>
                                            <p:fltVal val="0"/>
                                          </p:val>
                                        </p:tav>
                                        <p:tav tm="100000">
                                          <p:val>
                                            <p:strVal val="#ppt_h"/>
                                          </p:val>
                                        </p:tav>
                                      </p:tavLst>
                                    </p:anim>
                                    <p:anim calcmode="lin" valueType="num">
                                      <p:cBhvr>
                                        <p:cTn id="59" dur="1000" fill="hold"/>
                                        <p:tgtEl>
                                          <p:spTgt spid="68636"/>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6863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68637"/>
                                        </p:tgtEl>
                                        <p:attrNameLst>
                                          <p:attrName>style.visibility</p:attrName>
                                        </p:attrNameLst>
                                      </p:cBhvr>
                                      <p:to>
                                        <p:strVal val="visible"/>
                                      </p:to>
                                    </p:set>
                                    <p:animEffect transition="in" filter="wipe(left)">
                                      <p:cBhvr>
                                        <p:cTn id="65" dur="2000"/>
                                        <p:tgtEl>
                                          <p:spTgt spid="6863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68638"/>
                                        </p:tgtEl>
                                        <p:attrNameLst>
                                          <p:attrName>style.visibility</p:attrName>
                                        </p:attrNameLst>
                                      </p:cBhvr>
                                      <p:to>
                                        <p:strVal val="visible"/>
                                      </p:to>
                                    </p:set>
                                    <p:animEffect transition="in" filter="wipe(left)">
                                      <p:cBhvr>
                                        <p:cTn id="70" dur="2000"/>
                                        <p:tgtEl>
                                          <p:spTgt spid="6863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nodeType="clickEffect">
                                  <p:stCondLst>
                                    <p:cond delay="0"/>
                                  </p:stCondLst>
                                  <p:childTnLst>
                                    <p:set>
                                      <p:cBhvr>
                                        <p:cTn id="74" dur="1" fill="hold">
                                          <p:stCondLst>
                                            <p:cond delay="0"/>
                                          </p:stCondLst>
                                        </p:cTn>
                                        <p:tgtEl>
                                          <p:spTgt spid="68639"/>
                                        </p:tgtEl>
                                        <p:attrNameLst>
                                          <p:attrName>style.visibility</p:attrName>
                                        </p:attrNameLst>
                                      </p:cBhvr>
                                      <p:to>
                                        <p:strVal val="visible"/>
                                      </p:to>
                                    </p:set>
                                    <p:animEffect transition="in" filter="wipe(left)">
                                      <p:cBhvr>
                                        <p:cTn id="75" dur="2000"/>
                                        <p:tgtEl>
                                          <p:spTgt spid="68639"/>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68640"/>
                                        </p:tgtEl>
                                        <p:attrNameLst>
                                          <p:attrName>style.visibility</p:attrName>
                                        </p:attrNameLst>
                                      </p:cBhvr>
                                      <p:to>
                                        <p:strVal val="visible"/>
                                      </p:to>
                                    </p:set>
                                    <p:animEffect transition="in" filter="wipe(left)">
                                      <p:cBhvr>
                                        <p:cTn id="80" dur="2000"/>
                                        <p:tgtEl>
                                          <p:spTgt spid="68640"/>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22" presetClass="entr" presetSubtype="8" fill="hold" nodeType="clickEffect">
                                  <p:stCondLst>
                                    <p:cond delay="0"/>
                                  </p:stCondLst>
                                  <p:childTnLst>
                                    <p:set>
                                      <p:cBhvr>
                                        <p:cTn id="84" dur="1" fill="hold">
                                          <p:stCondLst>
                                            <p:cond delay="0"/>
                                          </p:stCondLst>
                                        </p:cTn>
                                        <p:tgtEl>
                                          <p:spTgt spid="68641"/>
                                        </p:tgtEl>
                                        <p:attrNameLst>
                                          <p:attrName>style.visibility</p:attrName>
                                        </p:attrNameLst>
                                      </p:cBhvr>
                                      <p:to>
                                        <p:strVal val="visible"/>
                                      </p:to>
                                    </p:set>
                                    <p:animEffect transition="in" filter="wipe(left)">
                                      <p:cBhvr>
                                        <p:cTn id="85" dur="2000"/>
                                        <p:tgtEl>
                                          <p:spTgt spid="686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9" grpId="0"/>
      <p:bldP spid="68627" grpId="0" animBg="1" autoUpdateAnimBg="0"/>
      <p:bldP spid="68634" grpId="0"/>
      <p:bldP spid="68636" grpId="0" animBg="1"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805408" y="461030"/>
            <a:ext cx="1988045"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circleNumDbPlain" startAt="3"/>
            </a:pPr>
            <a:r>
              <a:rPr kumimoji="1" lang="zh-CN" altLang="en-US" sz="2800" dirty="0">
                <a:latin typeface="楷体_GB2312" pitchFamily="49" charset="-122"/>
                <a:ea typeface="楷体_GB2312" pitchFamily="49" charset="-122"/>
              </a:rPr>
              <a:t>旋转因子</a:t>
            </a:r>
          </a:p>
        </p:txBody>
      </p:sp>
      <p:sp>
        <p:nvSpPr>
          <p:cNvPr id="20485" name="Text Box 5"/>
          <p:cNvSpPr txBox="1">
            <a:spLocks noChangeArrowheads="1"/>
          </p:cNvSpPr>
          <p:nvPr/>
        </p:nvSpPr>
        <p:spPr bwMode="auto">
          <a:xfrm>
            <a:off x="971550" y="1196975"/>
            <a:ext cx="5616575" cy="57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zh-CN" altLang="en-US" sz="2800" dirty="0">
                <a:latin typeface="Times New Roman" panose="02020603050405020304" pitchFamily="18" charset="0"/>
              </a:rPr>
              <a:t>复数</a:t>
            </a:r>
            <a:r>
              <a:rPr kumimoji="1" lang="zh-CN" altLang="en-US" sz="2400" dirty="0">
                <a:latin typeface="Times New Roman" panose="02020603050405020304" pitchFamily="18" charset="0"/>
                <a:ea typeface="宋体" panose="02010600030101010101" pitchFamily="2" charset="-122"/>
              </a:rPr>
              <a:t>      </a:t>
            </a:r>
            <a:r>
              <a:rPr kumimoji="1" lang="en-US" altLang="zh-CN" sz="3200" b="0" i="1" dirty="0" err="1">
                <a:latin typeface="Times New Roman" panose="02020603050405020304" pitchFamily="18" charset="0"/>
                <a:ea typeface="宋体" panose="02010600030101010101" pitchFamily="2" charset="-122"/>
              </a:rPr>
              <a:t>e</a:t>
            </a:r>
            <a:r>
              <a:rPr kumimoji="1" lang="en-US" altLang="zh-CN" sz="3200" b="0" baseline="30000" dirty="0" err="1">
                <a:latin typeface="Times New Roman" panose="02020603050405020304" pitchFamily="18" charset="0"/>
                <a:ea typeface="宋体" panose="02010600030101010101" pitchFamily="2" charset="-122"/>
              </a:rPr>
              <a:t>j</a:t>
            </a:r>
            <a:r>
              <a:rPr kumimoji="1" lang="en-US" altLang="zh-CN" sz="3200" b="0" i="1" baseline="30000" dirty="0" err="1">
                <a:latin typeface="Symbol" panose="05050102010706020507" pitchFamily="18" charset="2"/>
                <a:ea typeface="宋体" panose="02010600030101010101" pitchFamily="2" charset="-122"/>
              </a:rPr>
              <a:t>q</a:t>
            </a:r>
            <a:r>
              <a:rPr kumimoji="1" lang="en-US" altLang="zh-CN" sz="3200" b="0" baseline="30000" dirty="0">
                <a:latin typeface="Symbol" panose="05050102010706020507" pitchFamily="18" charset="2"/>
                <a:ea typeface="宋体" panose="02010600030101010101" pitchFamily="2" charset="-122"/>
              </a:rPr>
              <a:t> </a:t>
            </a:r>
            <a:r>
              <a:rPr kumimoji="1" lang="en-US" altLang="zh-CN" sz="3200" b="0" dirty="0">
                <a:latin typeface="Times New Roman" panose="02020603050405020304" pitchFamily="18" charset="0"/>
                <a:ea typeface="宋体" panose="02010600030101010101" pitchFamily="2" charset="-122"/>
              </a:rPr>
              <a:t>=</a:t>
            </a:r>
            <a:r>
              <a:rPr kumimoji="1" lang="en-US" altLang="zh-CN" sz="3200" b="0" dirty="0" err="1">
                <a:latin typeface="Times New Roman" panose="02020603050405020304" pitchFamily="18" charset="0"/>
                <a:ea typeface="宋体" panose="02010600030101010101" pitchFamily="2" charset="-122"/>
              </a:rPr>
              <a:t>cos</a:t>
            </a:r>
            <a:r>
              <a:rPr kumimoji="1" lang="en-US" altLang="zh-CN" sz="3200" b="0" i="1" dirty="0" err="1">
                <a:latin typeface="Symbol" panose="05050102010706020507" pitchFamily="18" charset="2"/>
                <a:ea typeface="宋体" panose="02010600030101010101" pitchFamily="2" charset="-122"/>
              </a:rPr>
              <a:t>q</a:t>
            </a:r>
            <a:r>
              <a:rPr kumimoji="1" lang="en-US" altLang="zh-CN" sz="3200" b="0" dirty="0">
                <a:latin typeface="Times New Roman" panose="02020603050405020304" pitchFamily="18" charset="0"/>
                <a:ea typeface="宋体" panose="02010600030101010101" pitchFamily="2" charset="-122"/>
              </a:rPr>
              <a:t> +</a:t>
            </a:r>
            <a:r>
              <a:rPr kumimoji="1" lang="en-US" altLang="zh-CN" sz="3200" b="0" dirty="0" err="1">
                <a:latin typeface="Times New Roman" panose="02020603050405020304" pitchFamily="18" charset="0"/>
                <a:ea typeface="宋体" panose="02010600030101010101" pitchFamily="2" charset="-122"/>
              </a:rPr>
              <a:t>jsin</a:t>
            </a:r>
            <a:r>
              <a:rPr kumimoji="1" lang="en-US" altLang="zh-CN" sz="3200" b="0" i="1" dirty="0" err="1">
                <a:latin typeface="Symbol" panose="05050102010706020507" pitchFamily="18" charset="2"/>
                <a:ea typeface="宋体" panose="02010600030101010101" pitchFamily="2" charset="-122"/>
              </a:rPr>
              <a:t>q</a:t>
            </a:r>
            <a:r>
              <a:rPr kumimoji="1" lang="en-US" altLang="zh-CN" sz="3200" b="0" dirty="0">
                <a:latin typeface="Times New Roman" panose="02020603050405020304" pitchFamily="18" charset="0"/>
                <a:ea typeface="宋体" panose="02010600030101010101" pitchFamily="2" charset="-122"/>
              </a:rPr>
              <a:t>  =1∠</a:t>
            </a:r>
            <a:r>
              <a:rPr kumimoji="1" lang="en-US" altLang="zh-CN" sz="3200" b="0" i="1" dirty="0">
                <a:latin typeface="Symbol" panose="05050102010706020507" pitchFamily="18" charset="2"/>
                <a:ea typeface="宋体" panose="02010600030101010101" pitchFamily="2" charset="-122"/>
              </a:rPr>
              <a:t>q</a:t>
            </a:r>
            <a:endParaRPr kumimoji="1" lang="en-US" altLang="zh-CN" sz="3200" b="0" dirty="0">
              <a:latin typeface="Symbol" panose="05050102010706020507" pitchFamily="18" charset="2"/>
              <a:ea typeface="宋体" panose="02010600030101010101" pitchFamily="2" charset="-122"/>
            </a:endParaRPr>
          </a:p>
        </p:txBody>
      </p:sp>
      <p:sp>
        <p:nvSpPr>
          <p:cNvPr id="20486" name="Text Box 6"/>
          <p:cNvSpPr txBox="1">
            <a:spLocks noChangeArrowheads="1"/>
          </p:cNvSpPr>
          <p:nvPr/>
        </p:nvSpPr>
        <p:spPr bwMode="auto">
          <a:xfrm>
            <a:off x="1258888" y="2133600"/>
            <a:ext cx="1584325" cy="6317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952500" indent="-952500">
              <a:defRPr>
                <a:solidFill>
                  <a:schemeClr val="tx1"/>
                </a:solidFill>
                <a:latin typeface="Arial" panose="020B0604020202020204" pitchFamily="34" charset="0"/>
                <a:ea typeface="宋体" panose="02010600030101010101" pitchFamily="2" charset="-122"/>
              </a:defRPr>
            </a:lvl1pPr>
            <a:lvl2pPr marL="1143000">
              <a:defRPr>
                <a:solidFill>
                  <a:schemeClr val="tx1"/>
                </a:solidFill>
                <a:latin typeface="Arial" panose="020B0604020202020204" pitchFamily="34" charset="0"/>
                <a:ea typeface="宋体" panose="02010600030101010101" pitchFamily="2" charset="-122"/>
              </a:defRPr>
            </a:lvl2pPr>
            <a:lvl3pPr marL="1333500">
              <a:defRPr>
                <a:solidFill>
                  <a:schemeClr val="tx1"/>
                </a:solidFill>
                <a:latin typeface="Arial" panose="020B0604020202020204" pitchFamily="34" charset="0"/>
                <a:ea typeface="宋体" panose="02010600030101010101" pitchFamily="2" charset="-122"/>
              </a:defRPr>
            </a:lvl3pPr>
            <a:lvl4pPr marL="152400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en-US" altLang="zh-CN" sz="3200" b="0" i="1">
                <a:latin typeface="Times New Roman" panose="02020603050405020304" pitchFamily="18" charset="0"/>
              </a:rPr>
              <a:t>F</a:t>
            </a:r>
            <a:r>
              <a:rPr kumimoji="1" lang="en-US" altLang="zh-CN" sz="3200" b="0">
                <a:latin typeface="Times New Roman" panose="02020603050405020304" pitchFamily="18" charset="0"/>
              </a:rPr>
              <a:t>• </a:t>
            </a:r>
            <a:r>
              <a:rPr kumimoji="1" lang="en-US" altLang="zh-CN" sz="3200" b="0" i="1">
                <a:latin typeface="Times New Roman" panose="02020603050405020304" pitchFamily="18" charset="0"/>
              </a:rPr>
              <a:t>e</a:t>
            </a:r>
            <a:r>
              <a:rPr kumimoji="1" lang="en-US" altLang="zh-CN" sz="3200" b="0" baseline="30000">
                <a:latin typeface="Times New Roman" panose="02020603050405020304" pitchFamily="18" charset="0"/>
              </a:rPr>
              <a:t>j</a:t>
            </a:r>
            <a:r>
              <a:rPr kumimoji="1" lang="en-US" altLang="zh-CN" sz="3200" b="0" i="1" baseline="30000">
                <a:latin typeface="Symbol" panose="05050102010706020507" pitchFamily="18" charset="2"/>
              </a:rPr>
              <a:t>q</a:t>
            </a:r>
            <a:endParaRPr kumimoji="1" lang="en-US" altLang="zh-CN" sz="2400">
              <a:latin typeface="Times New Roman" panose="02020603050405020304" pitchFamily="18" charset="0"/>
            </a:endParaRPr>
          </a:p>
        </p:txBody>
      </p:sp>
      <p:grpSp>
        <p:nvGrpSpPr>
          <p:cNvPr id="20524" name="Group 44"/>
          <p:cNvGrpSpPr>
            <a:grpSpLocks/>
          </p:cNvGrpSpPr>
          <p:nvPr/>
        </p:nvGrpSpPr>
        <p:grpSpPr bwMode="auto">
          <a:xfrm>
            <a:off x="2916238" y="1916113"/>
            <a:ext cx="3816350" cy="2459037"/>
            <a:chOff x="1837" y="1207"/>
            <a:chExt cx="2404" cy="1549"/>
          </a:xfrm>
        </p:grpSpPr>
        <p:sp>
          <p:nvSpPr>
            <p:cNvPr id="20494" name="Line 14"/>
            <p:cNvSpPr>
              <a:spLocks noChangeShapeType="1"/>
            </p:cNvSpPr>
            <p:nvPr/>
          </p:nvSpPr>
          <p:spPr bwMode="auto">
            <a:xfrm flipV="1">
              <a:off x="1871" y="2523"/>
              <a:ext cx="2370" cy="1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5" name="Line 15"/>
            <p:cNvSpPr>
              <a:spLocks noChangeShapeType="1"/>
            </p:cNvSpPr>
            <p:nvPr/>
          </p:nvSpPr>
          <p:spPr bwMode="auto">
            <a:xfrm flipH="1" flipV="1">
              <a:off x="2064" y="1298"/>
              <a:ext cx="20" cy="142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497" name="Line 17"/>
            <p:cNvSpPr>
              <a:spLocks noChangeShapeType="1"/>
            </p:cNvSpPr>
            <p:nvPr/>
          </p:nvSpPr>
          <p:spPr bwMode="auto">
            <a:xfrm flipV="1">
              <a:off x="2084" y="2115"/>
              <a:ext cx="1975" cy="419"/>
            </a:xfrm>
            <a:prstGeom prst="line">
              <a:avLst/>
            </a:prstGeom>
            <a:noFill/>
            <a:ln w="28575">
              <a:solidFill>
                <a:schemeClr val="accent6"/>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0" name="Line 20"/>
            <p:cNvSpPr>
              <a:spLocks noChangeShapeType="1"/>
            </p:cNvSpPr>
            <p:nvPr/>
          </p:nvSpPr>
          <p:spPr bwMode="auto">
            <a:xfrm flipV="1">
              <a:off x="2109" y="1298"/>
              <a:ext cx="1315" cy="121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501" name="Text Box 21"/>
            <p:cNvSpPr txBox="1">
              <a:spLocks noChangeArrowheads="1"/>
            </p:cNvSpPr>
            <p:nvPr/>
          </p:nvSpPr>
          <p:spPr bwMode="auto">
            <a:xfrm>
              <a:off x="3878" y="2160"/>
              <a:ext cx="205"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i="1">
                  <a:latin typeface="Times New Roman" panose="02020603050405020304" pitchFamily="18" charset="0"/>
                  <a:ea typeface="宋体" panose="02010600030101010101" pitchFamily="2" charset="-122"/>
                </a:rPr>
                <a:t>F</a:t>
              </a:r>
              <a:endParaRPr kumimoji="1" lang="en-US" altLang="zh-CN" b="0">
                <a:latin typeface="Times New Roman" panose="02020603050405020304" pitchFamily="18" charset="0"/>
                <a:ea typeface="宋体" panose="02010600030101010101" pitchFamily="2" charset="-122"/>
              </a:endParaRPr>
            </a:p>
          </p:txBody>
        </p:sp>
        <p:sp>
          <p:nvSpPr>
            <p:cNvPr id="20503" name="Text Box 23"/>
            <p:cNvSpPr txBox="1">
              <a:spLocks noChangeArrowheads="1"/>
            </p:cNvSpPr>
            <p:nvPr/>
          </p:nvSpPr>
          <p:spPr bwMode="auto">
            <a:xfrm>
              <a:off x="3923" y="2523"/>
              <a:ext cx="27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a:latin typeface="Times New Roman" panose="02020603050405020304" pitchFamily="18" charset="0"/>
                  <a:ea typeface="宋体" panose="02010600030101010101" pitchFamily="2" charset="-122"/>
                </a:rPr>
                <a:t>Re</a:t>
              </a:r>
            </a:p>
          </p:txBody>
        </p:sp>
        <p:sp>
          <p:nvSpPr>
            <p:cNvPr id="20504" name="Text Box 24"/>
            <p:cNvSpPr txBox="1">
              <a:spLocks noChangeArrowheads="1"/>
            </p:cNvSpPr>
            <p:nvPr/>
          </p:nvSpPr>
          <p:spPr bwMode="auto">
            <a:xfrm>
              <a:off x="2154" y="1253"/>
              <a:ext cx="27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a:latin typeface="Times New Roman" panose="02020603050405020304" pitchFamily="18" charset="0"/>
                  <a:ea typeface="宋体" panose="02010600030101010101" pitchFamily="2" charset="-122"/>
                </a:rPr>
                <a:t>Im</a:t>
              </a:r>
            </a:p>
          </p:txBody>
        </p:sp>
        <p:sp>
          <p:nvSpPr>
            <p:cNvPr id="20505" name="Text Box 25"/>
            <p:cNvSpPr txBox="1">
              <a:spLocks noChangeArrowheads="1"/>
            </p:cNvSpPr>
            <p:nvPr/>
          </p:nvSpPr>
          <p:spPr bwMode="auto">
            <a:xfrm>
              <a:off x="1837" y="2523"/>
              <a:ext cx="1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latin typeface="Times New Roman" panose="02020603050405020304" pitchFamily="18" charset="0"/>
                  <a:ea typeface="宋体" panose="02010600030101010101" pitchFamily="2" charset="-122"/>
                </a:rPr>
                <a:t>0</a:t>
              </a:r>
            </a:p>
          </p:txBody>
        </p:sp>
        <p:sp>
          <p:nvSpPr>
            <p:cNvPr id="20506" name="Text Box 26"/>
            <p:cNvSpPr txBox="1">
              <a:spLocks noChangeArrowheads="1"/>
            </p:cNvSpPr>
            <p:nvPr/>
          </p:nvSpPr>
          <p:spPr bwMode="auto">
            <a:xfrm>
              <a:off x="3379" y="1207"/>
              <a:ext cx="772" cy="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a:spAutoFit/>
            </a:bodyPr>
            <a:lstStyle>
              <a:lvl1pPr marL="952500" indent="-952500">
                <a:defRPr>
                  <a:solidFill>
                    <a:schemeClr val="tx1"/>
                  </a:solidFill>
                  <a:latin typeface="Arial" panose="020B0604020202020204" pitchFamily="34" charset="0"/>
                  <a:ea typeface="宋体" panose="02010600030101010101" pitchFamily="2" charset="-122"/>
                </a:defRPr>
              </a:lvl1pPr>
              <a:lvl2pPr marL="1143000">
                <a:defRPr>
                  <a:solidFill>
                    <a:schemeClr val="tx1"/>
                  </a:solidFill>
                  <a:latin typeface="Arial" panose="020B0604020202020204" pitchFamily="34" charset="0"/>
                  <a:ea typeface="宋体" panose="02010600030101010101" pitchFamily="2" charset="-122"/>
                </a:defRPr>
              </a:lvl2pPr>
              <a:lvl3pPr marL="1333500">
                <a:defRPr>
                  <a:solidFill>
                    <a:schemeClr val="tx1"/>
                  </a:solidFill>
                  <a:latin typeface="Arial" panose="020B0604020202020204" pitchFamily="34" charset="0"/>
                  <a:ea typeface="宋体" panose="02010600030101010101" pitchFamily="2" charset="-122"/>
                </a:defRPr>
              </a:lvl3pPr>
              <a:lvl4pPr marL="1524000">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en-US" altLang="zh-CN" sz="2400" b="0" i="1" dirty="0">
                  <a:latin typeface="Times New Roman" panose="02020603050405020304" pitchFamily="18" charset="0"/>
                </a:rPr>
                <a:t>F</a:t>
              </a:r>
              <a:r>
                <a:rPr kumimoji="1" lang="en-US" altLang="zh-CN" sz="2400" b="0" dirty="0">
                  <a:latin typeface="Times New Roman" panose="02020603050405020304" pitchFamily="18" charset="0"/>
                </a:rPr>
                <a:t>• </a:t>
              </a:r>
              <a:r>
                <a:rPr kumimoji="1" lang="en-US" altLang="zh-CN" sz="2400" b="0" i="1" dirty="0" err="1">
                  <a:latin typeface="Times New Roman" panose="02020603050405020304" pitchFamily="18" charset="0"/>
                </a:rPr>
                <a:t>e</a:t>
              </a:r>
              <a:r>
                <a:rPr kumimoji="1" lang="en-US" altLang="zh-CN" sz="2400" b="0" baseline="30000" dirty="0" err="1">
                  <a:latin typeface="Times New Roman" panose="02020603050405020304" pitchFamily="18" charset="0"/>
                </a:rPr>
                <a:t>j</a:t>
              </a:r>
              <a:r>
                <a:rPr kumimoji="1" lang="en-US" altLang="zh-CN" sz="2400" b="0" i="1" baseline="30000" dirty="0" err="1">
                  <a:latin typeface="Symbol" panose="05050102010706020507" pitchFamily="18" charset="2"/>
                </a:rPr>
                <a:t>q</a:t>
              </a:r>
              <a:endParaRPr kumimoji="1" lang="en-US" altLang="zh-CN" sz="2400" b="0" dirty="0">
                <a:latin typeface="Times New Roman" panose="02020603050405020304" pitchFamily="18" charset="0"/>
              </a:endParaRPr>
            </a:p>
          </p:txBody>
        </p:sp>
        <p:sp>
          <p:nvSpPr>
            <p:cNvPr id="20507" name="Freeform 27"/>
            <p:cNvSpPr>
              <a:spLocks/>
            </p:cNvSpPr>
            <p:nvPr/>
          </p:nvSpPr>
          <p:spPr bwMode="auto">
            <a:xfrm>
              <a:off x="2426" y="2205"/>
              <a:ext cx="159" cy="211"/>
            </a:xfrm>
            <a:custGeom>
              <a:avLst/>
              <a:gdLst>
                <a:gd name="T0" fmla="*/ 0 w 159"/>
                <a:gd name="T1" fmla="*/ 30 h 211"/>
                <a:gd name="T2" fmla="*/ 136 w 159"/>
                <a:gd name="T3" fmla="*/ 30 h 211"/>
                <a:gd name="T4" fmla="*/ 136 w 159"/>
                <a:gd name="T5" fmla="*/ 211 h 211"/>
              </a:gdLst>
              <a:ahLst/>
              <a:cxnLst>
                <a:cxn ang="0">
                  <a:pos x="T0" y="T1"/>
                </a:cxn>
                <a:cxn ang="0">
                  <a:pos x="T2" y="T3"/>
                </a:cxn>
                <a:cxn ang="0">
                  <a:pos x="T4" y="T5"/>
                </a:cxn>
              </a:cxnLst>
              <a:rect l="0" t="0" r="r" b="b"/>
              <a:pathLst>
                <a:path w="159" h="211">
                  <a:moveTo>
                    <a:pt x="0" y="30"/>
                  </a:moveTo>
                  <a:cubicBezTo>
                    <a:pt x="56" y="15"/>
                    <a:pt x="113" y="0"/>
                    <a:pt x="136" y="30"/>
                  </a:cubicBezTo>
                  <a:cubicBezTo>
                    <a:pt x="159" y="60"/>
                    <a:pt x="136" y="181"/>
                    <a:pt x="136" y="211"/>
                  </a:cubicBezTo>
                </a:path>
              </a:pathLst>
            </a:custGeom>
            <a:noFill/>
            <a:ln w="28575" cmpd="sng">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508" name="Text Box 28"/>
            <p:cNvSpPr txBox="1">
              <a:spLocks noChangeArrowheads="1"/>
            </p:cNvSpPr>
            <p:nvPr/>
          </p:nvSpPr>
          <p:spPr bwMode="auto">
            <a:xfrm>
              <a:off x="2699" y="1979"/>
              <a:ext cx="40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0" i="1">
                  <a:ea typeface="仿宋_GB2312" pitchFamily="49" charset="-122"/>
                  <a:sym typeface="Symbol" panose="05050102010706020507" pitchFamily="18" charset="2"/>
                </a:rPr>
                <a:t></a:t>
              </a:r>
            </a:p>
          </p:txBody>
        </p:sp>
      </p:grpSp>
      <p:sp>
        <p:nvSpPr>
          <p:cNvPr id="20528" name="AutoShape 48" descr="羊皮纸"/>
          <p:cNvSpPr>
            <a:spLocks noChangeArrowheads="1"/>
          </p:cNvSpPr>
          <p:nvPr/>
        </p:nvSpPr>
        <p:spPr bwMode="auto">
          <a:xfrm>
            <a:off x="827088" y="3573463"/>
            <a:ext cx="1944687" cy="576262"/>
          </a:xfrm>
          <a:prstGeom prst="wedgeRoundRectCallout">
            <a:avLst>
              <a:gd name="adj1" fmla="val 7468"/>
              <a:gd name="adj2" fmla="val -193250"/>
              <a:gd name="adj3" fmla="val 16667"/>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kumimoji="1" lang="zh-CN" altLang="en-US" sz="2800"/>
              <a:t>旋转因子</a:t>
            </a:r>
          </a:p>
        </p:txBody>
      </p:sp>
    </p:spTree>
    <p:extLst>
      <p:ext uri="{BB962C8B-B14F-4D97-AF65-F5344CB8AC3E}">
        <p14:creationId xmlns:p14="http://schemas.microsoft.com/office/powerpoint/2010/main" val="2087085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20484"/>
                                        </p:tgtEl>
                                        <p:attrNameLst>
                                          <p:attrName>style.visibility</p:attrName>
                                        </p:attrNameLst>
                                      </p:cBhvr>
                                      <p:to>
                                        <p:strVal val="visible"/>
                                      </p:to>
                                    </p:set>
                                    <p:anim calcmode="lin" valueType="num">
                                      <p:cBhvr additive="base">
                                        <p:cTn id="7" dur="500" fill="hold"/>
                                        <p:tgtEl>
                                          <p:spTgt spid="20484"/>
                                        </p:tgtEl>
                                        <p:attrNameLst>
                                          <p:attrName>ppt_x</p:attrName>
                                        </p:attrNameLst>
                                      </p:cBhvr>
                                      <p:tavLst>
                                        <p:tav tm="0">
                                          <p:val>
                                            <p:strVal val="0-#ppt_w/2"/>
                                          </p:val>
                                        </p:tav>
                                        <p:tav tm="100000">
                                          <p:val>
                                            <p:strVal val="#ppt_x"/>
                                          </p:val>
                                        </p:tav>
                                      </p:tavLst>
                                    </p:anim>
                                    <p:anim calcmode="lin" valueType="num">
                                      <p:cBhvr additive="base">
                                        <p:cTn id="8" dur="500" fill="hold"/>
                                        <p:tgtEl>
                                          <p:spTgt spid="204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485"/>
                                        </p:tgtEl>
                                        <p:attrNameLst>
                                          <p:attrName>style.visibility</p:attrName>
                                        </p:attrNameLst>
                                      </p:cBhvr>
                                      <p:to>
                                        <p:strVal val="visible"/>
                                      </p:to>
                                    </p:set>
                                    <p:anim calcmode="lin" valueType="num">
                                      <p:cBhvr additive="base">
                                        <p:cTn id="13" dur="500" fill="hold"/>
                                        <p:tgtEl>
                                          <p:spTgt spid="20485"/>
                                        </p:tgtEl>
                                        <p:attrNameLst>
                                          <p:attrName>ppt_x</p:attrName>
                                        </p:attrNameLst>
                                      </p:cBhvr>
                                      <p:tavLst>
                                        <p:tav tm="0">
                                          <p:val>
                                            <p:strVal val="#ppt_x"/>
                                          </p:val>
                                        </p:tav>
                                        <p:tav tm="100000">
                                          <p:val>
                                            <p:strVal val="#ppt_x"/>
                                          </p:val>
                                        </p:tav>
                                      </p:tavLst>
                                    </p:anim>
                                    <p:anim calcmode="lin" valueType="num">
                                      <p:cBhvr additive="base">
                                        <p:cTn id="14" dur="500" fill="hold"/>
                                        <p:tgtEl>
                                          <p:spTgt spid="2048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iterate type="lt">
                                    <p:tmPct val="100000"/>
                                  </p:iterate>
                                  <p:childTnLst>
                                    <p:set>
                                      <p:cBhvr>
                                        <p:cTn id="18" dur="1" fill="hold">
                                          <p:stCondLst>
                                            <p:cond delay="0"/>
                                          </p:stCondLst>
                                        </p:cTn>
                                        <p:tgtEl>
                                          <p:spTgt spid="20486"/>
                                        </p:tgtEl>
                                        <p:attrNameLst>
                                          <p:attrName>style.visibility</p:attrName>
                                        </p:attrNameLst>
                                      </p:cBhvr>
                                      <p:to>
                                        <p:strVal val="visible"/>
                                      </p:to>
                                    </p:set>
                                    <p:animEffect transition="in" filter="wipe(left)">
                                      <p:cBhvr>
                                        <p:cTn id="19" dur="100"/>
                                        <p:tgtEl>
                                          <p:spTgt spid="2048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ntr" presetSubtype="10" fill="hold" nodeType="clickEffect">
                                  <p:stCondLst>
                                    <p:cond delay="0"/>
                                  </p:stCondLst>
                                  <p:childTnLst>
                                    <p:set>
                                      <p:cBhvr>
                                        <p:cTn id="23" dur="1" fill="hold">
                                          <p:stCondLst>
                                            <p:cond delay="0"/>
                                          </p:stCondLst>
                                        </p:cTn>
                                        <p:tgtEl>
                                          <p:spTgt spid="20524"/>
                                        </p:tgtEl>
                                        <p:attrNameLst>
                                          <p:attrName>style.visibility</p:attrName>
                                        </p:attrNameLst>
                                      </p:cBhvr>
                                      <p:to>
                                        <p:strVal val="visible"/>
                                      </p:to>
                                    </p:set>
                                    <p:animEffect transition="in" filter="blinds(horizontal)">
                                      <p:cBhvr>
                                        <p:cTn id="24" dur="500"/>
                                        <p:tgtEl>
                                          <p:spTgt spid="20524"/>
                                        </p:tgtEl>
                                      </p:cBhvr>
                                    </p:animEffect>
                                  </p:childTnLst>
                                </p:cTn>
                              </p:par>
                            </p:childTnLst>
                          </p:cTn>
                        </p:par>
                        <p:par>
                          <p:cTn id="25" fill="hold" nodeType="afterGroup">
                            <p:stCondLst>
                              <p:cond delay="500"/>
                            </p:stCondLst>
                            <p:childTnLst>
                              <p:par>
                                <p:cTn id="26" presetID="20" presetClass="entr" presetSubtype="0" fill="hold" grpId="0" nodeType="afterEffect">
                                  <p:stCondLst>
                                    <p:cond delay="0"/>
                                  </p:stCondLst>
                                  <p:childTnLst>
                                    <p:set>
                                      <p:cBhvr>
                                        <p:cTn id="27" dur="1" fill="hold">
                                          <p:stCondLst>
                                            <p:cond delay="0"/>
                                          </p:stCondLst>
                                        </p:cTn>
                                        <p:tgtEl>
                                          <p:spTgt spid="20528"/>
                                        </p:tgtEl>
                                        <p:attrNameLst>
                                          <p:attrName>style.visibility</p:attrName>
                                        </p:attrNameLst>
                                      </p:cBhvr>
                                      <p:to>
                                        <p:strVal val="visible"/>
                                      </p:to>
                                    </p:set>
                                    <p:animEffect transition="in" filter="wedge">
                                      <p:cBhvr>
                                        <p:cTn id="28" dur="2000"/>
                                        <p:tgtEl>
                                          <p:spTgt spid="20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utoUpdateAnimBg="0"/>
      <p:bldP spid="20485" grpId="0" autoUpdateAnimBg="0"/>
      <p:bldP spid="20486" grpId="0" autoUpdateAnimBg="0"/>
      <p:bldP spid="205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Object 2"/>
          <p:cNvGraphicFramePr>
            <a:graphicFrameLocks noChangeAspect="1"/>
          </p:cNvGraphicFramePr>
          <p:nvPr>
            <p:extLst>
              <p:ext uri="{D42A27DB-BD31-4B8C-83A1-F6EECF244321}">
                <p14:modId xmlns:p14="http://schemas.microsoft.com/office/powerpoint/2010/main" val="970684988"/>
              </p:ext>
            </p:extLst>
          </p:nvPr>
        </p:nvGraphicFramePr>
        <p:xfrm>
          <a:off x="985838" y="1443038"/>
          <a:ext cx="3436937" cy="1909762"/>
        </p:xfrm>
        <a:graphic>
          <a:graphicData uri="http://schemas.openxmlformats.org/presentationml/2006/ole">
            <mc:AlternateContent xmlns:mc="http://schemas.openxmlformats.org/markup-compatibility/2006">
              <mc:Choice xmlns:v="urn:schemas-microsoft-com:vml" Requires="v">
                <p:oleObj spid="_x0000_s187502" name="Equation" r:id="rId3" imgW="1511280" imgH="838080" progId="Equation.DSMT4">
                  <p:embed/>
                </p:oleObj>
              </mc:Choice>
              <mc:Fallback>
                <p:oleObj name="Equation" r:id="rId3" imgW="1511280" imgH="838080" progId="Equation.DSMT4">
                  <p:embed/>
                  <p:pic>
                    <p:nvPicPr>
                      <p:cNvPr id="19458" name="Object 2"/>
                      <p:cNvPicPr>
                        <a:picLocks noChangeAspect="1" noChangeArrowheads="1"/>
                      </p:cNvPicPr>
                      <p:nvPr/>
                    </p:nvPicPr>
                    <p:blipFill>
                      <a:blip r:embed="rId4"/>
                      <a:srcRect/>
                      <a:stretch>
                        <a:fillRect/>
                      </a:stretch>
                    </p:blipFill>
                    <p:spPr bwMode="auto">
                      <a:xfrm>
                        <a:off x="985838" y="1443038"/>
                        <a:ext cx="3436937" cy="190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mc:Choice xmlns:a14="http://schemas.microsoft.com/office/drawing/2010/main" Requires="a14">
          <p:sp>
            <p:nvSpPr>
              <p:cNvPr id="19459" name="Object 3"/>
              <p:cNvSpPr txBox="1"/>
              <p:nvPr/>
            </p:nvSpPr>
            <p:spPr bwMode="auto">
              <a:xfrm>
                <a:off x="716834" y="3781621"/>
                <a:ext cx="6702127" cy="971550"/>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𝜃</m:t>
                      </m:r>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m:rPr>
                              <m:sty m:val="p"/>
                            </m:rPr>
                            <a:rPr lang="zh-CN" altLang="en-US" sz="2400" i="0">
                              <a:solidFill>
                                <a:srgbClr val="000000"/>
                              </a:solidFill>
                              <a:latin typeface="Cambria Math" panose="02040503050406030204" pitchFamily="18" charset="0"/>
                            </a:rPr>
                            <m:t>π</m:t>
                          </m:r>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 , </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m:rPr>
                              <m:sty m:val="p"/>
                            </m:rPr>
                            <a:rPr lang="zh-CN" altLang="en-US" sz="2400" i="0">
                              <a:solidFill>
                                <a:srgbClr val="000000"/>
                              </a:solidFill>
                              <a:latin typeface="Cambria Math" panose="02040503050406030204" pitchFamily="18" charset="0"/>
                            </a:rPr>
                            <m:t>j</m:t>
                          </m:r>
                          <m:f>
                            <m:fPr>
                              <m:ctrlPr>
                                <a:rPr lang="zh-CN" altLang="en-US" sz="2400" i="1">
                                  <a:solidFill>
                                    <a:srgbClr val="000000"/>
                                  </a:solidFill>
                                  <a:latin typeface="Cambria Math" panose="02040503050406030204" pitchFamily="18" charset="0"/>
                                </a:rPr>
                              </m:ctrlPr>
                            </m:fPr>
                            <m:num>
                              <m:r>
                                <m:rPr>
                                  <m:sty m:val="p"/>
                                </m:rPr>
                                <a:rPr lang="zh-CN" altLang="en-US" sz="2400" i="0">
                                  <a:solidFill>
                                    <a:srgbClr val="000000"/>
                                  </a:solidFill>
                                  <a:latin typeface="Cambria Math" panose="02040503050406030204" pitchFamily="18" charset="0"/>
                                </a:rPr>
                                <m:t>π</m:t>
                              </m:r>
                            </m:num>
                            <m:den>
                              <m:r>
                                <a:rPr lang="zh-CN" altLang="en-US" sz="2400" i="1">
                                  <a:solidFill>
                                    <a:srgbClr val="000000"/>
                                  </a:solidFill>
                                  <a:latin typeface="Cambria Math" panose="02040503050406030204" pitchFamily="18" charset="0"/>
                                </a:rPr>
                                <m:t>2</m:t>
                              </m:r>
                            </m:den>
                          </m:f>
                        </m:sup>
                      </m:sSup>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cos</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m:rPr>
                              <m:sty m:val="p"/>
                            </m:rPr>
                            <a:rPr lang="zh-CN" altLang="en-US" sz="2400" i="0">
                              <a:solidFill>
                                <a:srgbClr val="000000"/>
                              </a:solidFill>
                              <a:latin typeface="Cambria Math" panose="02040503050406030204" pitchFamily="18" charset="0"/>
                            </a:rPr>
                            <m:t>π</m:t>
                          </m:r>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m:t>
                      </m:r>
                      <m:r>
                        <m:rPr>
                          <m:sty m:val="p"/>
                        </m:rPr>
                        <a:rPr lang="zh-CN" altLang="en-US" sz="2400" i="0">
                          <a:solidFill>
                            <a:srgbClr val="000000"/>
                          </a:solidFill>
                          <a:latin typeface="Cambria Math" panose="02040503050406030204" pitchFamily="18" charset="0"/>
                        </a:rPr>
                        <m:t>j</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sin</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m:t>
                      </m:r>
                      <m:f>
                        <m:fPr>
                          <m:ctrlPr>
                            <a:rPr lang="zh-CN" altLang="en-US" sz="2400" i="1">
                              <a:solidFill>
                                <a:srgbClr val="000000"/>
                              </a:solidFill>
                              <a:latin typeface="Cambria Math" panose="02040503050406030204" pitchFamily="18" charset="0"/>
                            </a:rPr>
                          </m:ctrlPr>
                        </m:fPr>
                        <m:num>
                          <m:r>
                            <m:rPr>
                              <m:sty m:val="p"/>
                            </m:rPr>
                            <a:rPr lang="zh-CN" altLang="en-US" sz="2400" i="0">
                              <a:solidFill>
                                <a:srgbClr val="000000"/>
                              </a:solidFill>
                              <a:latin typeface="Cambria Math" panose="02040503050406030204" pitchFamily="18" charset="0"/>
                            </a:rPr>
                            <m:t>π</m:t>
                          </m:r>
                        </m:num>
                        <m:den>
                          <m:r>
                            <a:rPr lang="zh-CN" altLang="en-US" sz="2400" i="1">
                              <a:solidFill>
                                <a:srgbClr val="000000"/>
                              </a:solidFill>
                              <a:latin typeface="Cambria Math" panose="02040503050406030204" pitchFamily="18" charset="0"/>
                            </a:rPr>
                            <m:t>2</m:t>
                          </m:r>
                        </m:den>
                      </m:f>
                      <m:r>
                        <a:rPr lang="zh-CN" altLang="en-US" sz="2400" i="1">
                          <a:solidFill>
                            <a:srgbClr val="000000"/>
                          </a:solidFill>
                          <a:latin typeface="Cambria Math" panose="02040503050406030204" pitchFamily="18" charset="0"/>
                        </a:rPr>
                        <m:t>)=−</m:t>
                      </m:r>
                      <m:r>
                        <m:rPr>
                          <m:sty m:val="p"/>
                        </m:rPr>
                        <a:rPr lang="zh-CN" altLang="en-US" sz="2400" i="0">
                          <a:solidFill>
                            <a:srgbClr val="000000"/>
                          </a:solidFill>
                          <a:latin typeface="Cambria Math" panose="02040503050406030204" pitchFamily="18" charset="0"/>
                        </a:rPr>
                        <m:t>j</m:t>
                      </m:r>
                    </m:oMath>
                  </m:oMathPara>
                </a14:m>
                <a:endParaRPr lang="zh-CN" altLang="en-US" sz="2400" dirty="0"/>
              </a:p>
            </p:txBody>
          </p:sp>
        </mc:Choice>
        <mc:Fallback>
          <p:sp>
            <p:nvSpPr>
              <p:cNvPr id="19459" name="Object 3"/>
              <p:cNvSpPr txBox="1">
                <a:spLocks noRot="1" noChangeAspect="1" noMove="1" noResize="1" noEditPoints="1" noAdjustHandles="1" noChangeArrowheads="1" noChangeShapeType="1" noTextEdit="1"/>
              </p:cNvSpPr>
              <p:nvPr/>
            </p:nvSpPr>
            <p:spPr bwMode="auto">
              <a:xfrm>
                <a:off x="716834" y="3781621"/>
                <a:ext cx="6702127" cy="971550"/>
              </a:xfrm>
              <a:prstGeom prst="rect">
                <a:avLst/>
              </a:prstGeom>
              <a:blipFill>
                <a:blip r:embed="rId5"/>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460" name="Object 4"/>
              <p:cNvSpPr txBox="1"/>
              <p:nvPr/>
            </p:nvSpPr>
            <p:spPr bwMode="auto">
              <a:xfrm>
                <a:off x="725232" y="4846833"/>
                <a:ext cx="6702127" cy="571500"/>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CN" altLang="en-US" sz="2400" i="1">
                          <a:solidFill>
                            <a:srgbClr val="000000"/>
                          </a:solidFill>
                          <a:latin typeface="Cambria Math" panose="02040503050406030204" pitchFamily="18" charset="0"/>
                        </a:rPr>
                        <m:t>𝜃</m:t>
                      </m:r>
                      <m:r>
                        <a:rPr lang="zh-CN" altLang="en-US" sz="2400" i="1">
                          <a:solidFill>
                            <a:srgbClr val="000000"/>
                          </a:solidFill>
                          <a:latin typeface="Cambria Math" panose="02040503050406030204" pitchFamily="18" charset="0"/>
                        </a:rPr>
                        <m:t>=±</m:t>
                      </m:r>
                      <m:r>
                        <m:rPr>
                          <m:sty m:val="p"/>
                        </m:rPr>
                        <a:rPr lang="zh-CN" altLang="en-US" sz="2400" i="0">
                          <a:solidFill>
                            <a:srgbClr val="000000"/>
                          </a:solidFill>
                          <a:latin typeface="Cambria Math" panose="02040503050406030204" pitchFamily="18" charset="0"/>
                        </a:rPr>
                        <m:t>π</m:t>
                      </m:r>
                      <m:r>
                        <a:rPr lang="zh-CN" altLang="en-US" sz="2400" i="1">
                          <a:solidFill>
                            <a:srgbClr val="000000"/>
                          </a:solidFill>
                          <a:latin typeface="Cambria Math" panose="02040503050406030204" pitchFamily="18" charset="0"/>
                        </a:rPr>
                        <m:t> , </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𝑒</m:t>
                          </m:r>
                        </m:e>
                        <m:sup>
                          <m:r>
                            <a:rPr lang="zh-CN" altLang="en-US" sz="2400" i="1">
                              <a:solidFill>
                                <a:srgbClr val="000000"/>
                              </a:solidFill>
                              <a:latin typeface="Cambria Math" panose="02040503050406030204" pitchFamily="18" charset="0"/>
                            </a:rPr>
                            <m:t>±</m:t>
                          </m:r>
                          <m:r>
                            <m:rPr>
                              <m:sty m:val="p"/>
                            </m:rPr>
                            <a:rPr lang="zh-CN" altLang="en-US" sz="2400" i="0">
                              <a:solidFill>
                                <a:srgbClr val="000000"/>
                              </a:solidFill>
                              <a:latin typeface="Cambria Math" panose="02040503050406030204" pitchFamily="18" charset="0"/>
                            </a:rPr>
                            <m:t>jπ</m:t>
                          </m:r>
                        </m:sup>
                      </m:sSup>
                      <m:r>
                        <a:rPr lang="zh-CN" altLang="en-US" sz="2400" i="1">
                          <a:solidFill>
                            <a:srgbClr val="000000"/>
                          </a:solidFill>
                          <a:latin typeface="Cambria Math" panose="02040503050406030204" pitchFamily="18" charset="0"/>
                        </a:rPr>
                        <m:t>=</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cos</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m:t>
                      </m:r>
                      <m:r>
                        <m:rPr>
                          <m:sty m:val="p"/>
                        </m:rPr>
                        <a:rPr lang="zh-CN" altLang="en-US" sz="2400" i="0">
                          <a:solidFill>
                            <a:srgbClr val="000000"/>
                          </a:solidFill>
                          <a:latin typeface="Cambria Math" panose="02040503050406030204" pitchFamily="18" charset="0"/>
                        </a:rPr>
                        <m:t>π</m:t>
                      </m:r>
                      <m:r>
                        <a:rPr lang="zh-CN" altLang="en-US" sz="2400" i="1">
                          <a:solidFill>
                            <a:srgbClr val="000000"/>
                          </a:solidFill>
                          <a:latin typeface="Cambria Math" panose="02040503050406030204" pitchFamily="18" charset="0"/>
                        </a:rPr>
                        <m:t>)+</m:t>
                      </m:r>
                      <m:r>
                        <m:rPr>
                          <m:sty m:val="p"/>
                        </m:rPr>
                        <a:rPr lang="zh-CN" altLang="en-US" sz="2400" i="0">
                          <a:solidFill>
                            <a:srgbClr val="000000"/>
                          </a:solidFill>
                          <a:latin typeface="Cambria Math" panose="02040503050406030204" pitchFamily="18" charset="0"/>
                        </a:rPr>
                        <m:t>j</m:t>
                      </m:r>
                      <m:func>
                        <m:funcPr>
                          <m:ctrlPr>
                            <a:rPr lang="zh-CN" altLang="en-US" sz="2400" i="1">
                              <a:solidFill>
                                <a:srgbClr val="000000"/>
                              </a:solidFill>
                              <a:latin typeface="Cambria Math" panose="02040503050406030204" pitchFamily="18" charset="0"/>
                            </a:rPr>
                          </m:ctrlPr>
                        </m:funcPr>
                        <m:fName>
                          <m:r>
                            <m:rPr>
                              <m:sty m:val="p"/>
                            </m:rPr>
                            <a:rPr lang="zh-CN" altLang="en-US" sz="2400" i="0">
                              <a:solidFill>
                                <a:srgbClr val="000000"/>
                              </a:solidFill>
                              <a:latin typeface="Cambria Math" panose="02040503050406030204" pitchFamily="18" charset="0"/>
                            </a:rPr>
                            <m:t>sin</m:t>
                          </m:r>
                        </m:fName>
                        <m:e>
                          <m:r>
                            <a:rPr lang="zh-CN" altLang="en-US" sz="2400" i="1">
                              <a:solidFill>
                                <a:srgbClr val="000000"/>
                              </a:solidFill>
                              <a:latin typeface="Cambria Math" panose="02040503050406030204" pitchFamily="18" charset="0"/>
                            </a:rPr>
                            <m:t>(</m:t>
                          </m:r>
                        </m:e>
                      </m:func>
                      <m:r>
                        <a:rPr lang="zh-CN" altLang="en-US" sz="2400" i="1">
                          <a:solidFill>
                            <a:srgbClr val="000000"/>
                          </a:solidFill>
                          <a:latin typeface="Cambria Math" panose="02040503050406030204" pitchFamily="18" charset="0"/>
                        </a:rPr>
                        <m:t>±</m:t>
                      </m:r>
                      <m:r>
                        <m:rPr>
                          <m:sty m:val="p"/>
                        </m:rPr>
                        <a:rPr lang="zh-CN" altLang="en-US" sz="2400" i="0">
                          <a:solidFill>
                            <a:srgbClr val="000000"/>
                          </a:solidFill>
                          <a:latin typeface="Cambria Math" panose="02040503050406030204" pitchFamily="18" charset="0"/>
                        </a:rPr>
                        <m:t>π</m:t>
                      </m:r>
                      <m:r>
                        <a:rPr lang="zh-CN" altLang="en-US" sz="2400" i="1">
                          <a:solidFill>
                            <a:srgbClr val="000000"/>
                          </a:solidFill>
                          <a:latin typeface="Cambria Math" panose="02040503050406030204" pitchFamily="18" charset="0"/>
                        </a:rPr>
                        <m:t>)=−1</m:t>
                      </m:r>
                    </m:oMath>
                  </m:oMathPara>
                </a14:m>
                <a:endParaRPr lang="zh-CN" altLang="en-US" sz="2400" dirty="0"/>
              </a:p>
            </p:txBody>
          </p:sp>
        </mc:Choice>
        <mc:Fallback>
          <p:sp>
            <p:nvSpPr>
              <p:cNvPr id="19460" name="Object 4"/>
              <p:cNvSpPr txBox="1">
                <a:spLocks noRot="1" noChangeAspect="1" noMove="1" noResize="1" noEditPoints="1" noAdjustHandles="1" noChangeArrowheads="1" noChangeShapeType="1" noTextEdit="1"/>
              </p:cNvSpPr>
              <p:nvPr/>
            </p:nvSpPr>
            <p:spPr bwMode="auto">
              <a:xfrm>
                <a:off x="725232" y="4846833"/>
                <a:ext cx="6702127" cy="571500"/>
              </a:xfrm>
              <a:prstGeom prst="rect">
                <a:avLst/>
              </a:prstGeom>
              <a:blipFill>
                <a:blip r:embed="rId6"/>
                <a:stretch>
                  <a:fillRect/>
                </a:stretch>
              </a:blipFill>
              <a:ln>
                <a:noFill/>
              </a:ln>
              <a:effectLst/>
              <a:extLst/>
            </p:spPr>
            <p:txBody>
              <a:bodyPr/>
              <a:lstStyle/>
              <a:p>
                <a:r>
                  <a:rPr lang="zh-CN" altLang="en-US">
                    <a:noFill/>
                  </a:rPr>
                  <a:t> </a:t>
                </a:r>
              </a:p>
            </p:txBody>
          </p:sp>
        </mc:Fallback>
      </mc:AlternateContent>
      <p:sp>
        <p:nvSpPr>
          <p:cNvPr id="19461" name="Text Box 5"/>
          <p:cNvSpPr txBox="1">
            <a:spLocks noChangeArrowheads="1"/>
          </p:cNvSpPr>
          <p:nvPr/>
        </p:nvSpPr>
        <p:spPr bwMode="auto">
          <a:xfrm>
            <a:off x="1252538" y="5608638"/>
            <a:ext cx="6919862" cy="523220"/>
          </a:xfrm>
          <a:prstGeom prst="rect">
            <a:avLst/>
          </a:prstGeom>
          <a:noFill/>
          <a:ln>
            <a:noFill/>
          </a:ln>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zh-CN" altLang="en-US" sz="2800" b="0" dirty="0">
                <a:ea typeface="华文行楷" panose="02010800040101010101" pitchFamily="2" charset="-122"/>
              </a:rPr>
              <a:t>注意</a:t>
            </a:r>
            <a:r>
              <a:rPr lang="en-US" altLang="zh-CN" sz="2800" b="0" dirty="0">
                <a:ea typeface="华文行楷" panose="02010800040101010101" pitchFamily="2" charset="-122"/>
              </a:rPr>
              <a:t>:</a:t>
            </a:r>
            <a:r>
              <a:rPr lang="zh-CN" altLang="en-US" sz="2800" b="0" dirty="0">
                <a:ea typeface="华文行楷" panose="02010800040101010101" pitchFamily="2" charset="-122"/>
              </a:rPr>
              <a:t>   </a:t>
            </a:r>
            <a:r>
              <a:rPr kumimoji="1" lang="zh-CN" altLang="zh-CN" sz="2800" b="0" dirty="0"/>
              <a:t>+</a:t>
            </a:r>
            <a:r>
              <a:rPr kumimoji="1" lang="en-US" altLang="zh-CN" sz="2800" b="0" dirty="0"/>
              <a:t>j, –j, </a:t>
            </a:r>
            <a:r>
              <a:rPr kumimoji="1" lang="en-US" altLang="zh-CN" sz="2800" b="0" dirty="0">
                <a:latin typeface="宋体" panose="02010600030101010101" pitchFamily="2" charset="-122"/>
                <a:ea typeface="宋体" panose="02010600030101010101" pitchFamily="2" charset="-122"/>
              </a:rPr>
              <a:t>-</a:t>
            </a:r>
            <a:r>
              <a:rPr kumimoji="1" lang="en-US" altLang="zh-CN" sz="2800" b="0" dirty="0"/>
              <a:t>1</a:t>
            </a:r>
            <a:r>
              <a:rPr kumimoji="1" lang="en-US" altLang="zh-CN" sz="2800" dirty="0">
                <a:latin typeface="楷体_GB2312" pitchFamily="49" charset="-122"/>
              </a:rPr>
              <a:t> </a:t>
            </a:r>
            <a:r>
              <a:rPr kumimoji="1" lang="zh-CN" altLang="zh-CN" sz="2800" dirty="0">
                <a:latin typeface="楷体_GB2312" pitchFamily="49" charset="-122"/>
              </a:rPr>
              <a:t>都可以看成旋转因子。</a:t>
            </a:r>
            <a:endParaRPr kumimoji="1" lang="zh-CN" altLang="en-US" sz="2800" dirty="0">
              <a:latin typeface="楷体_GB2312" pitchFamily="49" charset="-122"/>
            </a:endParaRPr>
          </a:p>
        </p:txBody>
      </p:sp>
      <p:sp>
        <p:nvSpPr>
          <p:cNvPr id="19462" name="Text Box 6" descr="绿色大理石"/>
          <p:cNvSpPr txBox="1">
            <a:spLocks noChangeArrowheads="1"/>
          </p:cNvSpPr>
          <p:nvPr/>
        </p:nvSpPr>
        <p:spPr bwMode="auto">
          <a:xfrm>
            <a:off x="827088" y="620713"/>
            <a:ext cx="2592387" cy="461665"/>
          </a:xfrm>
          <a:prstGeom prst="rect">
            <a:avLst/>
          </a:prstGeom>
          <a:noFill/>
          <a:ln>
            <a:noFill/>
          </a:ln>
          <a:effectLst/>
          <a:extLst/>
        </p:spPr>
        <p:txBody>
          <a:bodyPr>
            <a:spAutoFit/>
          </a:bodyPr>
          <a:lstStyle/>
          <a:p>
            <a:pPr>
              <a:spcBef>
                <a:spcPct val="50000"/>
              </a:spcBef>
            </a:pPr>
            <a:r>
              <a:rPr kumimoji="1" lang="zh-CN" altLang="en-US" sz="2400" dirty="0">
                <a:latin typeface="楷体_GB2312" pitchFamily="49" charset="-122"/>
              </a:rPr>
              <a:t>特殊</a:t>
            </a:r>
            <a:r>
              <a:rPr kumimoji="1" lang="zh-CN" altLang="en-US" sz="2400" dirty="0">
                <a:latin typeface="楷体_GB2312" pitchFamily="49" charset="-122"/>
                <a:sym typeface="Symbol" panose="05050102010706020507" pitchFamily="18" charset="2"/>
              </a:rPr>
              <a:t>旋转因子</a:t>
            </a:r>
            <a:endParaRPr kumimoji="1" lang="zh-CN" altLang="en-US" sz="2400" dirty="0">
              <a:latin typeface="楷体_GB2312" pitchFamily="49" charset="-122"/>
            </a:endParaRPr>
          </a:p>
        </p:txBody>
      </p:sp>
      <p:grpSp>
        <p:nvGrpSpPr>
          <p:cNvPr id="19495" name="Group 39"/>
          <p:cNvGrpSpPr>
            <a:grpSpLocks/>
          </p:cNvGrpSpPr>
          <p:nvPr/>
        </p:nvGrpSpPr>
        <p:grpSpPr bwMode="auto">
          <a:xfrm>
            <a:off x="4716463" y="457200"/>
            <a:ext cx="3275012" cy="3238500"/>
            <a:chOff x="2971" y="164"/>
            <a:chExt cx="2063" cy="2040"/>
          </a:xfrm>
        </p:grpSpPr>
        <p:sp>
          <p:nvSpPr>
            <p:cNvPr id="19464" name="Line 8"/>
            <p:cNvSpPr>
              <a:spLocks noChangeShapeType="1"/>
            </p:cNvSpPr>
            <p:nvPr/>
          </p:nvSpPr>
          <p:spPr bwMode="auto">
            <a:xfrm>
              <a:off x="2971" y="1353"/>
              <a:ext cx="1988"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65" name="Line 9"/>
            <p:cNvSpPr>
              <a:spLocks noChangeShapeType="1"/>
            </p:cNvSpPr>
            <p:nvPr/>
          </p:nvSpPr>
          <p:spPr bwMode="auto">
            <a:xfrm flipV="1">
              <a:off x="3965" y="373"/>
              <a:ext cx="0" cy="183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66" name="Line 10"/>
            <p:cNvSpPr>
              <a:spLocks noChangeShapeType="1"/>
            </p:cNvSpPr>
            <p:nvPr/>
          </p:nvSpPr>
          <p:spPr bwMode="auto">
            <a:xfrm flipV="1">
              <a:off x="3965" y="618"/>
              <a:ext cx="729" cy="735"/>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9467" name="Text Box 11"/>
            <p:cNvSpPr txBox="1">
              <a:spLocks noChangeArrowheads="1"/>
            </p:cNvSpPr>
            <p:nvPr/>
          </p:nvSpPr>
          <p:spPr bwMode="auto">
            <a:xfrm>
              <a:off x="4756" y="1312"/>
              <a:ext cx="27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latin typeface="Times New Roman" panose="02020603050405020304" pitchFamily="18" charset="0"/>
                  <a:ea typeface="宋体" panose="02010600030101010101" pitchFamily="2" charset="-122"/>
                </a:rPr>
                <a:t>Re</a:t>
              </a:r>
            </a:p>
          </p:txBody>
        </p:sp>
        <p:sp>
          <p:nvSpPr>
            <p:cNvPr id="19468" name="Text Box 12"/>
            <p:cNvSpPr txBox="1">
              <a:spLocks noChangeArrowheads="1"/>
            </p:cNvSpPr>
            <p:nvPr/>
          </p:nvSpPr>
          <p:spPr bwMode="auto">
            <a:xfrm>
              <a:off x="4014" y="164"/>
              <a:ext cx="278"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latin typeface="Times New Roman" panose="02020603050405020304" pitchFamily="18" charset="0"/>
                  <a:ea typeface="宋体" panose="02010600030101010101" pitchFamily="2" charset="-122"/>
                </a:rPr>
                <a:t>Im</a:t>
              </a:r>
            </a:p>
          </p:txBody>
        </p:sp>
        <p:sp>
          <p:nvSpPr>
            <p:cNvPr id="19469" name="Text Box 13"/>
            <p:cNvSpPr txBox="1">
              <a:spLocks noChangeArrowheads="1"/>
            </p:cNvSpPr>
            <p:nvPr/>
          </p:nvSpPr>
          <p:spPr bwMode="auto">
            <a:xfrm>
              <a:off x="3969" y="1344"/>
              <a:ext cx="189"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latin typeface="Times New Roman" panose="02020603050405020304" pitchFamily="18" charset="0"/>
                  <a:ea typeface="宋体" panose="02010600030101010101" pitchFamily="2" charset="-122"/>
                </a:rPr>
                <a:t>0</a:t>
              </a:r>
            </a:p>
          </p:txBody>
        </p:sp>
        <p:graphicFrame>
          <p:nvGraphicFramePr>
            <p:cNvPr id="19470" name="Object 14"/>
            <p:cNvGraphicFramePr>
              <a:graphicFrameLocks noChangeAspect="1"/>
            </p:cNvGraphicFramePr>
            <p:nvPr>
              <p:extLst>
                <p:ext uri="{D42A27DB-BD31-4B8C-83A1-F6EECF244321}">
                  <p14:modId xmlns:p14="http://schemas.microsoft.com/office/powerpoint/2010/main" val="138126276"/>
                </p:ext>
              </p:extLst>
            </p:nvPr>
          </p:nvGraphicFramePr>
          <p:xfrm>
            <a:off x="4713" y="470"/>
            <a:ext cx="234" cy="226"/>
          </p:xfrm>
          <a:graphic>
            <a:graphicData uri="http://schemas.openxmlformats.org/presentationml/2006/ole">
              <mc:AlternateContent xmlns:mc="http://schemas.openxmlformats.org/markup-compatibility/2006">
                <mc:Choice xmlns:v="urn:schemas-microsoft-com:vml" Requires="v">
                  <p:oleObj spid="_x0000_s187503" name="Equation" r:id="rId7" imgW="164880" imgH="164880" progId="Equation.DSMT4">
                    <p:embed/>
                  </p:oleObj>
                </mc:Choice>
                <mc:Fallback>
                  <p:oleObj name="Equation" r:id="rId7" imgW="164880" imgH="164880" progId="Equation.DSMT4">
                    <p:embed/>
                    <p:pic>
                      <p:nvPicPr>
                        <p:cNvPr id="19470" name="Object 14"/>
                        <p:cNvPicPr>
                          <a:picLocks noChangeAspect="1" noChangeArrowheads="1"/>
                        </p:cNvPicPr>
                        <p:nvPr/>
                      </p:nvPicPr>
                      <p:blipFill>
                        <a:blip r:embed="rId8"/>
                        <a:srcRect/>
                        <a:stretch>
                          <a:fillRect/>
                        </a:stretch>
                      </p:blipFill>
                      <p:spPr bwMode="auto">
                        <a:xfrm>
                          <a:off x="4713" y="470"/>
                          <a:ext cx="234" cy="2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94" name="Group 38"/>
          <p:cNvGrpSpPr>
            <a:grpSpLocks/>
          </p:cNvGrpSpPr>
          <p:nvPr/>
        </p:nvGrpSpPr>
        <p:grpSpPr bwMode="auto">
          <a:xfrm>
            <a:off x="4670427" y="814387"/>
            <a:ext cx="1601788" cy="1555750"/>
            <a:chOff x="2942" y="389"/>
            <a:chExt cx="1009" cy="980"/>
          </a:xfrm>
        </p:grpSpPr>
        <p:sp>
          <p:nvSpPr>
            <p:cNvPr id="19472" name="Line 16"/>
            <p:cNvSpPr>
              <a:spLocks noChangeShapeType="1"/>
            </p:cNvSpPr>
            <p:nvPr/>
          </p:nvSpPr>
          <p:spPr bwMode="auto">
            <a:xfrm rot="16200000" flipV="1">
              <a:off x="3222" y="639"/>
              <a:ext cx="706" cy="753"/>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9473" name="Object 17"/>
            <p:cNvGraphicFramePr>
              <a:graphicFrameLocks noChangeAspect="1"/>
            </p:cNvGraphicFramePr>
            <p:nvPr>
              <p:extLst>
                <p:ext uri="{D42A27DB-BD31-4B8C-83A1-F6EECF244321}">
                  <p14:modId xmlns:p14="http://schemas.microsoft.com/office/powerpoint/2010/main" val="2316259927"/>
                </p:ext>
              </p:extLst>
            </p:nvPr>
          </p:nvGraphicFramePr>
          <p:xfrm>
            <a:off x="2942" y="389"/>
            <a:ext cx="418" cy="277"/>
          </p:xfrm>
          <a:graphic>
            <a:graphicData uri="http://schemas.openxmlformats.org/presentationml/2006/ole">
              <mc:AlternateContent xmlns:mc="http://schemas.openxmlformats.org/markup-compatibility/2006">
                <mc:Choice xmlns:v="urn:schemas-microsoft-com:vml" Requires="v">
                  <p:oleObj spid="_x0000_s187504" name="Equation" r:id="rId9" imgW="304560" imgH="203040" progId="Equation.DSMT4">
                    <p:embed/>
                  </p:oleObj>
                </mc:Choice>
                <mc:Fallback>
                  <p:oleObj name="Equation" r:id="rId9" imgW="304560" imgH="203040" progId="Equation.DSMT4">
                    <p:embed/>
                    <p:pic>
                      <p:nvPicPr>
                        <p:cNvPr id="19473" name="Object 17"/>
                        <p:cNvPicPr>
                          <a:picLocks noChangeAspect="1" noChangeArrowheads="1"/>
                        </p:cNvPicPr>
                        <p:nvPr/>
                      </p:nvPicPr>
                      <p:blipFill>
                        <a:blip r:embed="rId10"/>
                        <a:srcRect/>
                        <a:stretch>
                          <a:fillRect/>
                        </a:stretch>
                      </p:blipFill>
                      <p:spPr bwMode="auto">
                        <a:xfrm>
                          <a:off x="2942" y="389"/>
                          <a:ext cx="418"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97" name="Group 41"/>
          <p:cNvGrpSpPr>
            <a:grpSpLocks/>
          </p:cNvGrpSpPr>
          <p:nvPr/>
        </p:nvGrpSpPr>
        <p:grpSpPr bwMode="auto">
          <a:xfrm>
            <a:off x="6300788" y="2401888"/>
            <a:ext cx="1604962" cy="1079500"/>
            <a:chOff x="3969" y="1389"/>
            <a:chExt cx="1011" cy="680"/>
          </a:xfrm>
        </p:grpSpPr>
        <p:sp>
          <p:nvSpPr>
            <p:cNvPr id="19475" name="Line 19"/>
            <p:cNvSpPr>
              <a:spLocks noChangeShapeType="1"/>
            </p:cNvSpPr>
            <p:nvPr/>
          </p:nvSpPr>
          <p:spPr bwMode="auto">
            <a:xfrm rot="5400000" flipV="1">
              <a:off x="3992" y="1366"/>
              <a:ext cx="680" cy="725"/>
            </a:xfrm>
            <a:prstGeom prst="line">
              <a:avLst/>
            </a:prstGeom>
            <a:noFill/>
            <a:ln w="2857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9476" name="Object 20"/>
            <p:cNvGraphicFramePr>
              <a:graphicFrameLocks noChangeAspect="1"/>
            </p:cNvGraphicFramePr>
            <p:nvPr>
              <p:extLst>
                <p:ext uri="{D42A27DB-BD31-4B8C-83A1-F6EECF244321}">
                  <p14:modId xmlns:p14="http://schemas.microsoft.com/office/powerpoint/2010/main" val="3704872303"/>
                </p:ext>
              </p:extLst>
            </p:nvPr>
          </p:nvGraphicFramePr>
          <p:xfrm>
            <a:off x="4612" y="1790"/>
            <a:ext cx="368" cy="244"/>
          </p:xfrm>
          <a:graphic>
            <a:graphicData uri="http://schemas.openxmlformats.org/presentationml/2006/ole">
              <mc:AlternateContent xmlns:mc="http://schemas.openxmlformats.org/markup-compatibility/2006">
                <mc:Choice xmlns:v="urn:schemas-microsoft-com:vml" Requires="v">
                  <p:oleObj spid="_x0000_s187505" name="Equation" r:id="rId11" imgW="304560" imgH="203040" progId="Equation.DSMT4">
                    <p:embed/>
                  </p:oleObj>
                </mc:Choice>
                <mc:Fallback>
                  <p:oleObj name="Equation" r:id="rId11" imgW="304560" imgH="203040" progId="Equation.DSMT4">
                    <p:embed/>
                    <p:pic>
                      <p:nvPicPr>
                        <p:cNvPr id="19476" name="Object 20"/>
                        <p:cNvPicPr>
                          <a:picLocks noChangeAspect="1" noChangeArrowheads="1"/>
                        </p:cNvPicPr>
                        <p:nvPr/>
                      </p:nvPicPr>
                      <p:blipFill>
                        <a:blip r:embed="rId12"/>
                        <a:srcRect/>
                        <a:stretch>
                          <a:fillRect/>
                        </a:stretch>
                      </p:blipFill>
                      <p:spPr bwMode="auto">
                        <a:xfrm>
                          <a:off x="4612" y="1790"/>
                          <a:ext cx="368" cy="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9496" name="Group 40"/>
          <p:cNvGrpSpPr>
            <a:grpSpLocks/>
          </p:cNvGrpSpPr>
          <p:nvPr/>
        </p:nvGrpSpPr>
        <p:grpSpPr bwMode="auto">
          <a:xfrm>
            <a:off x="5219703" y="2330450"/>
            <a:ext cx="1103313" cy="1397000"/>
            <a:chOff x="3274" y="1344"/>
            <a:chExt cx="695" cy="880"/>
          </a:xfrm>
        </p:grpSpPr>
        <p:sp>
          <p:nvSpPr>
            <p:cNvPr id="19478" name="Line 22"/>
            <p:cNvSpPr>
              <a:spLocks noChangeShapeType="1"/>
            </p:cNvSpPr>
            <p:nvPr/>
          </p:nvSpPr>
          <p:spPr bwMode="auto">
            <a:xfrm rot="10800000" flipV="1">
              <a:off x="3274" y="1344"/>
              <a:ext cx="695" cy="680"/>
            </a:xfrm>
            <a:prstGeom prst="line">
              <a:avLst/>
            </a:prstGeom>
            <a:noFill/>
            <a:ln w="28575">
              <a:solidFill>
                <a:srgbClr val="FF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19479" name="Object 23"/>
            <p:cNvGraphicFramePr>
              <a:graphicFrameLocks noChangeAspect="1"/>
            </p:cNvGraphicFramePr>
            <p:nvPr>
              <p:extLst>
                <p:ext uri="{D42A27DB-BD31-4B8C-83A1-F6EECF244321}">
                  <p14:modId xmlns:p14="http://schemas.microsoft.com/office/powerpoint/2010/main" val="1972705352"/>
                </p:ext>
              </p:extLst>
            </p:nvPr>
          </p:nvGraphicFramePr>
          <p:xfrm>
            <a:off x="3298" y="1971"/>
            <a:ext cx="388" cy="253"/>
          </p:xfrm>
          <a:graphic>
            <a:graphicData uri="http://schemas.openxmlformats.org/presentationml/2006/ole">
              <mc:AlternateContent xmlns:mc="http://schemas.openxmlformats.org/markup-compatibility/2006">
                <mc:Choice xmlns:v="urn:schemas-microsoft-com:vml" Requires="v">
                  <p:oleObj spid="_x0000_s187506" name="Equation" r:id="rId13" imgW="253800" imgH="164880" progId="Equation.DSMT4">
                    <p:embed/>
                  </p:oleObj>
                </mc:Choice>
                <mc:Fallback>
                  <p:oleObj name="Equation" r:id="rId13" imgW="253800" imgH="164880" progId="Equation.DSMT4">
                    <p:embed/>
                    <p:pic>
                      <p:nvPicPr>
                        <p:cNvPr id="19479" name="Object 23"/>
                        <p:cNvPicPr>
                          <a:picLocks noChangeAspect="1" noChangeArrowheads="1"/>
                        </p:cNvPicPr>
                        <p:nvPr/>
                      </p:nvPicPr>
                      <p:blipFill>
                        <a:blip r:embed="rId14"/>
                        <a:srcRect/>
                        <a:stretch>
                          <a:fillRect/>
                        </a:stretch>
                      </p:blipFill>
                      <p:spPr bwMode="auto">
                        <a:xfrm>
                          <a:off x="3298" y="1971"/>
                          <a:ext cx="388"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800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31571800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9462"/>
                                        </p:tgtEl>
                                        <p:attrNameLst>
                                          <p:attrName>style.visibility</p:attrName>
                                        </p:attrNameLst>
                                      </p:cBhvr>
                                      <p:to>
                                        <p:strVal val="visible"/>
                                      </p:to>
                                    </p:set>
                                    <p:anim calcmode="lin" valueType="num">
                                      <p:cBhvr additive="base">
                                        <p:cTn id="7" dur="500" fill="hold"/>
                                        <p:tgtEl>
                                          <p:spTgt spid="19462"/>
                                        </p:tgtEl>
                                        <p:attrNameLst>
                                          <p:attrName>ppt_x</p:attrName>
                                        </p:attrNameLst>
                                      </p:cBhvr>
                                      <p:tavLst>
                                        <p:tav tm="0">
                                          <p:val>
                                            <p:strVal val="0-#ppt_w/2"/>
                                          </p:val>
                                        </p:tav>
                                        <p:tav tm="100000">
                                          <p:val>
                                            <p:strVal val="#ppt_x"/>
                                          </p:val>
                                        </p:tav>
                                      </p:tavLst>
                                    </p:anim>
                                    <p:anim calcmode="lin" valueType="num">
                                      <p:cBhvr additive="base">
                                        <p:cTn id="8" dur="500" fill="hold"/>
                                        <p:tgtEl>
                                          <p:spTgt spid="194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9495"/>
                                        </p:tgtEl>
                                        <p:attrNameLst>
                                          <p:attrName>style.visibility</p:attrName>
                                        </p:attrNameLst>
                                      </p:cBhvr>
                                      <p:to>
                                        <p:strVal val="visible"/>
                                      </p:to>
                                    </p:set>
                                    <p:animEffect transition="in" filter="blinds(horizontal)">
                                      <p:cBhvr>
                                        <p:cTn id="13" dur="500"/>
                                        <p:tgtEl>
                                          <p:spTgt spid="1949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19458"/>
                                        </p:tgtEl>
                                        <p:attrNameLst>
                                          <p:attrName>style.visibility</p:attrName>
                                        </p:attrNameLst>
                                      </p:cBhvr>
                                      <p:to>
                                        <p:strVal val="visible"/>
                                      </p:to>
                                    </p:set>
                                    <p:animEffect transition="in" filter="wipe(up)">
                                      <p:cBhvr>
                                        <p:cTn id="18" dur="2000"/>
                                        <p:tgtEl>
                                          <p:spTgt spid="1945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4" fill="hold" nodeType="clickEffect">
                                  <p:stCondLst>
                                    <p:cond delay="0"/>
                                  </p:stCondLst>
                                  <p:childTnLst>
                                    <p:set>
                                      <p:cBhvr>
                                        <p:cTn id="22" dur="1" fill="hold">
                                          <p:stCondLst>
                                            <p:cond delay="0"/>
                                          </p:stCondLst>
                                        </p:cTn>
                                        <p:tgtEl>
                                          <p:spTgt spid="19494"/>
                                        </p:tgtEl>
                                        <p:attrNameLst>
                                          <p:attrName>style.visibility</p:attrName>
                                        </p:attrNameLst>
                                      </p:cBhvr>
                                      <p:to>
                                        <p:strVal val="visible"/>
                                      </p:to>
                                    </p:set>
                                    <p:animEffect transition="in" filter="wipe(down)">
                                      <p:cBhvr>
                                        <p:cTn id="23" dur="1000"/>
                                        <p:tgtEl>
                                          <p:spTgt spid="1949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9459"/>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497"/>
                                        </p:tgtEl>
                                        <p:attrNameLst>
                                          <p:attrName>style.visibility</p:attrName>
                                        </p:attrNameLst>
                                      </p:cBhvr>
                                      <p:to>
                                        <p:strVal val="visible"/>
                                      </p:to>
                                    </p:set>
                                    <p:animEffect transition="in" filter="wipe(up)">
                                      <p:cBhvr>
                                        <p:cTn id="32" dur="1000"/>
                                        <p:tgtEl>
                                          <p:spTgt spid="1949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4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9496"/>
                                        </p:tgtEl>
                                        <p:attrNameLst>
                                          <p:attrName>style.visibility</p:attrName>
                                        </p:attrNameLst>
                                      </p:cBhvr>
                                      <p:to>
                                        <p:strVal val="visible"/>
                                      </p:to>
                                    </p:set>
                                    <p:animEffect transition="in" filter="wipe(up)">
                                      <p:cBhvr>
                                        <p:cTn id="41" dur="1000"/>
                                        <p:tgtEl>
                                          <p:spTgt spid="19496"/>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9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p:bldP spid="19460" grpId="0"/>
      <p:bldP spid="19461" grpId="0"/>
      <p:bldP spid="194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Text Box 6"/>
          <p:cNvSpPr txBox="1">
            <a:spLocks noChangeArrowheads="1"/>
          </p:cNvSpPr>
          <p:nvPr/>
        </p:nvSpPr>
        <p:spPr bwMode="auto">
          <a:xfrm>
            <a:off x="2499388" y="166410"/>
            <a:ext cx="4032250" cy="701675"/>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CCECFF">
                        <a:gamma/>
                        <a:shade val="46275"/>
                        <a:invGamma/>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en-US" altLang="zh-CN" sz="4000" dirty="0">
                <a:latin typeface="楷体_GB2312" pitchFamily="49" charset="-122"/>
              </a:rPr>
              <a:t>10.2  </a:t>
            </a:r>
            <a:r>
              <a:rPr kumimoji="1" lang="zh-CN" altLang="en-US" sz="4000" dirty="0">
                <a:latin typeface="楷体_GB2312" pitchFamily="49" charset="-122"/>
              </a:rPr>
              <a:t>正弦量</a:t>
            </a:r>
          </a:p>
        </p:txBody>
      </p:sp>
      <p:sp>
        <p:nvSpPr>
          <p:cNvPr id="33799" name="Text Box 7"/>
          <p:cNvSpPr txBox="1">
            <a:spLocks noChangeArrowheads="1"/>
          </p:cNvSpPr>
          <p:nvPr/>
        </p:nvSpPr>
        <p:spPr bwMode="auto">
          <a:xfrm>
            <a:off x="401249" y="1002448"/>
            <a:ext cx="2879725" cy="579438"/>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3200" dirty="0">
                <a:latin typeface="楷体_GB2312" pitchFamily="49" charset="-122"/>
              </a:rPr>
              <a:t>1. </a:t>
            </a:r>
            <a:r>
              <a:rPr kumimoji="1" lang="zh-CN" altLang="en-US" sz="3200" dirty="0">
                <a:latin typeface="楷体_GB2312" pitchFamily="49" charset="-122"/>
              </a:rPr>
              <a:t>正弦量</a:t>
            </a:r>
          </a:p>
        </p:txBody>
      </p:sp>
      <p:sp>
        <p:nvSpPr>
          <p:cNvPr id="33800" name="Text Box 8"/>
          <p:cNvSpPr txBox="1">
            <a:spLocks noChangeArrowheads="1"/>
          </p:cNvSpPr>
          <p:nvPr/>
        </p:nvSpPr>
        <p:spPr bwMode="auto">
          <a:xfrm>
            <a:off x="684284" y="1981807"/>
            <a:ext cx="3024187" cy="523220"/>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hlink"/>
                </a:solidFill>
              </a14:hiddenFill>
            </a:ext>
          </a:extLst>
        </p:spPr>
        <p:txBody>
          <a:bodyPr>
            <a:spAutoFit/>
          </a:bodyPr>
          <a:lstStyle/>
          <a:p>
            <a:pPr>
              <a:buSzPct val="85000"/>
              <a:buFont typeface="Wingdings" panose="05000000000000000000" pitchFamily="2" charset="2"/>
              <a:buChar char="l"/>
            </a:pPr>
            <a:r>
              <a:rPr kumimoji="1" lang="zh-CN" altLang="en-US" sz="2800" dirty="0">
                <a:latin typeface="楷体_GB2312" pitchFamily="49" charset="-122"/>
              </a:rPr>
              <a:t>瞬时值表达式</a:t>
            </a:r>
          </a:p>
        </p:txBody>
      </p:sp>
      <p:sp>
        <p:nvSpPr>
          <p:cNvPr id="33801" name="Text Box 9"/>
          <p:cNvSpPr txBox="1">
            <a:spLocks noChangeArrowheads="1"/>
          </p:cNvSpPr>
          <p:nvPr/>
        </p:nvSpPr>
        <p:spPr bwMode="auto">
          <a:xfrm>
            <a:off x="755650" y="2781300"/>
            <a:ext cx="3097323" cy="5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3200" b="0" i="1">
                <a:latin typeface="Times New Roman" panose="02020603050405020304" pitchFamily="18" charset="0"/>
                <a:ea typeface="宋体" panose="02010600030101010101" pitchFamily="2" charset="-122"/>
              </a:rPr>
              <a:t>i</a:t>
            </a:r>
            <a:r>
              <a:rPr kumimoji="1" lang="en-US" altLang="zh-CN" sz="3200" b="0">
                <a:latin typeface="Times New Roman" panose="02020603050405020304" pitchFamily="18" charset="0"/>
                <a:ea typeface="宋体" panose="02010600030101010101" pitchFamily="2" charset="-122"/>
              </a:rPr>
              <a:t>(</a:t>
            </a:r>
            <a:r>
              <a:rPr kumimoji="1" lang="en-US" altLang="zh-CN" sz="3200" b="0" i="1">
                <a:latin typeface="Times New Roman" panose="02020603050405020304" pitchFamily="18" charset="0"/>
                <a:ea typeface="宋体" panose="02010600030101010101" pitchFamily="2" charset="-122"/>
              </a:rPr>
              <a:t>t</a:t>
            </a:r>
            <a:r>
              <a:rPr kumimoji="1" lang="en-US" altLang="zh-CN" sz="3200" b="0">
                <a:latin typeface="Times New Roman" panose="02020603050405020304" pitchFamily="18" charset="0"/>
                <a:ea typeface="宋体" panose="02010600030101010101" pitchFamily="2" charset="-122"/>
              </a:rPr>
              <a:t>)=</a:t>
            </a:r>
            <a:r>
              <a:rPr kumimoji="1" lang="en-US" altLang="zh-CN" sz="3200" b="0" i="1">
                <a:latin typeface="Times New Roman" panose="02020603050405020304" pitchFamily="18" charset="0"/>
                <a:ea typeface="宋体" panose="02010600030101010101" pitchFamily="2" charset="-122"/>
              </a:rPr>
              <a:t>I</a:t>
            </a:r>
            <a:r>
              <a:rPr kumimoji="1" lang="en-US" altLang="zh-CN" sz="3200" b="0" baseline="-25000">
                <a:latin typeface="Times New Roman" panose="02020603050405020304" pitchFamily="18" charset="0"/>
                <a:ea typeface="宋体" panose="02010600030101010101" pitchFamily="2" charset="-122"/>
              </a:rPr>
              <a:t>m</a:t>
            </a:r>
            <a:r>
              <a:rPr kumimoji="1" lang="en-US" altLang="zh-CN" sz="3200" b="0">
                <a:latin typeface="Times New Roman" panose="02020603050405020304" pitchFamily="18" charset="0"/>
                <a:ea typeface="宋体" panose="02010600030101010101" pitchFamily="2" charset="-122"/>
              </a:rPr>
              <a:t>cos(</a:t>
            </a:r>
            <a:r>
              <a:rPr kumimoji="1" lang="en-US" altLang="zh-CN" sz="3200" b="0" i="1">
                <a:latin typeface="Symbol" panose="05050102010706020507" pitchFamily="18" charset="2"/>
                <a:ea typeface="宋体" panose="02010600030101010101" pitchFamily="2" charset="-122"/>
              </a:rPr>
              <a:t>w </a:t>
            </a:r>
            <a:r>
              <a:rPr kumimoji="1" lang="en-US" altLang="zh-CN" sz="3200" b="0" i="1">
                <a:latin typeface="Times New Roman" panose="02020603050405020304" pitchFamily="18" charset="0"/>
                <a:ea typeface="宋体" panose="02010600030101010101" pitchFamily="2" charset="-122"/>
              </a:rPr>
              <a:t>t</a:t>
            </a:r>
            <a:r>
              <a:rPr kumimoji="1" lang="en-US" altLang="zh-CN" sz="3200" b="0">
                <a:latin typeface="Times New Roman" panose="02020603050405020304" pitchFamily="18" charset="0"/>
                <a:ea typeface="宋体" panose="02010600030101010101" pitchFamily="2" charset="-122"/>
              </a:rPr>
              <a:t>+</a:t>
            </a:r>
            <a:r>
              <a:rPr kumimoji="1" lang="en-US" altLang="zh-CN" sz="3200" b="0" i="1">
                <a:latin typeface="Symbol" panose="05050102010706020507" pitchFamily="18" charset="2"/>
                <a:ea typeface="宋体" panose="02010600030101010101" pitchFamily="2" charset="-122"/>
              </a:rPr>
              <a:t>y</a:t>
            </a:r>
            <a:r>
              <a:rPr kumimoji="1" lang="en-US" altLang="zh-CN" sz="3200" b="0">
                <a:ea typeface="宋体" panose="02010600030101010101" pitchFamily="2" charset="-122"/>
              </a:rPr>
              <a:t>)</a:t>
            </a:r>
            <a:endParaRPr kumimoji="1" lang="en-US" altLang="zh-CN" sz="3200" b="0">
              <a:latin typeface="Symbol" panose="05050102010706020507" pitchFamily="18" charset="2"/>
              <a:ea typeface="宋体" panose="02010600030101010101" pitchFamily="2" charset="-122"/>
            </a:endParaRPr>
          </a:p>
        </p:txBody>
      </p:sp>
      <p:grpSp>
        <p:nvGrpSpPr>
          <p:cNvPr id="33861" name="Group 69"/>
          <p:cNvGrpSpPr>
            <a:grpSpLocks/>
          </p:cNvGrpSpPr>
          <p:nvPr/>
        </p:nvGrpSpPr>
        <p:grpSpPr bwMode="auto">
          <a:xfrm>
            <a:off x="4140200" y="1052513"/>
            <a:ext cx="4465638" cy="2447925"/>
            <a:chOff x="3023" y="783"/>
            <a:chExt cx="2292" cy="1403"/>
          </a:xfrm>
        </p:grpSpPr>
        <p:sp>
          <p:nvSpPr>
            <p:cNvPr id="33814" name="Freeform 22"/>
            <p:cNvSpPr>
              <a:spLocks/>
            </p:cNvSpPr>
            <p:nvPr/>
          </p:nvSpPr>
          <p:spPr bwMode="auto">
            <a:xfrm>
              <a:off x="3295" y="1361"/>
              <a:ext cx="137" cy="284"/>
            </a:xfrm>
            <a:custGeom>
              <a:avLst/>
              <a:gdLst>
                <a:gd name="T0" fmla="*/ 0 w 118"/>
                <a:gd name="T1" fmla="*/ 274 h 274"/>
                <a:gd name="T2" fmla="*/ 13 w 118"/>
                <a:gd name="T3" fmla="*/ 240 h 274"/>
                <a:gd name="T4" fmla="*/ 29 w 118"/>
                <a:gd name="T5" fmla="*/ 200 h 274"/>
                <a:gd name="T6" fmla="*/ 59 w 118"/>
                <a:gd name="T7" fmla="*/ 127 h 274"/>
                <a:gd name="T8" fmla="*/ 75 w 118"/>
                <a:gd name="T9" fmla="*/ 90 h 274"/>
                <a:gd name="T10" fmla="*/ 89 w 118"/>
                <a:gd name="T11" fmla="*/ 56 h 274"/>
                <a:gd name="T12" fmla="*/ 105 w 118"/>
                <a:gd name="T13" fmla="*/ 27 h 274"/>
                <a:gd name="T14" fmla="*/ 118 w 118"/>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4">
                  <a:moveTo>
                    <a:pt x="0" y="274"/>
                  </a:moveTo>
                  <a:lnTo>
                    <a:pt x="13" y="240"/>
                  </a:lnTo>
                  <a:lnTo>
                    <a:pt x="29" y="200"/>
                  </a:lnTo>
                  <a:lnTo>
                    <a:pt x="59" y="127"/>
                  </a:lnTo>
                  <a:lnTo>
                    <a:pt x="75" y="90"/>
                  </a:lnTo>
                  <a:lnTo>
                    <a:pt x="89" y="56"/>
                  </a:lnTo>
                  <a:lnTo>
                    <a:pt x="105" y="27"/>
                  </a:lnTo>
                  <a:lnTo>
                    <a:pt x="118"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15" name="Freeform 23"/>
            <p:cNvSpPr>
              <a:spLocks/>
            </p:cNvSpPr>
            <p:nvPr/>
          </p:nvSpPr>
          <p:spPr bwMode="auto">
            <a:xfrm>
              <a:off x="3432" y="1244"/>
              <a:ext cx="135" cy="117"/>
            </a:xfrm>
            <a:custGeom>
              <a:avLst/>
              <a:gdLst>
                <a:gd name="T0" fmla="*/ 0 w 116"/>
                <a:gd name="T1" fmla="*/ 113 h 113"/>
                <a:gd name="T2" fmla="*/ 14 w 116"/>
                <a:gd name="T3" fmla="*/ 88 h 113"/>
                <a:gd name="T4" fmla="*/ 30 w 116"/>
                <a:gd name="T5" fmla="*/ 69 h 113"/>
                <a:gd name="T6" fmla="*/ 44 w 116"/>
                <a:gd name="T7" fmla="*/ 49 h 113"/>
                <a:gd name="T8" fmla="*/ 57 w 116"/>
                <a:gd name="T9" fmla="*/ 32 h 113"/>
                <a:gd name="T10" fmla="*/ 73 w 116"/>
                <a:gd name="T11" fmla="*/ 20 h 113"/>
                <a:gd name="T12" fmla="*/ 87 w 116"/>
                <a:gd name="T13" fmla="*/ 8 h 113"/>
                <a:gd name="T14" fmla="*/ 103 w 116"/>
                <a:gd name="T15" fmla="*/ 3 h 113"/>
                <a:gd name="T16" fmla="*/ 116 w 1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3">
                  <a:moveTo>
                    <a:pt x="0" y="113"/>
                  </a:moveTo>
                  <a:lnTo>
                    <a:pt x="14" y="88"/>
                  </a:lnTo>
                  <a:lnTo>
                    <a:pt x="30" y="69"/>
                  </a:lnTo>
                  <a:lnTo>
                    <a:pt x="44" y="49"/>
                  </a:lnTo>
                  <a:lnTo>
                    <a:pt x="57" y="32"/>
                  </a:lnTo>
                  <a:lnTo>
                    <a:pt x="73" y="20"/>
                  </a:lnTo>
                  <a:lnTo>
                    <a:pt x="87" y="8"/>
                  </a:lnTo>
                  <a:lnTo>
                    <a:pt x="103" y="3"/>
                  </a:lnTo>
                  <a:lnTo>
                    <a:pt x="116"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16" name="Freeform 24"/>
            <p:cNvSpPr>
              <a:spLocks/>
            </p:cNvSpPr>
            <p:nvPr/>
          </p:nvSpPr>
          <p:spPr bwMode="auto">
            <a:xfrm>
              <a:off x="3567" y="1244"/>
              <a:ext cx="139" cy="117"/>
            </a:xfrm>
            <a:custGeom>
              <a:avLst/>
              <a:gdLst>
                <a:gd name="T0" fmla="*/ 0 w 119"/>
                <a:gd name="T1" fmla="*/ 0 h 113"/>
                <a:gd name="T2" fmla="*/ 14 w 119"/>
                <a:gd name="T3" fmla="*/ 3 h 113"/>
                <a:gd name="T4" fmla="*/ 30 w 119"/>
                <a:gd name="T5" fmla="*/ 8 h 113"/>
                <a:gd name="T6" fmla="*/ 44 w 119"/>
                <a:gd name="T7" fmla="*/ 20 h 113"/>
                <a:gd name="T8" fmla="*/ 60 w 119"/>
                <a:gd name="T9" fmla="*/ 32 h 113"/>
                <a:gd name="T10" fmla="*/ 76 w 119"/>
                <a:gd name="T11" fmla="*/ 49 h 113"/>
                <a:gd name="T12" fmla="*/ 90 w 119"/>
                <a:gd name="T13" fmla="*/ 69 h 113"/>
                <a:gd name="T14" fmla="*/ 106 w 119"/>
                <a:gd name="T15" fmla="*/ 88 h 113"/>
                <a:gd name="T16" fmla="*/ 119 w 119"/>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3">
                  <a:moveTo>
                    <a:pt x="0" y="0"/>
                  </a:moveTo>
                  <a:lnTo>
                    <a:pt x="14" y="3"/>
                  </a:lnTo>
                  <a:lnTo>
                    <a:pt x="30" y="8"/>
                  </a:lnTo>
                  <a:lnTo>
                    <a:pt x="44" y="20"/>
                  </a:lnTo>
                  <a:lnTo>
                    <a:pt x="60" y="32"/>
                  </a:lnTo>
                  <a:lnTo>
                    <a:pt x="76" y="49"/>
                  </a:lnTo>
                  <a:lnTo>
                    <a:pt x="90" y="69"/>
                  </a:lnTo>
                  <a:lnTo>
                    <a:pt x="106" y="88"/>
                  </a:lnTo>
                  <a:lnTo>
                    <a:pt x="119" y="113"/>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17" name="Freeform 25"/>
            <p:cNvSpPr>
              <a:spLocks/>
            </p:cNvSpPr>
            <p:nvPr/>
          </p:nvSpPr>
          <p:spPr bwMode="auto">
            <a:xfrm>
              <a:off x="3706" y="1361"/>
              <a:ext cx="135" cy="284"/>
            </a:xfrm>
            <a:custGeom>
              <a:avLst/>
              <a:gdLst>
                <a:gd name="T0" fmla="*/ 0 w 116"/>
                <a:gd name="T1" fmla="*/ 0 h 274"/>
                <a:gd name="T2" fmla="*/ 14 w 116"/>
                <a:gd name="T3" fmla="*/ 27 h 274"/>
                <a:gd name="T4" fmla="*/ 30 w 116"/>
                <a:gd name="T5" fmla="*/ 56 h 274"/>
                <a:gd name="T6" fmla="*/ 43 w 116"/>
                <a:gd name="T7" fmla="*/ 90 h 274"/>
                <a:gd name="T8" fmla="*/ 57 w 116"/>
                <a:gd name="T9" fmla="*/ 127 h 274"/>
                <a:gd name="T10" fmla="*/ 87 w 116"/>
                <a:gd name="T11" fmla="*/ 203 h 274"/>
                <a:gd name="T12" fmla="*/ 103 w 116"/>
                <a:gd name="T13" fmla="*/ 240 h 274"/>
                <a:gd name="T14" fmla="*/ 116 w 116"/>
                <a:gd name="T15" fmla="*/ 274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74">
                  <a:moveTo>
                    <a:pt x="0" y="0"/>
                  </a:moveTo>
                  <a:lnTo>
                    <a:pt x="14" y="27"/>
                  </a:lnTo>
                  <a:lnTo>
                    <a:pt x="30" y="56"/>
                  </a:lnTo>
                  <a:lnTo>
                    <a:pt x="43" y="90"/>
                  </a:lnTo>
                  <a:lnTo>
                    <a:pt x="57" y="127"/>
                  </a:lnTo>
                  <a:lnTo>
                    <a:pt x="87" y="203"/>
                  </a:lnTo>
                  <a:lnTo>
                    <a:pt x="103" y="240"/>
                  </a:lnTo>
                  <a:lnTo>
                    <a:pt x="116" y="274"/>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18" name="Freeform 26"/>
            <p:cNvSpPr>
              <a:spLocks/>
            </p:cNvSpPr>
            <p:nvPr/>
          </p:nvSpPr>
          <p:spPr bwMode="auto">
            <a:xfrm>
              <a:off x="3841" y="1645"/>
              <a:ext cx="138" cy="280"/>
            </a:xfrm>
            <a:custGeom>
              <a:avLst/>
              <a:gdLst>
                <a:gd name="T0" fmla="*/ 0 w 119"/>
                <a:gd name="T1" fmla="*/ 0 h 271"/>
                <a:gd name="T2" fmla="*/ 14 w 119"/>
                <a:gd name="T3" fmla="*/ 34 h 271"/>
                <a:gd name="T4" fmla="*/ 30 w 119"/>
                <a:gd name="T5" fmla="*/ 71 h 271"/>
                <a:gd name="T6" fmla="*/ 60 w 119"/>
                <a:gd name="T7" fmla="*/ 146 h 271"/>
                <a:gd name="T8" fmla="*/ 76 w 119"/>
                <a:gd name="T9" fmla="*/ 181 h 271"/>
                <a:gd name="T10" fmla="*/ 89 w 119"/>
                <a:gd name="T11" fmla="*/ 215 h 271"/>
                <a:gd name="T12" fmla="*/ 106 w 119"/>
                <a:gd name="T13" fmla="*/ 244 h 271"/>
                <a:gd name="T14" fmla="*/ 119 w 119"/>
                <a:gd name="T15" fmla="*/ 271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71">
                  <a:moveTo>
                    <a:pt x="0" y="0"/>
                  </a:moveTo>
                  <a:lnTo>
                    <a:pt x="14" y="34"/>
                  </a:lnTo>
                  <a:lnTo>
                    <a:pt x="30" y="71"/>
                  </a:lnTo>
                  <a:lnTo>
                    <a:pt x="60" y="146"/>
                  </a:lnTo>
                  <a:lnTo>
                    <a:pt x="76" y="181"/>
                  </a:lnTo>
                  <a:lnTo>
                    <a:pt x="89" y="215"/>
                  </a:lnTo>
                  <a:lnTo>
                    <a:pt x="106" y="244"/>
                  </a:lnTo>
                  <a:lnTo>
                    <a:pt x="119" y="271"/>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19" name="Freeform 27"/>
            <p:cNvSpPr>
              <a:spLocks/>
            </p:cNvSpPr>
            <p:nvPr/>
          </p:nvSpPr>
          <p:spPr bwMode="auto">
            <a:xfrm>
              <a:off x="3979" y="1925"/>
              <a:ext cx="136" cy="119"/>
            </a:xfrm>
            <a:custGeom>
              <a:avLst/>
              <a:gdLst>
                <a:gd name="T0" fmla="*/ 0 w 116"/>
                <a:gd name="T1" fmla="*/ 0 h 115"/>
                <a:gd name="T2" fmla="*/ 14 w 116"/>
                <a:gd name="T3" fmla="*/ 25 h 115"/>
                <a:gd name="T4" fmla="*/ 30 w 116"/>
                <a:gd name="T5" fmla="*/ 44 h 115"/>
                <a:gd name="T6" fmla="*/ 43 w 116"/>
                <a:gd name="T7" fmla="*/ 64 h 115"/>
                <a:gd name="T8" fmla="*/ 57 w 116"/>
                <a:gd name="T9" fmla="*/ 81 h 115"/>
                <a:gd name="T10" fmla="*/ 73 w 116"/>
                <a:gd name="T11" fmla="*/ 96 h 115"/>
                <a:gd name="T12" fmla="*/ 87 w 116"/>
                <a:gd name="T13" fmla="*/ 105 h 115"/>
                <a:gd name="T14" fmla="*/ 103 w 116"/>
                <a:gd name="T15" fmla="*/ 113 h 115"/>
                <a:gd name="T16" fmla="*/ 116 w 116"/>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5">
                  <a:moveTo>
                    <a:pt x="0" y="0"/>
                  </a:moveTo>
                  <a:lnTo>
                    <a:pt x="14" y="25"/>
                  </a:lnTo>
                  <a:lnTo>
                    <a:pt x="30" y="44"/>
                  </a:lnTo>
                  <a:lnTo>
                    <a:pt x="43" y="64"/>
                  </a:lnTo>
                  <a:lnTo>
                    <a:pt x="57" y="81"/>
                  </a:lnTo>
                  <a:lnTo>
                    <a:pt x="73" y="96"/>
                  </a:lnTo>
                  <a:lnTo>
                    <a:pt x="87" y="105"/>
                  </a:lnTo>
                  <a:lnTo>
                    <a:pt x="103" y="113"/>
                  </a:lnTo>
                  <a:lnTo>
                    <a:pt x="116" y="115"/>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20" name="Freeform 28"/>
            <p:cNvSpPr>
              <a:spLocks/>
            </p:cNvSpPr>
            <p:nvPr/>
          </p:nvSpPr>
          <p:spPr bwMode="auto">
            <a:xfrm>
              <a:off x="4115" y="1925"/>
              <a:ext cx="138" cy="119"/>
            </a:xfrm>
            <a:custGeom>
              <a:avLst/>
              <a:gdLst>
                <a:gd name="T0" fmla="*/ 0 w 119"/>
                <a:gd name="T1" fmla="*/ 115 h 115"/>
                <a:gd name="T2" fmla="*/ 14 w 119"/>
                <a:gd name="T3" fmla="*/ 113 h 115"/>
                <a:gd name="T4" fmla="*/ 30 w 119"/>
                <a:gd name="T5" fmla="*/ 105 h 115"/>
                <a:gd name="T6" fmla="*/ 43 w 119"/>
                <a:gd name="T7" fmla="*/ 96 h 115"/>
                <a:gd name="T8" fmla="*/ 60 w 119"/>
                <a:gd name="T9" fmla="*/ 81 h 115"/>
                <a:gd name="T10" fmla="*/ 76 w 119"/>
                <a:gd name="T11" fmla="*/ 64 h 115"/>
                <a:gd name="T12" fmla="*/ 89 w 119"/>
                <a:gd name="T13" fmla="*/ 44 h 115"/>
                <a:gd name="T14" fmla="*/ 106 w 119"/>
                <a:gd name="T15" fmla="*/ 25 h 115"/>
                <a:gd name="T16" fmla="*/ 119 w 119"/>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5">
                  <a:moveTo>
                    <a:pt x="0" y="115"/>
                  </a:moveTo>
                  <a:lnTo>
                    <a:pt x="14" y="113"/>
                  </a:lnTo>
                  <a:lnTo>
                    <a:pt x="30" y="105"/>
                  </a:lnTo>
                  <a:lnTo>
                    <a:pt x="43" y="96"/>
                  </a:lnTo>
                  <a:lnTo>
                    <a:pt x="60" y="81"/>
                  </a:lnTo>
                  <a:lnTo>
                    <a:pt x="76" y="64"/>
                  </a:lnTo>
                  <a:lnTo>
                    <a:pt x="89" y="44"/>
                  </a:lnTo>
                  <a:lnTo>
                    <a:pt x="106" y="25"/>
                  </a:lnTo>
                  <a:lnTo>
                    <a:pt x="119"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21" name="Freeform 29"/>
            <p:cNvSpPr>
              <a:spLocks/>
            </p:cNvSpPr>
            <p:nvPr/>
          </p:nvSpPr>
          <p:spPr bwMode="auto">
            <a:xfrm>
              <a:off x="4253" y="1645"/>
              <a:ext cx="135" cy="280"/>
            </a:xfrm>
            <a:custGeom>
              <a:avLst/>
              <a:gdLst>
                <a:gd name="T0" fmla="*/ 0 w 116"/>
                <a:gd name="T1" fmla="*/ 271 h 271"/>
                <a:gd name="T2" fmla="*/ 14 w 116"/>
                <a:gd name="T3" fmla="*/ 244 h 271"/>
                <a:gd name="T4" fmla="*/ 30 w 116"/>
                <a:gd name="T5" fmla="*/ 215 h 271"/>
                <a:gd name="T6" fmla="*/ 43 w 116"/>
                <a:gd name="T7" fmla="*/ 181 h 271"/>
                <a:gd name="T8" fmla="*/ 57 w 116"/>
                <a:gd name="T9" fmla="*/ 146 h 271"/>
                <a:gd name="T10" fmla="*/ 86 w 116"/>
                <a:gd name="T11" fmla="*/ 71 h 271"/>
                <a:gd name="T12" fmla="*/ 103 w 116"/>
                <a:gd name="T13" fmla="*/ 34 h 271"/>
                <a:gd name="T14" fmla="*/ 116 w 116"/>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71">
                  <a:moveTo>
                    <a:pt x="0" y="271"/>
                  </a:moveTo>
                  <a:lnTo>
                    <a:pt x="14" y="244"/>
                  </a:lnTo>
                  <a:lnTo>
                    <a:pt x="30" y="215"/>
                  </a:lnTo>
                  <a:lnTo>
                    <a:pt x="43" y="181"/>
                  </a:lnTo>
                  <a:lnTo>
                    <a:pt x="57" y="146"/>
                  </a:lnTo>
                  <a:lnTo>
                    <a:pt x="86" y="71"/>
                  </a:lnTo>
                  <a:lnTo>
                    <a:pt x="103" y="34"/>
                  </a:lnTo>
                  <a:lnTo>
                    <a:pt x="116"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22" name="Freeform 30"/>
            <p:cNvSpPr>
              <a:spLocks/>
            </p:cNvSpPr>
            <p:nvPr/>
          </p:nvSpPr>
          <p:spPr bwMode="auto">
            <a:xfrm>
              <a:off x="4388" y="1361"/>
              <a:ext cx="139" cy="284"/>
            </a:xfrm>
            <a:custGeom>
              <a:avLst/>
              <a:gdLst>
                <a:gd name="T0" fmla="*/ 0 w 119"/>
                <a:gd name="T1" fmla="*/ 274 h 274"/>
                <a:gd name="T2" fmla="*/ 14 w 119"/>
                <a:gd name="T3" fmla="*/ 240 h 274"/>
                <a:gd name="T4" fmla="*/ 30 w 119"/>
                <a:gd name="T5" fmla="*/ 203 h 274"/>
                <a:gd name="T6" fmla="*/ 60 w 119"/>
                <a:gd name="T7" fmla="*/ 127 h 274"/>
                <a:gd name="T8" fmla="*/ 76 w 119"/>
                <a:gd name="T9" fmla="*/ 90 h 274"/>
                <a:gd name="T10" fmla="*/ 89 w 119"/>
                <a:gd name="T11" fmla="*/ 56 h 274"/>
                <a:gd name="T12" fmla="*/ 105 w 119"/>
                <a:gd name="T13" fmla="*/ 27 h 274"/>
                <a:gd name="T14" fmla="*/ 119 w 119"/>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74">
                  <a:moveTo>
                    <a:pt x="0" y="274"/>
                  </a:moveTo>
                  <a:lnTo>
                    <a:pt x="14" y="240"/>
                  </a:lnTo>
                  <a:lnTo>
                    <a:pt x="30" y="203"/>
                  </a:lnTo>
                  <a:lnTo>
                    <a:pt x="60" y="127"/>
                  </a:lnTo>
                  <a:lnTo>
                    <a:pt x="76" y="90"/>
                  </a:lnTo>
                  <a:lnTo>
                    <a:pt x="89" y="56"/>
                  </a:lnTo>
                  <a:lnTo>
                    <a:pt x="105" y="27"/>
                  </a:lnTo>
                  <a:lnTo>
                    <a:pt x="119"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23" name="Freeform 31"/>
            <p:cNvSpPr>
              <a:spLocks/>
            </p:cNvSpPr>
            <p:nvPr/>
          </p:nvSpPr>
          <p:spPr bwMode="auto">
            <a:xfrm>
              <a:off x="4527" y="1244"/>
              <a:ext cx="135" cy="117"/>
            </a:xfrm>
            <a:custGeom>
              <a:avLst/>
              <a:gdLst>
                <a:gd name="T0" fmla="*/ 0 w 116"/>
                <a:gd name="T1" fmla="*/ 113 h 113"/>
                <a:gd name="T2" fmla="*/ 13 w 116"/>
                <a:gd name="T3" fmla="*/ 88 h 113"/>
                <a:gd name="T4" fmla="*/ 30 w 116"/>
                <a:gd name="T5" fmla="*/ 69 h 113"/>
                <a:gd name="T6" fmla="*/ 43 w 116"/>
                <a:gd name="T7" fmla="*/ 49 h 113"/>
                <a:gd name="T8" fmla="*/ 57 w 116"/>
                <a:gd name="T9" fmla="*/ 32 h 113"/>
                <a:gd name="T10" fmla="*/ 73 w 116"/>
                <a:gd name="T11" fmla="*/ 20 h 113"/>
                <a:gd name="T12" fmla="*/ 86 w 116"/>
                <a:gd name="T13" fmla="*/ 8 h 113"/>
                <a:gd name="T14" fmla="*/ 103 w 116"/>
                <a:gd name="T15" fmla="*/ 3 h 113"/>
                <a:gd name="T16" fmla="*/ 116 w 1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3">
                  <a:moveTo>
                    <a:pt x="0" y="113"/>
                  </a:moveTo>
                  <a:lnTo>
                    <a:pt x="13" y="88"/>
                  </a:lnTo>
                  <a:lnTo>
                    <a:pt x="30" y="69"/>
                  </a:lnTo>
                  <a:lnTo>
                    <a:pt x="43" y="49"/>
                  </a:lnTo>
                  <a:lnTo>
                    <a:pt x="57" y="32"/>
                  </a:lnTo>
                  <a:lnTo>
                    <a:pt x="73" y="20"/>
                  </a:lnTo>
                  <a:lnTo>
                    <a:pt x="86" y="8"/>
                  </a:lnTo>
                  <a:lnTo>
                    <a:pt x="103" y="3"/>
                  </a:lnTo>
                  <a:lnTo>
                    <a:pt x="116"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24" name="Freeform 32"/>
            <p:cNvSpPr>
              <a:spLocks/>
            </p:cNvSpPr>
            <p:nvPr/>
          </p:nvSpPr>
          <p:spPr bwMode="auto">
            <a:xfrm>
              <a:off x="4662" y="1244"/>
              <a:ext cx="138" cy="117"/>
            </a:xfrm>
            <a:custGeom>
              <a:avLst/>
              <a:gdLst>
                <a:gd name="T0" fmla="*/ 0 w 119"/>
                <a:gd name="T1" fmla="*/ 0 h 113"/>
                <a:gd name="T2" fmla="*/ 14 w 119"/>
                <a:gd name="T3" fmla="*/ 3 h 113"/>
                <a:gd name="T4" fmla="*/ 30 w 119"/>
                <a:gd name="T5" fmla="*/ 8 h 113"/>
                <a:gd name="T6" fmla="*/ 43 w 119"/>
                <a:gd name="T7" fmla="*/ 20 h 113"/>
                <a:gd name="T8" fmla="*/ 59 w 119"/>
                <a:gd name="T9" fmla="*/ 32 h 113"/>
                <a:gd name="T10" fmla="*/ 76 w 119"/>
                <a:gd name="T11" fmla="*/ 49 h 113"/>
                <a:gd name="T12" fmla="*/ 89 w 119"/>
                <a:gd name="T13" fmla="*/ 69 h 113"/>
                <a:gd name="T14" fmla="*/ 105 w 119"/>
                <a:gd name="T15" fmla="*/ 88 h 113"/>
                <a:gd name="T16" fmla="*/ 119 w 119"/>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3">
                  <a:moveTo>
                    <a:pt x="0" y="0"/>
                  </a:moveTo>
                  <a:lnTo>
                    <a:pt x="14" y="3"/>
                  </a:lnTo>
                  <a:lnTo>
                    <a:pt x="30" y="8"/>
                  </a:lnTo>
                  <a:lnTo>
                    <a:pt x="43" y="20"/>
                  </a:lnTo>
                  <a:lnTo>
                    <a:pt x="59" y="32"/>
                  </a:lnTo>
                  <a:lnTo>
                    <a:pt x="76" y="49"/>
                  </a:lnTo>
                  <a:lnTo>
                    <a:pt x="89" y="69"/>
                  </a:lnTo>
                  <a:lnTo>
                    <a:pt x="105" y="88"/>
                  </a:lnTo>
                  <a:lnTo>
                    <a:pt x="119" y="113"/>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25" name="Freeform 33"/>
            <p:cNvSpPr>
              <a:spLocks/>
            </p:cNvSpPr>
            <p:nvPr/>
          </p:nvSpPr>
          <p:spPr bwMode="auto">
            <a:xfrm>
              <a:off x="4800" y="1361"/>
              <a:ext cx="135" cy="284"/>
            </a:xfrm>
            <a:custGeom>
              <a:avLst/>
              <a:gdLst>
                <a:gd name="T0" fmla="*/ 0 w 116"/>
                <a:gd name="T1" fmla="*/ 0 h 274"/>
                <a:gd name="T2" fmla="*/ 13 w 116"/>
                <a:gd name="T3" fmla="*/ 27 h 274"/>
                <a:gd name="T4" fmla="*/ 30 w 116"/>
                <a:gd name="T5" fmla="*/ 56 h 274"/>
                <a:gd name="T6" fmla="*/ 43 w 116"/>
                <a:gd name="T7" fmla="*/ 90 h 274"/>
                <a:gd name="T8" fmla="*/ 57 w 116"/>
                <a:gd name="T9" fmla="*/ 127 h 274"/>
                <a:gd name="T10" fmla="*/ 86 w 116"/>
                <a:gd name="T11" fmla="*/ 203 h 274"/>
                <a:gd name="T12" fmla="*/ 102 w 116"/>
                <a:gd name="T13" fmla="*/ 240 h 274"/>
                <a:gd name="T14" fmla="*/ 116 w 116"/>
                <a:gd name="T15" fmla="*/ 274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74">
                  <a:moveTo>
                    <a:pt x="0" y="0"/>
                  </a:moveTo>
                  <a:lnTo>
                    <a:pt x="13" y="27"/>
                  </a:lnTo>
                  <a:lnTo>
                    <a:pt x="30" y="56"/>
                  </a:lnTo>
                  <a:lnTo>
                    <a:pt x="43" y="90"/>
                  </a:lnTo>
                  <a:lnTo>
                    <a:pt x="57" y="127"/>
                  </a:lnTo>
                  <a:lnTo>
                    <a:pt x="86" y="203"/>
                  </a:lnTo>
                  <a:lnTo>
                    <a:pt x="102" y="240"/>
                  </a:lnTo>
                  <a:lnTo>
                    <a:pt x="116" y="274"/>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826" name="Line 34"/>
            <p:cNvSpPr>
              <a:spLocks noChangeShapeType="1"/>
            </p:cNvSpPr>
            <p:nvPr/>
          </p:nvSpPr>
          <p:spPr bwMode="auto">
            <a:xfrm>
              <a:off x="4935" y="1645"/>
              <a:ext cx="139" cy="28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827" name="Line 35"/>
            <p:cNvSpPr>
              <a:spLocks noChangeShapeType="1"/>
            </p:cNvSpPr>
            <p:nvPr/>
          </p:nvSpPr>
          <p:spPr bwMode="auto">
            <a:xfrm>
              <a:off x="3023" y="1638"/>
              <a:ext cx="2292" cy="0"/>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8" name="Line 36"/>
            <p:cNvSpPr>
              <a:spLocks noChangeShapeType="1"/>
            </p:cNvSpPr>
            <p:nvPr/>
          </p:nvSpPr>
          <p:spPr bwMode="auto">
            <a:xfrm flipV="1">
              <a:off x="3415" y="944"/>
              <a:ext cx="0" cy="1242"/>
            </a:xfrm>
            <a:prstGeom prst="line">
              <a:avLst/>
            </a:prstGeom>
            <a:noFill/>
            <a:ln w="28575">
              <a:solidFill>
                <a:schemeClr val="tx1"/>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829" name="Text Box 37"/>
            <p:cNvSpPr txBox="1">
              <a:spLocks noChangeArrowheads="1"/>
            </p:cNvSpPr>
            <p:nvPr/>
          </p:nvSpPr>
          <p:spPr bwMode="auto">
            <a:xfrm>
              <a:off x="5080" y="1528"/>
              <a:ext cx="153" cy="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sz="3200" b="0" i="1">
                  <a:latin typeface="Times New Roman" panose="02020603050405020304" pitchFamily="18" charset="0"/>
                  <a:ea typeface="宋体" panose="02010600030101010101" pitchFamily="2" charset="-122"/>
                </a:rPr>
                <a:t>t</a:t>
              </a:r>
              <a:endParaRPr kumimoji="1" lang="en-US" altLang="zh-CN" sz="3200" b="0">
                <a:latin typeface="Times New Roman" panose="02020603050405020304" pitchFamily="18" charset="0"/>
                <a:ea typeface="宋体" panose="02010600030101010101" pitchFamily="2" charset="-122"/>
              </a:endParaRPr>
            </a:p>
          </p:txBody>
        </p:sp>
        <p:sp>
          <p:nvSpPr>
            <p:cNvPr id="33830" name="Text Box 38"/>
            <p:cNvSpPr txBox="1">
              <a:spLocks noChangeArrowheads="1"/>
            </p:cNvSpPr>
            <p:nvPr/>
          </p:nvSpPr>
          <p:spPr bwMode="auto">
            <a:xfrm>
              <a:off x="3162" y="783"/>
              <a:ext cx="153" cy="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sz="3200" b="0" i="1">
                  <a:latin typeface="Times New Roman" panose="02020603050405020304" pitchFamily="18" charset="0"/>
                  <a:ea typeface="宋体" panose="02010600030101010101" pitchFamily="2" charset="-122"/>
                </a:rPr>
                <a:t>i</a:t>
              </a:r>
              <a:endParaRPr kumimoji="1" lang="en-US" altLang="zh-CN" sz="3200" b="0">
                <a:latin typeface="Times New Roman" panose="02020603050405020304" pitchFamily="18" charset="0"/>
                <a:ea typeface="宋体" panose="02010600030101010101" pitchFamily="2" charset="-122"/>
              </a:endParaRPr>
            </a:p>
          </p:txBody>
        </p:sp>
        <p:sp>
          <p:nvSpPr>
            <p:cNvPr id="33831" name="Text Box 39"/>
            <p:cNvSpPr txBox="1">
              <a:spLocks noChangeArrowheads="1"/>
            </p:cNvSpPr>
            <p:nvPr/>
          </p:nvSpPr>
          <p:spPr bwMode="auto">
            <a:xfrm>
              <a:off x="3107" y="1616"/>
              <a:ext cx="15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latin typeface="Times New Roman" panose="02020603050405020304" pitchFamily="18" charset="0"/>
                  <a:ea typeface="宋体" panose="02010600030101010101" pitchFamily="2" charset="-122"/>
                </a:rPr>
                <a:t>0</a:t>
              </a:r>
            </a:p>
          </p:txBody>
        </p:sp>
        <p:sp>
          <p:nvSpPr>
            <p:cNvPr id="33836" name="Line 44"/>
            <p:cNvSpPr>
              <a:spLocks noChangeShapeType="1"/>
            </p:cNvSpPr>
            <p:nvPr/>
          </p:nvSpPr>
          <p:spPr bwMode="auto">
            <a:xfrm>
              <a:off x="4519" y="1093"/>
              <a:ext cx="0" cy="547"/>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33837" name="Line 45"/>
            <p:cNvSpPr>
              <a:spLocks noChangeShapeType="1"/>
            </p:cNvSpPr>
            <p:nvPr/>
          </p:nvSpPr>
          <p:spPr bwMode="auto">
            <a:xfrm>
              <a:off x="3415" y="1193"/>
              <a:ext cx="1118" cy="0"/>
            </a:xfrm>
            <a:prstGeom prst="line">
              <a:avLst/>
            </a:prstGeom>
            <a:noFill/>
            <a:ln w="28575">
              <a:solidFill>
                <a:schemeClr val="accent6"/>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33838" name="Text Box 46"/>
            <p:cNvSpPr txBox="1">
              <a:spLocks noChangeArrowheads="1"/>
            </p:cNvSpPr>
            <p:nvPr/>
          </p:nvSpPr>
          <p:spPr bwMode="auto">
            <a:xfrm>
              <a:off x="3778" y="912"/>
              <a:ext cx="16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i="1">
                  <a:latin typeface="Times New Roman" panose="02020603050405020304" pitchFamily="18" charset="0"/>
                  <a:ea typeface="宋体" panose="02010600030101010101" pitchFamily="2" charset="-122"/>
                </a:rPr>
                <a:t>T</a:t>
              </a:r>
              <a:endParaRPr kumimoji="1" lang="en-US" altLang="zh-CN" b="0">
                <a:latin typeface="Times New Roman" panose="02020603050405020304" pitchFamily="18" charset="0"/>
                <a:ea typeface="宋体" panose="02010600030101010101" pitchFamily="2" charset="-122"/>
              </a:endParaRPr>
            </a:p>
          </p:txBody>
        </p:sp>
      </p:grpSp>
      <p:sp>
        <p:nvSpPr>
          <p:cNvPr id="33839" name="Text Box 47"/>
          <p:cNvSpPr txBox="1">
            <a:spLocks noChangeArrowheads="1"/>
          </p:cNvSpPr>
          <p:nvPr/>
        </p:nvSpPr>
        <p:spPr bwMode="auto">
          <a:xfrm>
            <a:off x="682625" y="4365625"/>
            <a:ext cx="3240088" cy="523220"/>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buSzPct val="85000"/>
              <a:buFont typeface="Wingdings" panose="05000000000000000000" pitchFamily="2" charset="2"/>
              <a:buChar char="l"/>
            </a:pPr>
            <a:r>
              <a:rPr kumimoji="1" lang="zh-CN" altLang="en-US" sz="2800" dirty="0">
                <a:latin typeface="楷体_GB2312" pitchFamily="49" charset="-122"/>
              </a:rPr>
              <a:t>周期</a:t>
            </a:r>
            <a:r>
              <a:rPr kumimoji="1" lang="en-US" altLang="zh-CN" sz="2800" b="0" i="1" dirty="0">
                <a:latin typeface="楷体_GB2312" pitchFamily="49" charset="-122"/>
              </a:rPr>
              <a:t>T</a:t>
            </a:r>
            <a:r>
              <a:rPr kumimoji="1" lang="en-US" altLang="zh-CN" sz="2800" i="1" dirty="0">
                <a:latin typeface="楷体_GB2312" pitchFamily="49" charset="-122"/>
              </a:rPr>
              <a:t> </a:t>
            </a:r>
            <a:r>
              <a:rPr kumimoji="1" lang="zh-CN" altLang="en-US" sz="2800" dirty="0">
                <a:latin typeface="楷体_GB2312" pitchFamily="49" charset="-122"/>
              </a:rPr>
              <a:t>和频率</a:t>
            </a:r>
            <a:r>
              <a:rPr kumimoji="1" lang="en-US" altLang="zh-CN" sz="2800" b="0" i="1" dirty="0"/>
              <a:t>f</a:t>
            </a:r>
            <a:endParaRPr kumimoji="1" lang="en-US" altLang="zh-CN" sz="2800" dirty="0"/>
          </a:p>
        </p:txBody>
      </p:sp>
      <p:sp>
        <p:nvSpPr>
          <p:cNvPr id="33840" name="Text Box 48"/>
          <p:cNvSpPr txBox="1">
            <a:spLocks noChangeArrowheads="1"/>
          </p:cNvSpPr>
          <p:nvPr/>
        </p:nvSpPr>
        <p:spPr bwMode="auto">
          <a:xfrm>
            <a:off x="935038" y="5641975"/>
            <a:ext cx="51133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400">
                <a:latin typeface="楷体_GB2312" pitchFamily="49" charset="-122"/>
              </a:rPr>
              <a:t>频率</a:t>
            </a:r>
            <a:r>
              <a:rPr kumimoji="1" lang="en-US" altLang="zh-CN" sz="2400" b="0" i="1"/>
              <a:t>f</a:t>
            </a:r>
            <a:r>
              <a:rPr kumimoji="1" lang="en-US" altLang="zh-CN" sz="2400"/>
              <a:t> </a:t>
            </a:r>
            <a:r>
              <a:rPr kumimoji="1" lang="zh-CN" altLang="en-US" sz="2400">
                <a:latin typeface="楷体_GB2312" pitchFamily="49" charset="-122"/>
              </a:rPr>
              <a:t>：每秒重复变化的次数。</a:t>
            </a:r>
            <a:endParaRPr kumimoji="1" lang="zh-CN" altLang="en-US" sz="2400" i="1">
              <a:latin typeface="楷体_GB2312" pitchFamily="49" charset="-122"/>
            </a:endParaRPr>
          </a:p>
        </p:txBody>
      </p:sp>
      <p:sp>
        <p:nvSpPr>
          <p:cNvPr id="33841" name="Text Box 49"/>
          <p:cNvSpPr txBox="1">
            <a:spLocks noChangeArrowheads="1"/>
          </p:cNvSpPr>
          <p:nvPr/>
        </p:nvSpPr>
        <p:spPr bwMode="auto">
          <a:xfrm>
            <a:off x="935038" y="5065713"/>
            <a:ext cx="59055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400" dirty="0">
                <a:latin typeface="楷体_GB2312" pitchFamily="49" charset="-122"/>
              </a:rPr>
              <a:t>周期</a:t>
            </a:r>
            <a:r>
              <a:rPr kumimoji="1" lang="en-US" altLang="zh-CN" sz="2400" b="0" i="1" dirty="0"/>
              <a:t>T</a:t>
            </a:r>
            <a:r>
              <a:rPr kumimoji="1" lang="en-US" altLang="zh-CN" sz="2400" dirty="0"/>
              <a:t> </a:t>
            </a:r>
            <a:r>
              <a:rPr kumimoji="1" lang="zh-CN" altLang="en-US" sz="2400" dirty="0">
                <a:latin typeface="楷体_GB2312" pitchFamily="49" charset="-122"/>
              </a:rPr>
              <a:t>：重复变化一次所需的时间。</a:t>
            </a:r>
            <a:endParaRPr kumimoji="1" lang="zh-CN" altLang="en-US" sz="2400" i="1" dirty="0">
              <a:latin typeface="楷体_GB2312" pitchFamily="49" charset="-122"/>
            </a:endParaRPr>
          </a:p>
        </p:txBody>
      </p:sp>
      <p:sp>
        <p:nvSpPr>
          <p:cNvPr id="33842" name="AutoShape 50"/>
          <p:cNvSpPr>
            <a:spLocks/>
          </p:cNvSpPr>
          <p:nvPr/>
        </p:nvSpPr>
        <p:spPr bwMode="auto">
          <a:xfrm flipH="1">
            <a:off x="719138" y="5404326"/>
            <a:ext cx="301625" cy="422910"/>
          </a:xfrm>
          <a:prstGeom prst="rightBrace">
            <a:avLst>
              <a:gd name="adj1" fmla="val 30395"/>
              <a:gd name="adj2" fmla="val 50000"/>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33843" name="Rectangle 51"/>
          <p:cNvSpPr>
            <a:spLocks noChangeArrowheads="1"/>
          </p:cNvSpPr>
          <p:nvPr/>
        </p:nvSpPr>
        <p:spPr bwMode="auto">
          <a:xfrm>
            <a:off x="5759450" y="5703639"/>
            <a:ext cx="24016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400">
                <a:latin typeface="楷体_GB2312" pitchFamily="49" charset="-122"/>
              </a:rPr>
              <a:t>单位：赫</a:t>
            </a:r>
            <a:r>
              <a:rPr kumimoji="1" lang="en-US" altLang="zh-CN" sz="2400">
                <a:latin typeface="楷体_GB2312" pitchFamily="49" charset="-122"/>
              </a:rPr>
              <a:t>(</a:t>
            </a:r>
            <a:r>
              <a:rPr kumimoji="1" lang="zh-CN" altLang="en-US" sz="2400">
                <a:latin typeface="楷体_GB2312" pitchFamily="49" charset="-122"/>
              </a:rPr>
              <a:t>兹</a:t>
            </a:r>
            <a:r>
              <a:rPr kumimoji="1" lang="en-US" altLang="zh-CN" sz="2400">
                <a:latin typeface="楷体_GB2312" pitchFamily="49" charset="-122"/>
              </a:rPr>
              <a:t>)</a:t>
            </a:r>
            <a:r>
              <a:rPr kumimoji="1" lang="en-US" altLang="zh-CN" sz="2400" b="0"/>
              <a:t>Hz</a:t>
            </a:r>
          </a:p>
        </p:txBody>
      </p:sp>
      <p:sp>
        <p:nvSpPr>
          <p:cNvPr id="33844" name="Rectangle 52"/>
          <p:cNvSpPr>
            <a:spLocks noChangeArrowheads="1"/>
          </p:cNvSpPr>
          <p:nvPr/>
        </p:nvSpPr>
        <p:spPr bwMode="auto">
          <a:xfrm>
            <a:off x="6551613" y="5105152"/>
            <a:ext cx="212407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400" dirty="0">
                <a:latin typeface="楷体_GB2312" pitchFamily="49" charset="-122"/>
              </a:rPr>
              <a:t>单位：秒</a:t>
            </a:r>
            <a:r>
              <a:rPr kumimoji="1" lang="en-US" altLang="zh-CN" sz="2400" b="0" dirty="0">
                <a:latin typeface="楷体_GB2312" pitchFamily="49" charset="-122"/>
              </a:rPr>
              <a:t>s</a:t>
            </a:r>
          </a:p>
        </p:txBody>
      </p:sp>
      <p:graphicFrame>
        <p:nvGraphicFramePr>
          <p:cNvPr id="33845" name="Object 53"/>
          <p:cNvGraphicFramePr>
            <a:graphicFrameLocks noChangeAspect="1"/>
          </p:cNvGraphicFramePr>
          <p:nvPr>
            <p:extLst>
              <p:ext uri="{D42A27DB-BD31-4B8C-83A1-F6EECF244321}">
                <p14:modId xmlns:p14="http://schemas.microsoft.com/office/powerpoint/2010/main" val="1992616407"/>
              </p:ext>
            </p:extLst>
          </p:nvPr>
        </p:nvGraphicFramePr>
        <p:xfrm>
          <a:off x="6948488" y="3429000"/>
          <a:ext cx="1249362" cy="1150938"/>
        </p:xfrm>
        <a:graphic>
          <a:graphicData uri="http://schemas.openxmlformats.org/presentationml/2006/ole">
            <mc:AlternateContent xmlns:mc="http://schemas.openxmlformats.org/markup-compatibility/2006">
              <mc:Choice xmlns:v="urn:schemas-microsoft-com:vml" Requires="v">
                <p:oleObj spid="_x0000_s85156" name="公式" r:id="rId3" imgW="482400" imgH="444240" progId="Equation.3">
                  <p:embed/>
                </p:oleObj>
              </mc:Choice>
              <mc:Fallback>
                <p:oleObj name="公式" r:id="rId3" imgW="482400" imgH="444240" progId="Equation.3">
                  <p:embed/>
                  <p:pic>
                    <p:nvPicPr>
                      <p:cNvPr id="33845" name="Object 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488" y="3429000"/>
                        <a:ext cx="1249362" cy="1150938"/>
                      </a:xfrm>
                      <a:prstGeom prst="rect">
                        <a:avLst/>
                      </a:prstGeom>
                      <a:gradFill rotWithShape="1">
                        <a:gsLst>
                          <a:gs pos="0">
                            <a:schemeClr val="accent1"/>
                          </a:gs>
                          <a:gs pos="100000">
                            <a:schemeClr val="bg1"/>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49" name="Text Box 57"/>
          <p:cNvSpPr txBox="1">
            <a:spLocks noChangeArrowheads="1"/>
          </p:cNvSpPr>
          <p:nvPr/>
        </p:nvSpPr>
        <p:spPr bwMode="auto">
          <a:xfrm>
            <a:off x="611188" y="3500438"/>
            <a:ext cx="5545137" cy="584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zh-CN" altLang="en-US" sz="2400" dirty="0">
                <a:latin typeface="Times New Roman" panose="02020603050405020304" pitchFamily="18" charset="0"/>
              </a:rPr>
              <a:t>正弦量为周期函数</a:t>
            </a:r>
            <a:r>
              <a:rPr kumimoji="1" lang="zh-CN" altLang="en-US" sz="3200" dirty="0">
                <a:latin typeface="Times New Roman" panose="02020603050405020304" pitchFamily="18" charset="0"/>
              </a:rPr>
              <a:t>     </a:t>
            </a:r>
            <a:r>
              <a:rPr kumimoji="1" lang="en-US" altLang="zh-CN" sz="3200" b="0" i="1" dirty="0">
                <a:latin typeface="Times New Roman" panose="02020603050405020304" pitchFamily="18" charset="0"/>
                <a:ea typeface="宋体" panose="02010600030101010101" pitchFamily="2" charset="-122"/>
              </a:rPr>
              <a:t>f</a:t>
            </a:r>
            <a:r>
              <a:rPr kumimoji="1" lang="en-US" altLang="zh-CN" sz="3200" b="0" dirty="0">
                <a:latin typeface="Times New Roman" panose="02020603050405020304" pitchFamily="18" charset="0"/>
                <a:ea typeface="宋体" panose="02010600030101010101" pitchFamily="2" charset="-122"/>
              </a:rPr>
              <a:t>(</a:t>
            </a:r>
            <a:r>
              <a:rPr kumimoji="1" lang="en-US" altLang="zh-CN" sz="3200" b="0" i="1" dirty="0">
                <a:latin typeface="Times New Roman" panose="02020603050405020304" pitchFamily="18" charset="0"/>
                <a:ea typeface="宋体" panose="02010600030101010101" pitchFamily="2" charset="-122"/>
              </a:rPr>
              <a:t>t</a:t>
            </a:r>
            <a:r>
              <a:rPr kumimoji="1" lang="en-US" altLang="zh-CN" sz="3200" b="0" dirty="0">
                <a:latin typeface="Times New Roman" panose="02020603050405020304" pitchFamily="18" charset="0"/>
                <a:ea typeface="宋体" panose="02010600030101010101" pitchFamily="2" charset="-122"/>
              </a:rPr>
              <a:t>)=</a:t>
            </a:r>
            <a:r>
              <a:rPr kumimoji="1" lang="en-US" altLang="zh-CN" sz="3200" b="0" i="1" dirty="0">
                <a:latin typeface="Times New Roman" panose="02020603050405020304" pitchFamily="18" charset="0"/>
                <a:ea typeface="宋体" panose="02010600030101010101" pitchFamily="2" charset="-122"/>
              </a:rPr>
              <a:t>f</a:t>
            </a:r>
            <a:r>
              <a:rPr kumimoji="1" lang="en-US" altLang="zh-CN" sz="3200" b="0" dirty="0">
                <a:latin typeface="Times New Roman" panose="02020603050405020304" pitchFamily="18" charset="0"/>
                <a:ea typeface="宋体" panose="02010600030101010101" pitchFamily="2" charset="-122"/>
              </a:rPr>
              <a:t> (</a:t>
            </a:r>
            <a:r>
              <a:rPr kumimoji="1" lang="en-US" altLang="zh-CN" sz="3200" b="0" i="1" dirty="0">
                <a:latin typeface="Symbol" panose="05050102010706020507" pitchFamily="18" charset="2"/>
                <a:ea typeface="宋体" panose="02010600030101010101" pitchFamily="2" charset="-122"/>
              </a:rPr>
              <a:t> </a:t>
            </a:r>
            <a:r>
              <a:rPr kumimoji="1" lang="en-US" altLang="zh-CN" sz="3200" b="0" i="1" dirty="0" err="1">
                <a:latin typeface="Times New Roman" panose="02020603050405020304" pitchFamily="18" charset="0"/>
                <a:ea typeface="宋体" panose="02010600030101010101" pitchFamily="2" charset="-122"/>
              </a:rPr>
              <a:t>t</a:t>
            </a:r>
            <a:r>
              <a:rPr kumimoji="1" lang="en-US" altLang="zh-CN" sz="3200" b="0" dirty="0" err="1">
                <a:latin typeface="Times New Roman" panose="02020603050405020304" pitchFamily="18" charset="0"/>
                <a:ea typeface="宋体" panose="02010600030101010101" pitchFamily="2" charset="-122"/>
              </a:rPr>
              <a:t>+</a:t>
            </a:r>
            <a:r>
              <a:rPr kumimoji="1" lang="en-US" altLang="zh-CN" sz="3200" b="0" i="1" dirty="0" err="1">
                <a:latin typeface="Times New Roman" panose="02020603050405020304" pitchFamily="18" charset="0"/>
                <a:ea typeface="宋体" panose="02010600030101010101" pitchFamily="2" charset="-122"/>
              </a:rPr>
              <a:t>k</a:t>
            </a:r>
            <a:r>
              <a:rPr kumimoji="1" lang="en-US" altLang="zh-CN" sz="3200" b="0" i="1" dirty="0" err="1">
                <a:latin typeface="Symbol" panose="05050102010706020507" pitchFamily="18" charset="2"/>
                <a:ea typeface="宋体" panose="02010600030101010101" pitchFamily="2" charset="-122"/>
              </a:rPr>
              <a:t>T</a:t>
            </a:r>
            <a:r>
              <a:rPr kumimoji="1" lang="en-US" altLang="zh-CN" sz="3200" b="0" i="1" dirty="0">
                <a:latin typeface="Symbol" panose="05050102010706020507" pitchFamily="18" charset="2"/>
                <a:ea typeface="宋体" panose="02010600030101010101" pitchFamily="2" charset="-122"/>
              </a:rPr>
              <a:t> </a:t>
            </a:r>
            <a:r>
              <a:rPr kumimoji="1" lang="en-US" altLang="zh-CN" sz="3200" b="0" dirty="0">
                <a:ea typeface="宋体" panose="02010600030101010101" pitchFamily="2" charset="-122"/>
              </a:rPr>
              <a:t>)</a:t>
            </a:r>
            <a:endParaRPr kumimoji="1" lang="en-US" altLang="zh-CN" sz="3200" b="0" dirty="0">
              <a:latin typeface="Symbol" panose="05050102010706020507" pitchFamily="18" charset="2"/>
              <a:ea typeface="宋体" panose="02010600030101010101" pitchFamily="2" charset="-122"/>
            </a:endParaRPr>
          </a:p>
        </p:txBody>
      </p:sp>
      <p:sp>
        <p:nvSpPr>
          <p:cNvPr id="33860" name="AutoShape 68" descr="羊皮纸"/>
          <p:cNvSpPr>
            <a:spLocks noChangeArrowheads="1"/>
          </p:cNvSpPr>
          <p:nvPr/>
        </p:nvSpPr>
        <p:spPr bwMode="auto">
          <a:xfrm>
            <a:off x="7740650" y="908050"/>
            <a:ext cx="1081088" cy="576263"/>
          </a:xfrm>
          <a:prstGeom prst="wedgeRoundRectCallout">
            <a:avLst>
              <a:gd name="adj1" fmla="val -76727"/>
              <a:gd name="adj2" fmla="val 122176"/>
              <a:gd name="adj3" fmla="val 16667"/>
            </a:avLst>
          </a:prstGeom>
          <a:blipFill dpi="0" rotWithShape="1">
            <a:blip r:embed="rId5"/>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800"/>
              <a:t>波形</a:t>
            </a:r>
          </a:p>
        </p:txBody>
      </p:sp>
    </p:spTree>
    <p:extLst>
      <p:ext uri="{BB962C8B-B14F-4D97-AF65-F5344CB8AC3E}">
        <p14:creationId xmlns:p14="http://schemas.microsoft.com/office/powerpoint/2010/main" val="3545020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p:stCondLst>
                                    <p:cond delay="0"/>
                                  </p:stCondLst>
                                  <p:childTnLst>
                                    <p:set>
                                      <p:cBhvr>
                                        <p:cTn id="6" dur="1" fill="hold">
                                          <p:stCondLst>
                                            <p:cond delay="0"/>
                                          </p:stCondLst>
                                        </p:cTn>
                                        <p:tgtEl>
                                          <p:spTgt spid="33798"/>
                                        </p:tgtEl>
                                        <p:attrNameLst>
                                          <p:attrName>style.visibility</p:attrName>
                                        </p:attrNameLst>
                                      </p:cBhvr>
                                      <p:to>
                                        <p:strVal val="visible"/>
                                      </p:to>
                                    </p:set>
                                    <p:anim calcmode="lin" valueType="num">
                                      <p:cBhvr additive="base">
                                        <p:cTn id="7" dur="500" fill="hold"/>
                                        <p:tgtEl>
                                          <p:spTgt spid="33798"/>
                                        </p:tgtEl>
                                        <p:attrNameLst>
                                          <p:attrName>ppt_x</p:attrName>
                                        </p:attrNameLst>
                                      </p:cBhvr>
                                      <p:tavLst>
                                        <p:tav tm="0">
                                          <p:val>
                                            <p:strVal val="0-#ppt_w/2"/>
                                          </p:val>
                                        </p:tav>
                                        <p:tav tm="100000">
                                          <p:val>
                                            <p:strVal val="#ppt_x"/>
                                          </p:val>
                                        </p:tav>
                                      </p:tavLst>
                                    </p:anim>
                                    <p:anim calcmode="lin" valueType="num">
                                      <p:cBhvr additive="base">
                                        <p:cTn id="8" dur="500" fill="hold"/>
                                        <p:tgtEl>
                                          <p:spTgt spid="33798"/>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799"/>
                                        </p:tgtEl>
                                        <p:attrNameLst>
                                          <p:attrName>style.visibility</p:attrName>
                                        </p:attrNameLst>
                                      </p:cBhvr>
                                      <p:to>
                                        <p:strVal val="visible"/>
                                      </p:to>
                                    </p:set>
                                    <p:anim calcmode="lin" valueType="num">
                                      <p:cBhvr additive="base">
                                        <p:cTn id="13" dur="500" fill="hold"/>
                                        <p:tgtEl>
                                          <p:spTgt spid="33799"/>
                                        </p:tgtEl>
                                        <p:attrNameLst>
                                          <p:attrName>ppt_x</p:attrName>
                                        </p:attrNameLst>
                                      </p:cBhvr>
                                      <p:tavLst>
                                        <p:tav tm="0">
                                          <p:val>
                                            <p:strVal val="0-#ppt_w/2"/>
                                          </p:val>
                                        </p:tav>
                                        <p:tav tm="100000">
                                          <p:val>
                                            <p:strVal val="#ppt_x"/>
                                          </p:val>
                                        </p:tav>
                                      </p:tavLst>
                                    </p:anim>
                                    <p:anim calcmode="lin" valueType="num">
                                      <p:cBhvr additive="base">
                                        <p:cTn id="14" dur="500" fill="hold"/>
                                        <p:tgtEl>
                                          <p:spTgt spid="3379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3800"/>
                                        </p:tgtEl>
                                        <p:attrNameLst>
                                          <p:attrName>style.visibility</p:attrName>
                                        </p:attrNameLst>
                                      </p:cBhvr>
                                      <p:to>
                                        <p:strVal val="visible"/>
                                      </p:to>
                                    </p:set>
                                    <p:anim calcmode="lin" valueType="num">
                                      <p:cBhvr additive="base">
                                        <p:cTn id="19" dur="500" fill="hold"/>
                                        <p:tgtEl>
                                          <p:spTgt spid="33800"/>
                                        </p:tgtEl>
                                        <p:attrNameLst>
                                          <p:attrName>ppt_x</p:attrName>
                                        </p:attrNameLst>
                                      </p:cBhvr>
                                      <p:tavLst>
                                        <p:tav tm="0">
                                          <p:val>
                                            <p:strVal val="0-#ppt_w/2"/>
                                          </p:val>
                                        </p:tav>
                                        <p:tav tm="100000">
                                          <p:val>
                                            <p:strVal val="#ppt_x"/>
                                          </p:val>
                                        </p:tav>
                                      </p:tavLst>
                                    </p:anim>
                                    <p:anim calcmode="lin" valueType="num">
                                      <p:cBhvr additive="base">
                                        <p:cTn id="20" dur="500" fill="hold"/>
                                        <p:tgtEl>
                                          <p:spTgt spid="33800"/>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33801"/>
                                        </p:tgtEl>
                                        <p:attrNameLst>
                                          <p:attrName>style.visibility</p:attrName>
                                        </p:attrNameLst>
                                      </p:cBhvr>
                                      <p:to>
                                        <p:strVal val="visible"/>
                                      </p:to>
                                    </p:set>
                                    <p:animEffect transition="in" filter="wipe(left)">
                                      <p:cBhvr>
                                        <p:cTn id="24" dur="2000"/>
                                        <p:tgtEl>
                                          <p:spTgt spid="3380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nodeType="clickEffect">
                                  <p:stCondLst>
                                    <p:cond delay="0"/>
                                  </p:stCondLst>
                                  <p:childTnLst>
                                    <p:set>
                                      <p:cBhvr>
                                        <p:cTn id="28" dur="1" fill="hold">
                                          <p:stCondLst>
                                            <p:cond delay="0"/>
                                          </p:stCondLst>
                                        </p:cTn>
                                        <p:tgtEl>
                                          <p:spTgt spid="33861"/>
                                        </p:tgtEl>
                                        <p:attrNameLst>
                                          <p:attrName>style.visibility</p:attrName>
                                        </p:attrNameLst>
                                      </p:cBhvr>
                                      <p:to>
                                        <p:strVal val="visible"/>
                                      </p:to>
                                    </p:set>
                                    <p:animEffect transition="in" filter="wipe(left)">
                                      <p:cBhvr>
                                        <p:cTn id="29" dur="1000"/>
                                        <p:tgtEl>
                                          <p:spTgt spid="33861"/>
                                        </p:tgtEl>
                                      </p:cBhvr>
                                    </p:animEffect>
                                  </p:childTnLst>
                                </p:cTn>
                              </p:par>
                            </p:childTnLst>
                          </p:cTn>
                        </p:par>
                        <p:par>
                          <p:cTn id="30" fill="hold" nodeType="afterGroup">
                            <p:stCondLst>
                              <p:cond delay="1000"/>
                            </p:stCondLst>
                            <p:childTnLst>
                              <p:par>
                                <p:cTn id="31" presetID="20" presetClass="entr" presetSubtype="0" fill="hold" grpId="0" nodeType="afterEffect">
                                  <p:stCondLst>
                                    <p:cond delay="0"/>
                                  </p:stCondLst>
                                  <p:childTnLst>
                                    <p:set>
                                      <p:cBhvr>
                                        <p:cTn id="32" dur="1" fill="hold">
                                          <p:stCondLst>
                                            <p:cond delay="0"/>
                                          </p:stCondLst>
                                        </p:cTn>
                                        <p:tgtEl>
                                          <p:spTgt spid="33860"/>
                                        </p:tgtEl>
                                        <p:attrNameLst>
                                          <p:attrName>style.visibility</p:attrName>
                                        </p:attrNameLst>
                                      </p:cBhvr>
                                      <p:to>
                                        <p:strVal val="visible"/>
                                      </p:to>
                                    </p:set>
                                    <p:animEffect transition="in" filter="wedge">
                                      <p:cBhvr>
                                        <p:cTn id="33" dur="2000"/>
                                        <p:tgtEl>
                                          <p:spTgt spid="3386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3849"/>
                                        </p:tgtEl>
                                        <p:attrNameLst>
                                          <p:attrName>style.visibility</p:attrName>
                                        </p:attrNameLst>
                                      </p:cBhvr>
                                      <p:to>
                                        <p:strVal val="visible"/>
                                      </p:to>
                                    </p:set>
                                    <p:animEffect transition="in" filter="wipe(left)">
                                      <p:cBhvr>
                                        <p:cTn id="38" dur="2000"/>
                                        <p:tgtEl>
                                          <p:spTgt spid="3384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3839"/>
                                        </p:tgtEl>
                                        <p:attrNameLst>
                                          <p:attrName>style.visibility</p:attrName>
                                        </p:attrNameLst>
                                      </p:cBhvr>
                                      <p:to>
                                        <p:strVal val="visible"/>
                                      </p:to>
                                    </p:set>
                                    <p:anim calcmode="lin" valueType="num">
                                      <p:cBhvr additive="base">
                                        <p:cTn id="43" dur="500" fill="hold"/>
                                        <p:tgtEl>
                                          <p:spTgt spid="33839"/>
                                        </p:tgtEl>
                                        <p:attrNameLst>
                                          <p:attrName>ppt_x</p:attrName>
                                        </p:attrNameLst>
                                      </p:cBhvr>
                                      <p:tavLst>
                                        <p:tav tm="0">
                                          <p:val>
                                            <p:strVal val="0-#ppt_w/2"/>
                                          </p:val>
                                        </p:tav>
                                        <p:tav tm="100000">
                                          <p:val>
                                            <p:strVal val="#ppt_x"/>
                                          </p:val>
                                        </p:tav>
                                      </p:tavLst>
                                    </p:anim>
                                    <p:anim calcmode="lin" valueType="num">
                                      <p:cBhvr additive="base">
                                        <p:cTn id="44" dur="500" fill="hold"/>
                                        <p:tgtEl>
                                          <p:spTgt spid="33839"/>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3841"/>
                                        </p:tgtEl>
                                        <p:attrNameLst>
                                          <p:attrName>style.visibility</p:attrName>
                                        </p:attrNameLst>
                                      </p:cBhvr>
                                      <p:to>
                                        <p:strVal val="visible"/>
                                      </p:to>
                                    </p:set>
                                    <p:animEffect transition="in" filter="wipe(left)">
                                      <p:cBhvr>
                                        <p:cTn id="49" dur="2000"/>
                                        <p:tgtEl>
                                          <p:spTgt spid="33841"/>
                                        </p:tgtEl>
                                      </p:cBhvr>
                                    </p:animEffect>
                                  </p:childTnLst>
                                </p:cTn>
                              </p:par>
                            </p:childTnLst>
                          </p:cTn>
                        </p:par>
                        <p:par>
                          <p:cTn id="50" fill="hold" nodeType="afterGroup">
                            <p:stCondLst>
                              <p:cond delay="2000"/>
                            </p:stCondLst>
                            <p:childTnLst>
                              <p:par>
                                <p:cTn id="51" presetID="3" presetClass="entr" presetSubtype="10" fill="hold" grpId="0" nodeType="afterEffect">
                                  <p:stCondLst>
                                    <p:cond delay="0"/>
                                  </p:stCondLst>
                                  <p:childTnLst>
                                    <p:set>
                                      <p:cBhvr>
                                        <p:cTn id="52" dur="1" fill="hold">
                                          <p:stCondLst>
                                            <p:cond delay="0"/>
                                          </p:stCondLst>
                                        </p:cTn>
                                        <p:tgtEl>
                                          <p:spTgt spid="33844"/>
                                        </p:tgtEl>
                                        <p:attrNameLst>
                                          <p:attrName>style.visibility</p:attrName>
                                        </p:attrNameLst>
                                      </p:cBhvr>
                                      <p:to>
                                        <p:strVal val="visible"/>
                                      </p:to>
                                    </p:set>
                                    <p:animEffect transition="in" filter="blinds(horizontal)">
                                      <p:cBhvr>
                                        <p:cTn id="53" dur="500"/>
                                        <p:tgtEl>
                                          <p:spTgt spid="33844"/>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3840"/>
                                        </p:tgtEl>
                                        <p:attrNameLst>
                                          <p:attrName>style.visibility</p:attrName>
                                        </p:attrNameLst>
                                      </p:cBhvr>
                                      <p:to>
                                        <p:strVal val="visible"/>
                                      </p:to>
                                    </p:set>
                                    <p:animEffect transition="in" filter="wipe(left)">
                                      <p:cBhvr>
                                        <p:cTn id="58" dur="2000"/>
                                        <p:tgtEl>
                                          <p:spTgt spid="33840"/>
                                        </p:tgtEl>
                                      </p:cBhvr>
                                    </p:animEffect>
                                  </p:childTnLst>
                                </p:cTn>
                              </p:par>
                            </p:childTnLst>
                          </p:cTn>
                        </p:par>
                        <p:par>
                          <p:cTn id="59" fill="hold" nodeType="afterGroup">
                            <p:stCondLst>
                              <p:cond delay="2000"/>
                            </p:stCondLst>
                            <p:childTnLst>
                              <p:par>
                                <p:cTn id="60" presetID="3" presetClass="entr" presetSubtype="10" fill="hold" grpId="0" nodeType="afterEffect">
                                  <p:stCondLst>
                                    <p:cond delay="0"/>
                                  </p:stCondLst>
                                  <p:childTnLst>
                                    <p:set>
                                      <p:cBhvr>
                                        <p:cTn id="61" dur="1" fill="hold">
                                          <p:stCondLst>
                                            <p:cond delay="0"/>
                                          </p:stCondLst>
                                        </p:cTn>
                                        <p:tgtEl>
                                          <p:spTgt spid="33843"/>
                                        </p:tgtEl>
                                        <p:attrNameLst>
                                          <p:attrName>style.visibility</p:attrName>
                                        </p:attrNameLst>
                                      </p:cBhvr>
                                      <p:to>
                                        <p:strVal val="visible"/>
                                      </p:to>
                                    </p:set>
                                    <p:animEffect transition="in" filter="blinds(horizontal)">
                                      <p:cBhvr>
                                        <p:cTn id="62" dur="500"/>
                                        <p:tgtEl>
                                          <p:spTgt spid="33843"/>
                                        </p:tgtEl>
                                      </p:cBhvr>
                                    </p:animEffect>
                                  </p:childTnLst>
                                </p:cTn>
                              </p:par>
                            </p:childTnLst>
                          </p:cTn>
                        </p:par>
                        <p:par>
                          <p:cTn id="63" fill="hold" nodeType="afterGroup">
                            <p:stCondLst>
                              <p:cond delay="2500"/>
                            </p:stCondLst>
                            <p:childTnLst>
                              <p:par>
                                <p:cTn id="64" presetID="9" presetClass="entr" presetSubtype="0" fill="hold" nodeType="afterEffect">
                                  <p:stCondLst>
                                    <p:cond delay="0"/>
                                  </p:stCondLst>
                                  <p:childTnLst>
                                    <p:set>
                                      <p:cBhvr>
                                        <p:cTn id="65" dur="1" fill="hold">
                                          <p:stCondLst>
                                            <p:cond delay="0"/>
                                          </p:stCondLst>
                                        </p:cTn>
                                        <p:tgtEl>
                                          <p:spTgt spid="33842"/>
                                        </p:tgtEl>
                                        <p:attrNameLst>
                                          <p:attrName>style.visibility</p:attrName>
                                        </p:attrNameLst>
                                      </p:cBhvr>
                                      <p:to>
                                        <p:strVal val="visible"/>
                                      </p:to>
                                    </p:set>
                                    <p:animEffect transition="in" filter="dissolve">
                                      <p:cBhvr>
                                        <p:cTn id="66" dur="500"/>
                                        <p:tgtEl>
                                          <p:spTgt spid="3384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0" presetClass="entr" presetSubtype="0" fill="hold" nodeType="clickEffect">
                                  <p:stCondLst>
                                    <p:cond delay="0"/>
                                  </p:stCondLst>
                                  <p:childTnLst>
                                    <p:set>
                                      <p:cBhvr>
                                        <p:cTn id="70" dur="1" fill="hold">
                                          <p:stCondLst>
                                            <p:cond delay="0"/>
                                          </p:stCondLst>
                                        </p:cTn>
                                        <p:tgtEl>
                                          <p:spTgt spid="33845"/>
                                        </p:tgtEl>
                                        <p:attrNameLst>
                                          <p:attrName>style.visibility</p:attrName>
                                        </p:attrNameLst>
                                      </p:cBhvr>
                                      <p:to>
                                        <p:strVal val="visible"/>
                                      </p:to>
                                    </p:set>
                                    <p:animEffect transition="in" filter="wedge">
                                      <p:cBhvr>
                                        <p:cTn id="71" dur="2000"/>
                                        <p:tgtEl>
                                          <p:spTgt spid="338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8" grpId="0"/>
      <p:bldP spid="33799" grpId="0"/>
      <p:bldP spid="33800" grpId="0" animBg="1"/>
      <p:bldP spid="33801" grpId="0" autoUpdateAnimBg="0"/>
      <p:bldP spid="33839" grpId="0" animBg="1"/>
      <p:bldP spid="33840" grpId="0" autoUpdateAnimBg="0"/>
      <p:bldP spid="33841" grpId="0" autoUpdateAnimBg="0"/>
      <p:bldP spid="33843" grpId="0" autoUpdateAnimBg="0"/>
      <p:bldP spid="33844" grpId="0" autoUpdateAnimBg="0"/>
      <p:bldP spid="33849" grpId="0" autoUpdateAnimBg="0"/>
      <p:bldP spid="3386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611188" y="620713"/>
            <a:ext cx="2881312" cy="46166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SzPct val="85000"/>
              <a:buFont typeface="Wingdings" panose="05000000000000000000" pitchFamily="2" charset="2"/>
              <a:buChar char="l"/>
            </a:pPr>
            <a:r>
              <a:rPr lang="zh-CN" altLang="en-US" sz="2400">
                <a:latin typeface="楷体_GB2312" pitchFamily="49" charset="-122"/>
              </a:rPr>
              <a:t>正弦电流电路</a:t>
            </a:r>
          </a:p>
        </p:txBody>
      </p:sp>
      <p:sp>
        <p:nvSpPr>
          <p:cNvPr id="56323" name="Text Box 3"/>
          <p:cNvSpPr txBox="1">
            <a:spLocks noChangeArrowheads="1"/>
          </p:cNvSpPr>
          <p:nvPr/>
        </p:nvSpPr>
        <p:spPr bwMode="auto">
          <a:xfrm>
            <a:off x="611188" y="1268413"/>
            <a:ext cx="78486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kumimoji="1" lang="en-US" altLang="zh-CN" sz="2400">
                <a:latin typeface="楷体_GB2312" pitchFamily="49" charset="-122"/>
              </a:rPr>
              <a:t>    </a:t>
            </a:r>
            <a:r>
              <a:rPr kumimoji="1" lang="zh-CN" altLang="en-US" sz="2400">
                <a:latin typeface="楷体_GB2312" pitchFamily="49" charset="-122"/>
              </a:rPr>
              <a:t>激励和响应均为同频率的正弦量的线性电路（正弦稳态电路）称为正弦电路或交流电路。</a:t>
            </a:r>
          </a:p>
        </p:txBody>
      </p:sp>
      <p:sp>
        <p:nvSpPr>
          <p:cNvPr id="56325" name="Text Box 5"/>
          <p:cNvSpPr txBox="1">
            <a:spLocks noChangeArrowheads="1"/>
          </p:cNvSpPr>
          <p:nvPr/>
        </p:nvSpPr>
        <p:spPr bwMode="auto">
          <a:xfrm>
            <a:off x="936625" y="3213100"/>
            <a:ext cx="7272338"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FontTx/>
              <a:buAutoNum type="arabicPeriod"/>
            </a:pPr>
            <a:r>
              <a:rPr kumimoji="1" lang="zh-CN" altLang="en-US" sz="2400">
                <a:latin typeface="楷体_GB2312" pitchFamily="49" charset="-122"/>
                <a:ea typeface="楷体_GB2312" pitchFamily="49" charset="-122"/>
              </a:rPr>
              <a:t>正弦稳态电路在电力系统和电子技术领域占有十分重要的地位。</a:t>
            </a:r>
            <a:endParaRPr kumimoji="1" lang="zh-CN" altLang="en-US" sz="2400" i="1">
              <a:latin typeface="楷体_GB2312" pitchFamily="49" charset="-122"/>
              <a:ea typeface="楷体_GB2312" pitchFamily="49" charset="-122"/>
            </a:endParaRPr>
          </a:p>
        </p:txBody>
      </p:sp>
      <p:sp>
        <p:nvSpPr>
          <p:cNvPr id="56329" name="Text Box 9"/>
          <p:cNvSpPr txBox="1">
            <a:spLocks noChangeArrowheads="1"/>
          </p:cNvSpPr>
          <p:nvPr/>
        </p:nvSpPr>
        <p:spPr bwMode="auto">
          <a:xfrm>
            <a:off x="611188" y="2565400"/>
            <a:ext cx="3959225" cy="46166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SzPct val="85000"/>
              <a:buFont typeface="Wingdings" panose="05000000000000000000" pitchFamily="2" charset="2"/>
              <a:buChar char="l"/>
            </a:pPr>
            <a:r>
              <a:rPr lang="zh-CN" altLang="en-US" sz="2400">
                <a:latin typeface="楷体_GB2312" pitchFamily="49" charset="-122"/>
              </a:rPr>
              <a:t>研究正弦电路的意义</a:t>
            </a:r>
          </a:p>
        </p:txBody>
      </p:sp>
      <p:sp>
        <p:nvSpPr>
          <p:cNvPr id="56332" name="Text Box 12"/>
          <p:cNvSpPr txBox="1">
            <a:spLocks noChangeArrowheads="1"/>
          </p:cNvSpPr>
          <p:nvPr/>
        </p:nvSpPr>
        <p:spPr bwMode="auto">
          <a:xfrm>
            <a:off x="1258888" y="4365625"/>
            <a:ext cx="7272337"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FontTx/>
              <a:buAutoNum type="circleNumDbPlain"/>
            </a:pPr>
            <a:r>
              <a:rPr kumimoji="1" lang="zh-CN" altLang="en-US" sz="2400">
                <a:latin typeface="楷体_GB2312" pitchFamily="49" charset="-122"/>
                <a:ea typeface="楷体_GB2312" pitchFamily="49" charset="-122"/>
              </a:rPr>
              <a:t>正弦函数是周期函数，其加、减、求导、积分运算后仍是同频率的正弦函数；</a:t>
            </a:r>
            <a:endParaRPr kumimoji="1" lang="zh-CN" altLang="en-US" sz="2400" i="1">
              <a:latin typeface="楷体_GB2312" pitchFamily="49" charset="-122"/>
              <a:ea typeface="楷体_GB2312" pitchFamily="49" charset="-122"/>
            </a:endParaRPr>
          </a:p>
        </p:txBody>
      </p:sp>
      <p:sp>
        <p:nvSpPr>
          <p:cNvPr id="56334" name="Text Box 14"/>
          <p:cNvSpPr txBox="1">
            <a:spLocks noChangeArrowheads="1"/>
          </p:cNvSpPr>
          <p:nvPr/>
        </p:nvSpPr>
        <p:spPr bwMode="auto">
          <a:xfrm>
            <a:off x="1258888" y="5516563"/>
            <a:ext cx="65532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circleNumDbPlain" startAt="2"/>
            </a:pPr>
            <a:r>
              <a:rPr kumimoji="1" lang="zh-CN" altLang="en-US" sz="2400">
                <a:latin typeface="楷体_GB2312" pitchFamily="49" charset="-122"/>
                <a:ea typeface="楷体_GB2312" pitchFamily="49" charset="-122"/>
              </a:rPr>
              <a:t>正弦信号容易产生、传送和使用。</a:t>
            </a:r>
            <a:endParaRPr kumimoji="1" lang="zh-CN" altLang="en-US" sz="2400" i="1">
              <a:latin typeface="楷体_GB2312" pitchFamily="49" charset="-122"/>
              <a:ea typeface="楷体_GB2312" pitchFamily="49" charset="-122"/>
            </a:endParaRPr>
          </a:p>
        </p:txBody>
      </p:sp>
      <p:sp>
        <p:nvSpPr>
          <p:cNvPr id="56347" name="Text Box 27"/>
          <p:cNvSpPr txBox="1">
            <a:spLocks noChangeArrowheads="1"/>
          </p:cNvSpPr>
          <p:nvPr/>
        </p:nvSpPr>
        <p:spPr bwMode="auto">
          <a:xfrm>
            <a:off x="469285" y="4384680"/>
            <a:ext cx="64633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b="0" dirty="0">
                <a:solidFill>
                  <a:srgbClr val="FF0000"/>
                </a:solidFill>
                <a:latin typeface="Times New Roman" panose="02020603050405020304" pitchFamily="18" charset="0"/>
                <a:ea typeface="华文行楷" panose="02010800040101010101" pitchFamily="2" charset="-122"/>
              </a:rPr>
              <a:t>优</a:t>
            </a:r>
          </a:p>
          <a:p>
            <a:r>
              <a:rPr kumimoji="1" lang="zh-CN" altLang="en-US" sz="3600" b="0" dirty="0">
                <a:solidFill>
                  <a:srgbClr val="FF0000"/>
                </a:solidFill>
                <a:latin typeface="Times New Roman" panose="02020603050405020304" pitchFamily="18" charset="0"/>
                <a:ea typeface="华文行楷" panose="02010800040101010101" pitchFamily="2" charset="-122"/>
              </a:rPr>
              <a:t>点</a:t>
            </a:r>
          </a:p>
        </p:txBody>
      </p:sp>
    </p:spTree>
    <p:extLst>
      <p:ext uri="{BB962C8B-B14F-4D97-AF65-F5344CB8AC3E}">
        <p14:creationId xmlns:p14="http://schemas.microsoft.com/office/powerpoint/2010/main" val="980237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56322"/>
                                        </p:tgtEl>
                                        <p:attrNameLst>
                                          <p:attrName>style.visibility</p:attrName>
                                        </p:attrNameLst>
                                      </p:cBhvr>
                                      <p:to>
                                        <p:strVal val="visible"/>
                                      </p:to>
                                    </p:set>
                                    <p:anim calcmode="lin" valueType="num">
                                      <p:cBhvr additive="base">
                                        <p:cTn id="7" dur="500" fill="hold"/>
                                        <p:tgtEl>
                                          <p:spTgt spid="56322"/>
                                        </p:tgtEl>
                                        <p:attrNameLst>
                                          <p:attrName>ppt_x</p:attrName>
                                        </p:attrNameLst>
                                      </p:cBhvr>
                                      <p:tavLst>
                                        <p:tav tm="0">
                                          <p:val>
                                            <p:strVal val="0-#ppt_w/2"/>
                                          </p:val>
                                        </p:tav>
                                        <p:tav tm="100000">
                                          <p:val>
                                            <p:strVal val="#ppt_x"/>
                                          </p:val>
                                        </p:tav>
                                      </p:tavLst>
                                    </p:anim>
                                    <p:anim calcmode="lin" valueType="num">
                                      <p:cBhvr additive="base">
                                        <p:cTn id="8" dur="500" fill="hold"/>
                                        <p:tgtEl>
                                          <p:spTgt spid="56322"/>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iterate type="lt">
                                    <p:tmPct val="100000"/>
                                  </p:iterate>
                                  <p:childTnLst>
                                    <p:set>
                                      <p:cBhvr>
                                        <p:cTn id="11" dur="1" fill="hold">
                                          <p:stCondLst>
                                            <p:cond delay="0"/>
                                          </p:stCondLst>
                                        </p:cTn>
                                        <p:tgtEl>
                                          <p:spTgt spid="56323"/>
                                        </p:tgtEl>
                                        <p:attrNameLst>
                                          <p:attrName>style.visibility</p:attrName>
                                        </p:attrNameLst>
                                      </p:cBhvr>
                                      <p:to>
                                        <p:strVal val="visible"/>
                                      </p:to>
                                    </p:set>
                                    <p:animEffect transition="in" filter="wipe(left)">
                                      <p:cBhvr>
                                        <p:cTn id="12" dur="100"/>
                                        <p:tgtEl>
                                          <p:spTgt spid="5632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56329"/>
                                        </p:tgtEl>
                                        <p:attrNameLst>
                                          <p:attrName>style.visibility</p:attrName>
                                        </p:attrNameLst>
                                      </p:cBhvr>
                                      <p:to>
                                        <p:strVal val="visible"/>
                                      </p:to>
                                    </p:set>
                                    <p:anim calcmode="lin" valueType="num">
                                      <p:cBhvr additive="base">
                                        <p:cTn id="17" dur="500" fill="hold"/>
                                        <p:tgtEl>
                                          <p:spTgt spid="56329"/>
                                        </p:tgtEl>
                                        <p:attrNameLst>
                                          <p:attrName>ppt_x</p:attrName>
                                        </p:attrNameLst>
                                      </p:cBhvr>
                                      <p:tavLst>
                                        <p:tav tm="0">
                                          <p:val>
                                            <p:strVal val="0-#ppt_w/2"/>
                                          </p:val>
                                        </p:tav>
                                        <p:tav tm="100000">
                                          <p:val>
                                            <p:strVal val="#ppt_x"/>
                                          </p:val>
                                        </p:tav>
                                      </p:tavLst>
                                    </p:anim>
                                    <p:anim calcmode="lin" valueType="num">
                                      <p:cBhvr additive="base">
                                        <p:cTn id="18" dur="500" fill="hold"/>
                                        <p:tgtEl>
                                          <p:spTgt spid="56329"/>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6325"/>
                                        </p:tgtEl>
                                        <p:attrNameLst>
                                          <p:attrName>style.visibility</p:attrName>
                                        </p:attrNameLst>
                                      </p:cBhvr>
                                      <p:to>
                                        <p:strVal val="visible"/>
                                      </p:to>
                                    </p:set>
                                    <p:animEffect transition="in" filter="wipe(up)">
                                      <p:cBhvr>
                                        <p:cTn id="23" dur="2000"/>
                                        <p:tgtEl>
                                          <p:spTgt spid="5632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56347"/>
                                        </p:tgtEl>
                                        <p:attrNameLst>
                                          <p:attrName>style.visibility</p:attrName>
                                        </p:attrNameLst>
                                      </p:cBhvr>
                                      <p:to>
                                        <p:strVal val="visible"/>
                                      </p:to>
                                    </p:set>
                                    <p:anim calcmode="lin" valueType="num">
                                      <p:cBhvr additive="base">
                                        <p:cTn id="28" dur="500" fill="hold"/>
                                        <p:tgtEl>
                                          <p:spTgt spid="56347"/>
                                        </p:tgtEl>
                                        <p:attrNameLst>
                                          <p:attrName>ppt_x</p:attrName>
                                        </p:attrNameLst>
                                      </p:cBhvr>
                                      <p:tavLst>
                                        <p:tav tm="0">
                                          <p:val>
                                            <p:strVal val="#ppt_x"/>
                                          </p:val>
                                        </p:tav>
                                        <p:tav tm="100000">
                                          <p:val>
                                            <p:strVal val="#ppt_x"/>
                                          </p:val>
                                        </p:tav>
                                      </p:tavLst>
                                    </p:anim>
                                    <p:anim calcmode="lin" valueType="num">
                                      <p:cBhvr additive="base">
                                        <p:cTn id="29" dur="500" fill="hold"/>
                                        <p:tgtEl>
                                          <p:spTgt spid="5634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56332"/>
                                        </p:tgtEl>
                                        <p:attrNameLst>
                                          <p:attrName>style.visibility</p:attrName>
                                        </p:attrNameLst>
                                      </p:cBhvr>
                                      <p:to>
                                        <p:strVal val="visible"/>
                                      </p:to>
                                    </p:set>
                                    <p:animEffect transition="in" filter="wipe(up)">
                                      <p:cBhvr>
                                        <p:cTn id="34" dur="2000"/>
                                        <p:tgtEl>
                                          <p:spTgt spid="563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6334"/>
                                        </p:tgtEl>
                                        <p:attrNameLst>
                                          <p:attrName>style.visibility</p:attrName>
                                        </p:attrNameLst>
                                      </p:cBhvr>
                                      <p:to>
                                        <p:strVal val="visible"/>
                                      </p:to>
                                    </p:set>
                                    <p:animEffect transition="in" filter="wipe(left)">
                                      <p:cBhvr>
                                        <p:cTn id="39" dur="2000"/>
                                        <p:tgtEl>
                                          <p:spTgt spid="56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animBg="1"/>
      <p:bldP spid="56323" grpId="0"/>
      <p:bldP spid="56325" grpId="0" autoUpdateAnimBg="0"/>
      <p:bldP spid="56329" grpId="0" animBg="1"/>
      <p:bldP spid="56332" grpId="0" autoUpdateAnimBg="0"/>
      <p:bldP spid="56334" grpId="0" autoUpdateAnimBg="0"/>
      <p:bldP spid="563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43" name="Text Box 47"/>
          <p:cNvSpPr txBox="1">
            <a:spLocks noChangeArrowheads="1"/>
          </p:cNvSpPr>
          <p:nvPr/>
        </p:nvSpPr>
        <p:spPr bwMode="auto">
          <a:xfrm>
            <a:off x="684213" y="620713"/>
            <a:ext cx="7775575"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buFontTx/>
              <a:buAutoNum type="arabicPeriod" startAt="2"/>
            </a:pPr>
            <a:r>
              <a:rPr kumimoji="1" lang="zh-CN" altLang="en-US" sz="2400">
                <a:latin typeface="楷体_GB2312" pitchFamily="49" charset="-122"/>
                <a:ea typeface="楷体_GB2312" pitchFamily="49" charset="-122"/>
              </a:rPr>
              <a:t>正弦信号是一种基本信号，任何非正弦周期信号可以分解为按正弦规律变化的分量。</a:t>
            </a:r>
            <a:endParaRPr kumimoji="1" lang="zh-CN" altLang="en-US" sz="2400" i="1">
              <a:latin typeface="楷体_GB2312" pitchFamily="49" charset="-122"/>
              <a:ea typeface="楷体_GB2312" pitchFamily="49" charset="-122"/>
            </a:endParaRPr>
          </a:p>
        </p:txBody>
      </p:sp>
      <p:graphicFrame>
        <p:nvGraphicFramePr>
          <p:cNvPr id="55345" name="Object 49"/>
          <p:cNvGraphicFramePr>
            <a:graphicFrameLocks noChangeAspect="1"/>
          </p:cNvGraphicFramePr>
          <p:nvPr>
            <p:extLst>
              <p:ext uri="{D42A27DB-BD31-4B8C-83A1-F6EECF244321}">
                <p14:modId xmlns:p14="http://schemas.microsoft.com/office/powerpoint/2010/main" val="4066472464"/>
              </p:ext>
            </p:extLst>
          </p:nvPr>
        </p:nvGraphicFramePr>
        <p:xfrm>
          <a:off x="1455738" y="1863725"/>
          <a:ext cx="5802312" cy="1360488"/>
        </p:xfrm>
        <a:graphic>
          <a:graphicData uri="http://schemas.openxmlformats.org/presentationml/2006/ole">
            <mc:AlternateContent xmlns:mc="http://schemas.openxmlformats.org/markup-compatibility/2006">
              <mc:Choice xmlns:v="urn:schemas-microsoft-com:vml" Requires="v">
                <p:oleObj spid="_x0000_s86180" name="公式" r:id="rId3" imgW="1841400" imgH="431640" progId="Equation.3">
                  <p:embed/>
                </p:oleObj>
              </mc:Choice>
              <mc:Fallback>
                <p:oleObj name="公式" r:id="rId3" imgW="1841400" imgH="431640" progId="Equation.3">
                  <p:embed/>
                  <p:pic>
                    <p:nvPicPr>
                      <p:cNvPr id="55345"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5738" y="1863725"/>
                        <a:ext cx="5802312" cy="1360488"/>
                      </a:xfrm>
                      <a:prstGeom prst="rect">
                        <a:avLst/>
                      </a:prstGeom>
                      <a:gradFill rotWithShape="1">
                        <a:gsLst>
                          <a:gs pos="0">
                            <a:srgbClr val="66FFFF"/>
                          </a:gs>
                          <a:gs pos="50000">
                            <a:schemeClr val="bg1"/>
                          </a:gs>
                          <a:gs pos="100000">
                            <a:srgbClr val="66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46" name="Text Box 50"/>
          <p:cNvSpPr txBox="1">
            <a:spLocks noChangeArrowheads="1"/>
          </p:cNvSpPr>
          <p:nvPr/>
        </p:nvSpPr>
        <p:spPr bwMode="auto">
          <a:xfrm>
            <a:off x="1116013" y="4149725"/>
            <a:ext cx="6769100" cy="11957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pPr>
            <a:r>
              <a:rPr kumimoji="1" lang="en-US" altLang="zh-CN" sz="3200" dirty="0">
                <a:latin typeface="楷体_GB2312" pitchFamily="49" charset="-122"/>
              </a:rPr>
              <a:t>    </a:t>
            </a:r>
            <a:r>
              <a:rPr kumimoji="1" lang="zh-CN" altLang="en-US" sz="3200" dirty="0">
                <a:latin typeface="楷体_GB2312" pitchFamily="49" charset="-122"/>
              </a:rPr>
              <a:t>对正弦电路的分析研究具有重要的理论价值和实际意义。</a:t>
            </a:r>
            <a:endParaRPr kumimoji="1" lang="zh-CN" altLang="en-US" sz="3200" i="1" dirty="0">
              <a:latin typeface="楷体_GB2312" pitchFamily="49" charset="-122"/>
            </a:endParaRPr>
          </a:p>
        </p:txBody>
      </p:sp>
    </p:spTree>
    <p:extLst>
      <p:ext uri="{BB962C8B-B14F-4D97-AF65-F5344CB8AC3E}">
        <p14:creationId xmlns:p14="http://schemas.microsoft.com/office/powerpoint/2010/main" val="3251800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5343"/>
                                        </p:tgtEl>
                                        <p:attrNameLst>
                                          <p:attrName>style.visibility</p:attrName>
                                        </p:attrNameLst>
                                      </p:cBhvr>
                                      <p:to>
                                        <p:strVal val="visible"/>
                                      </p:to>
                                    </p:set>
                                    <p:animEffect transition="in" filter="wipe(up)">
                                      <p:cBhvr>
                                        <p:cTn id="7" dur="2000"/>
                                        <p:tgtEl>
                                          <p:spTgt spid="553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55345"/>
                                        </p:tgtEl>
                                        <p:attrNameLst>
                                          <p:attrName>style.visibility</p:attrName>
                                        </p:attrNameLst>
                                      </p:cBhvr>
                                      <p:to>
                                        <p:strVal val="visible"/>
                                      </p:to>
                                    </p:set>
                                    <p:anim calcmode="lin" valueType="num">
                                      <p:cBhvr>
                                        <p:cTn id="12" dur="1000" fill="hold"/>
                                        <p:tgtEl>
                                          <p:spTgt spid="55345"/>
                                        </p:tgtEl>
                                        <p:attrNameLst>
                                          <p:attrName>ppt_w</p:attrName>
                                        </p:attrNameLst>
                                      </p:cBhvr>
                                      <p:tavLst>
                                        <p:tav tm="0">
                                          <p:val>
                                            <p:strVal val="#ppt_w*0.70"/>
                                          </p:val>
                                        </p:tav>
                                        <p:tav tm="100000">
                                          <p:val>
                                            <p:strVal val="#ppt_w"/>
                                          </p:val>
                                        </p:tav>
                                      </p:tavLst>
                                    </p:anim>
                                    <p:anim calcmode="lin" valueType="num">
                                      <p:cBhvr>
                                        <p:cTn id="13" dur="1000" fill="hold"/>
                                        <p:tgtEl>
                                          <p:spTgt spid="55345"/>
                                        </p:tgtEl>
                                        <p:attrNameLst>
                                          <p:attrName>ppt_h</p:attrName>
                                        </p:attrNameLst>
                                      </p:cBhvr>
                                      <p:tavLst>
                                        <p:tav tm="0">
                                          <p:val>
                                            <p:strVal val="#ppt_h"/>
                                          </p:val>
                                        </p:tav>
                                        <p:tav tm="100000">
                                          <p:val>
                                            <p:strVal val="#ppt_h"/>
                                          </p:val>
                                        </p:tav>
                                      </p:tavLst>
                                    </p:anim>
                                    <p:animEffect transition="in" filter="fade">
                                      <p:cBhvr>
                                        <p:cTn id="14" dur="1000"/>
                                        <p:tgtEl>
                                          <p:spTgt spid="5534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55346"/>
                                        </p:tgtEl>
                                        <p:attrNameLst>
                                          <p:attrName>style.visibility</p:attrName>
                                        </p:attrNameLst>
                                      </p:cBhvr>
                                      <p:to>
                                        <p:strVal val="visible"/>
                                      </p:to>
                                    </p:set>
                                    <p:anim calcmode="lin" valueType="num">
                                      <p:cBhvr>
                                        <p:cTn id="19" dur="1000" fill="hold"/>
                                        <p:tgtEl>
                                          <p:spTgt spid="55346"/>
                                        </p:tgtEl>
                                        <p:attrNameLst>
                                          <p:attrName>ppt_w</p:attrName>
                                        </p:attrNameLst>
                                      </p:cBhvr>
                                      <p:tavLst>
                                        <p:tav tm="0">
                                          <p:val>
                                            <p:strVal val="#ppt_w*0.70"/>
                                          </p:val>
                                        </p:tav>
                                        <p:tav tm="100000">
                                          <p:val>
                                            <p:strVal val="#ppt_w"/>
                                          </p:val>
                                        </p:tav>
                                      </p:tavLst>
                                    </p:anim>
                                    <p:anim calcmode="lin" valueType="num">
                                      <p:cBhvr>
                                        <p:cTn id="20" dur="1000" fill="hold"/>
                                        <p:tgtEl>
                                          <p:spTgt spid="55346"/>
                                        </p:tgtEl>
                                        <p:attrNameLst>
                                          <p:attrName>ppt_h</p:attrName>
                                        </p:attrNameLst>
                                      </p:cBhvr>
                                      <p:tavLst>
                                        <p:tav tm="0">
                                          <p:val>
                                            <p:strVal val="#ppt_h"/>
                                          </p:val>
                                        </p:tav>
                                        <p:tav tm="100000">
                                          <p:val>
                                            <p:strVal val="#ppt_h"/>
                                          </p:val>
                                        </p:tav>
                                      </p:tavLst>
                                    </p:anim>
                                    <p:animEffect transition="in" filter="fade">
                                      <p:cBhvr>
                                        <p:cTn id="21" dur="1000"/>
                                        <p:tgtEl>
                                          <p:spTgt spid="55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43" grpId="0" autoUpdateAnimBg="0"/>
      <p:bldP spid="553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18" name="Rectangle 50"/>
          <p:cNvSpPr>
            <a:spLocks noChangeArrowheads="1"/>
          </p:cNvSpPr>
          <p:nvPr/>
        </p:nvSpPr>
        <p:spPr bwMode="auto">
          <a:xfrm>
            <a:off x="611188" y="1557338"/>
            <a:ext cx="5832475" cy="493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476250" indent="-476250">
              <a:defRPr>
                <a:solidFill>
                  <a:schemeClr val="tx1"/>
                </a:solidFill>
                <a:latin typeface="Arial" panose="020B0604020202020204" pitchFamily="34" charset="0"/>
                <a:ea typeface="宋体" panose="02010600030101010101" pitchFamily="2" charset="-122"/>
              </a:defRPr>
            </a:lvl1pPr>
            <a:lvl2pPr marL="100965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buFontTx/>
              <a:buAutoNum type="arabicParenBoth"/>
            </a:pPr>
            <a:r>
              <a:rPr kumimoji="1" lang="en-US" altLang="zh-CN" sz="2400">
                <a:latin typeface="楷体_GB2312" pitchFamily="49" charset="-122"/>
                <a:ea typeface="楷体_GB2312" pitchFamily="49" charset="-122"/>
              </a:rPr>
              <a:t> </a:t>
            </a:r>
            <a:r>
              <a:rPr kumimoji="1" lang="zh-CN" altLang="zh-CN" sz="2400">
                <a:latin typeface="楷体_GB2312" pitchFamily="49" charset="-122"/>
                <a:ea typeface="楷体_GB2312" pitchFamily="49" charset="-122"/>
              </a:rPr>
              <a:t>幅值</a:t>
            </a:r>
            <a:r>
              <a:rPr kumimoji="1" lang="zh-CN" altLang="zh-CN" sz="2400">
                <a:latin typeface="仿宋_GB2312" pitchFamily="49" charset="-122"/>
                <a:ea typeface="仿宋_GB2312" pitchFamily="49" charset="-122"/>
              </a:rPr>
              <a:t> </a:t>
            </a:r>
            <a:r>
              <a:rPr kumimoji="1" lang="en-US" altLang="zh-CN" sz="2400">
                <a:latin typeface="楷体_GB2312" pitchFamily="49" charset="-122"/>
                <a:ea typeface="楷体_GB2312" pitchFamily="49" charset="-122"/>
              </a:rPr>
              <a:t>(</a:t>
            </a:r>
            <a:r>
              <a:rPr kumimoji="1" lang="zh-CN" altLang="en-US" sz="2400">
                <a:latin typeface="楷体_GB2312" pitchFamily="49" charset="-122"/>
                <a:ea typeface="楷体_GB2312" pitchFamily="49" charset="-122"/>
              </a:rPr>
              <a:t>振幅、最大值</a:t>
            </a:r>
            <a:r>
              <a:rPr kumimoji="1" lang="en-US" altLang="zh-CN" sz="2400">
                <a:latin typeface="楷体_GB2312" pitchFamily="49" charset="-122"/>
                <a:ea typeface="楷体_GB2312" pitchFamily="49" charset="-122"/>
              </a:rPr>
              <a:t>)</a:t>
            </a:r>
            <a:r>
              <a:rPr kumimoji="1" lang="en-US" altLang="zh-CN" sz="2400" b="0" i="1">
                <a:latin typeface="Times New Roman" panose="02020603050405020304" pitchFamily="18" charset="0"/>
                <a:ea typeface="仿宋_GB2312" pitchFamily="49" charset="-122"/>
              </a:rPr>
              <a:t>I</a:t>
            </a:r>
            <a:r>
              <a:rPr kumimoji="1" lang="en-US" altLang="zh-CN" sz="2400" b="0" baseline="-25000">
                <a:latin typeface="Times New Roman" panose="02020603050405020304" pitchFamily="18" charset="0"/>
                <a:ea typeface="仿宋_GB2312" pitchFamily="49" charset="-122"/>
              </a:rPr>
              <a:t>m</a:t>
            </a:r>
            <a:endParaRPr kumimoji="1" lang="en-US" altLang="zh-CN" sz="2400" b="0">
              <a:latin typeface="Times New Roman" panose="02020603050405020304" pitchFamily="18" charset="0"/>
              <a:ea typeface="仿宋_GB2312" pitchFamily="49" charset="-122"/>
            </a:endParaRPr>
          </a:p>
        </p:txBody>
      </p:sp>
      <p:sp>
        <p:nvSpPr>
          <p:cNvPr id="32819" name="Text Box 51"/>
          <p:cNvSpPr txBox="1">
            <a:spLocks noChangeArrowheads="1"/>
          </p:cNvSpPr>
          <p:nvPr/>
        </p:nvSpPr>
        <p:spPr bwMode="auto">
          <a:xfrm>
            <a:off x="611188" y="2636838"/>
            <a:ext cx="6265862" cy="4766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476250" indent="-476250">
              <a:defRPr>
                <a:solidFill>
                  <a:schemeClr val="tx1"/>
                </a:solidFill>
                <a:latin typeface="Arial" panose="020B0604020202020204" pitchFamily="34" charset="0"/>
                <a:ea typeface="宋体" panose="02010600030101010101" pitchFamily="2" charset="-122"/>
              </a:defRPr>
            </a:lvl1pPr>
            <a:lvl2pPr marL="666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en-US" altLang="zh-CN" sz="2400" dirty="0">
                <a:latin typeface="楷体_GB2312" pitchFamily="49" charset="-122"/>
                <a:ea typeface="楷体_GB2312" pitchFamily="49" charset="-122"/>
              </a:rPr>
              <a:t>(2) </a:t>
            </a:r>
            <a:r>
              <a:rPr kumimoji="1" lang="zh-CN" altLang="en-US" sz="2400" dirty="0">
                <a:latin typeface="楷体_GB2312" pitchFamily="49" charset="-122"/>
                <a:ea typeface="楷体_GB2312" pitchFamily="49" charset="-122"/>
              </a:rPr>
              <a:t>角频率</a:t>
            </a:r>
            <a:r>
              <a:rPr kumimoji="1" lang="el-GR" altLang="zh-CN" sz="2400" b="0" i="1" dirty="0">
                <a:latin typeface="仿宋_GB2312" pitchFamily="49" charset="-122"/>
                <a:ea typeface="仿宋_GB2312" pitchFamily="49" charset="-122"/>
              </a:rPr>
              <a:t>ω</a:t>
            </a:r>
            <a:endParaRPr kumimoji="1" lang="el-GR" altLang="zh-CN" sz="2400" b="0" dirty="0">
              <a:latin typeface="仿宋_GB2312" pitchFamily="49" charset="-122"/>
              <a:ea typeface="仿宋_GB2312" pitchFamily="49" charset="-122"/>
            </a:endParaRPr>
          </a:p>
        </p:txBody>
      </p:sp>
      <p:sp>
        <p:nvSpPr>
          <p:cNvPr id="32820" name="Rectangle 52"/>
          <p:cNvSpPr>
            <a:spLocks noChangeArrowheads="1"/>
          </p:cNvSpPr>
          <p:nvPr/>
        </p:nvSpPr>
        <p:spPr bwMode="auto">
          <a:xfrm>
            <a:off x="468313" y="692150"/>
            <a:ext cx="4535487" cy="461665"/>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70000" rIns="270000">
            <a:spAutoFit/>
          </a:bodyPr>
          <a:lstStyle/>
          <a:p>
            <a:r>
              <a:rPr kumimoji="1" lang="en-US" altLang="zh-CN" sz="2400">
                <a:latin typeface="楷体_GB2312" pitchFamily="49" charset="-122"/>
              </a:rPr>
              <a:t>2. </a:t>
            </a:r>
            <a:r>
              <a:rPr kumimoji="1" lang="zh-CN" altLang="en-US" sz="2400">
                <a:latin typeface="楷体_GB2312" pitchFamily="49" charset="-122"/>
              </a:rPr>
              <a:t>正弦量的三要素</a:t>
            </a:r>
          </a:p>
        </p:txBody>
      </p:sp>
      <p:sp>
        <p:nvSpPr>
          <p:cNvPr id="32847" name="Text Box 79"/>
          <p:cNvSpPr txBox="1">
            <a:spLocks noChangeArrowheads="1"/>
          </p:cNvSpPr>
          <p:nvPr/>
        </p:nvSpPr>
        <p:spPr bwMode="auto">
          <a:xfrm>
            <a:off x="611560" y="4726210"/>
            <a:ext cx="48260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400" dirty="0">
                <a:latin typeface="楷体_GB2312" pitchFamily="49" charset="-122"/>
              </a:rPr>
              <a:t>(3)</a:t>
            </a:r>
            <a:r>
              <a:rPr kumimoji="1" lang="en-US" altLang="zh-CN" sz="2400" dirty="0">
                <a:latin typeface="仿宋_GB2312" pitchFamily="49" charset="-122"/>
                <a:ea typeface="仿宋_GB2312" pitchFamily="49" charset="-122"/>
              </a:rPr>
              <a:t> </a:t>
            </a:r>
            <a:r>
              <a:rPr lang="zh-CN" altLang="en-US" sz="2400" dirty="0">
                <a:latin typeface="楷体_GB2312" pitchFamily="49" charset="-122"/>
                <a:ea typeface="楷体_GB2312" pitchFamily="49" charset="-122"/>
              </a:rPr>
              <a:t>初相位</a:t>
            </a:r>
            <a:r>
              <a:rPr kumimoji="1" lang="en-US" altLang="zh-CN" sz="2400" b="0" i="1" dirty="0">
                <a:latin typeface="Symbol" panose="05050102010706020507" pitchFamily="18" charset="2"/>
                <a:ea typeface="宋体" panose="02010600030101010101" pitchFamily="2" charset="-122"/>
              </a:rPr>
              <a:t>y</a:t>
            </a:r>
            <a:endParaRPr kumimoji="1" lang="en-US" altLang="zh-CN" sz="2400" b="0" dirty="0">
              <a:latin typeface="Symbol" panose="05050102010706020507" pitchFamily="18" charset="2"/>
              <a:ea typeface="宋体" panose="02010600030101010101" pitchFamily="2" charset="-122"/>
            </a:endParaRPr>
          </a:p>
        </p:txBody>
      </p:sp>
      <p:graphicFrame>
        <p:nvGraphicFramePr>
          <p:cNvPr id="32855" name="Object 87"/>
          <p:cNvGraphicFramePr>
            <a:graphicFrameLocks noChangeAspect="1"/>
          </p:cNvGraphicFramePr>
          <p:nvPr>
            <p:extLst>
              <p:ext uri="{D42A27DB-BD31-4B8C-83A1-F6EECF244321}">
                <p14:modId xmlns:p14="http://schemas.microsoft.com/office/powerpoint/2010/main" val="2877010341"/>
              </p:ext>
            </p:extLst>
          </p:nvPr>
        </p:nvGraphicFramePr>
        <p:xfrm>
          <a:off x="1392238" y="3905250"/>
          <a:ext cx="2392362" cy="704850"/>
        </p:xfrm>
        <a:graphic>
          <a:graphicData uri="http://schemas.openxmlformats.org/presentationml/2006/ole">
            <mc:AlternateContent xmlns:mc="http://schemas.openxmlformats.org/markup-compatibility/2006">
              <mc:Choice xmlns:v="urn:schemas-microsoft-com:vml" Requires="v">
                <p:oleObj spid="_x0000_s87204" name="Equation" r:id="rId3" imgW="1028520" imgH="304560" progId="Equation.DSMT4">
                  <p:embed/>
                </p:oleObj>
              </mc:Choice>
              <mc:Fallback>
                <p:oleObj name="Equation" r:id="rId3" imgW="1028520" imgH="304560" progId="Equation.DSMT4">
                  <p:embed/>
                  <p:pic>
                    <p:nvPicPr>
                      <p:cNvPr id="32855" name="Object 87"/>
                      <p:cNvPicPr>
                        <a:picLocks noChangeAspect="1" noChangeArrowheads="1"/>
                      </p:cNvPicPr>
                      <p:nvPr/>
                    </p:nvPicPr>
                    <p:blipFill>
                      <a:blip r:embed="rId4"/>
                      <a:srcRect/>
                      <a:stretch>
                        <a:fillRect/>
                      </a:stretch>
                    </p:blipFill>
                    <p:spPr bwMode="auto">
                      <a:xfrm>
                        <a:off x="1392238" y="3905250"/>
                        <a:ext cx="2392362" cy="704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56" name="Rectangle 88"/>
          <p:cNvSpPr>
            <a:spLocks noChangeArrowheads="1"/>
          </p:cNvSpPr>
          <p:nvPr/>
        </p:nvSpPr>
        <p:spPr bwMode="auto">
          <a:xfrm>
            <a:off x="4356100" y="4076700"/>
            <a:ext cx="403225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8000" rIns="198000">
            <a:spAutoFit/>
          </a:bodyPr>
          <a:lstStyle/>
          <a:p>
            <a:pPr>
              <a:spcBef>
                <a:spcPct val="50000"/>
              </a:spcBef>
            </a:pPr>
            <a:r>
              <a:rPr kumimoji="1" lang="zh-CN" altLang="en-US" sz="2400"/>
              <a:t>单位：</a:t>
            </a:r>
            <a:r>
              <a:rPr kumimoji="1" lang="zh-CN" altLang="en-US" sz="2400" b="0">
                <a:ea typeface="宋体" panose="02010600030101010101" pitchFamily="2" charset="-122"/>
              </a:rPr>
              <a:t> </a:t>
            </a:r>
            <a:r>
              <a:rPr kumimoji="1" lang="en-US" altLang="zh-CN" sz="2400" b="0">
                <a:ea typeface="宋体" panose="02010600030101010101" pitchFamily="2" charset="-122"/>
              </a:rPr>
              <a:t>rad/s</a:t>
            </a:r>
            <a:r>
              <a:rPr kumimoji="1" lang="en-US" altLang="zh-CN" sz="2400" b="0" baseline="30000">
                <a:ea typeface="宋体" panose="02010600030101010101" pitchFamily="2" charset="-122"/>
              </a:rPr>
              <a:t>  </a:t>
            </a:r>
            <a:r>
              <a:rPr kumimoji="1" lang="zh-CN" altLang="en-US" sz="2400">
                <a:ea typeface="宋体" panose="02010600030101010101" pitchFamily="2" charset="-122"/>
              </a:rPr>
              <a:t>，</a:t>
            </a:r>
            <a:r>
              <a:rPr kumimoji="1" lang="zh-CN" altLang="zh-CN" sz="2400">
                <a:latin typeface="楷体_GB2312" pitchFamily="49" charset="-122"/>
              </a:rPr>
              <a:t>弧度</a:t>
            </a:r>
            <a:r>
              <a:rPr kumimoji="1" lang="en-US" altLang="zh-CN" sz="2400">
                <a:latin typeface="楷体_GB2312" pitchFamily="49" charset="-122"/>
              </a:rPr>
              <a:t>/</a:t>
            </a:r>
            <a:r>
              <a:rPr kumimoji="1" lang="zh-CN" altLang="en-US" sz="2400">
                <a:latin typeface="楷体_GB2312" pitchFamily="49" charset="-122"/>
              </a:rPr>
              <a:t>秒</a:t>
            </a:r>
            <a:endParaRPr kumimoji="1" lang="zh-CN" altLang="en-US" sz="2400" baseline="30000">
              <a:latin typeface="楷体_GB2312" pitchFamily="49" charset="-122"/>
            </a:endParaRPr>
          </a:p>
        </p:txBody>
      </p:sp>
      <p:sp>
        <p:nvSpPr>
          <p:cNvPr id="32858" name="Line 90"/>
          <p:cNvSpPr>
            <a:spLocks noChangeShapeType="1"/>
          </p:cNvSpPr>
          <p:nvPr/>
        </p:nvSpPr>
        <p:spPr bwMode="auto">
          <a:xfrm>
            <a:off x="1187450" y="2492896"/>
            <a:ext cx="576263"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2859" name="Rectangle 91"/>
          <p:cNvSpPr>
            <a:spLocks noChangeArrowheads="1"/>
          </p:cNvSpPr>
          <p:nvPr/>
        </p:nvSpPr>
        <p:spPr bwMode="auto">
          <a:xfrm>
            <a:off x="1908175" y="2205038"/>
            <a:ext cx="56165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98000" rIns="198000">
            <a:spAutoFit/>
          </a:bodyPr>
          <a:lstStyle/>
          <a:p>
            <a:r>
              <a:rPr kumimoji="1" lang="zh-CN" altLang="zh-CN" sz="2400" dirty="0">
                <a:latin typeface="楷体_GB2312" pitchFamily="49" charset="-122"/>
              </a:rPr>
              <a:t>反映正弦量变化幅度的大小。</a:t>
            </a:r>
            <a:endParaRPr kumimoji="1" lang="zh-CN" altLang="en-US" sz="2400" dirty="0">
              <a:latin typeface="楷体_GB2312" pitchFamily="49" charset="-122"/>
            </a:endParaRPr>
          </a:p>
        </p:txBody>
      </p:sp>
      <p:sp>
        <p:nvSpPr>
          <p:cNvPr id="32860" name="Line 92"/>
          <p:cNvSpPr>
            <a:spLocks noChangeShapeType="1"/>
          </p:cNvSpPr>
          <p:nvPr/>
        </p:nvSpPr>
        <p:spPr bwMode="auto">
          <a:xfrm>
            <a:off x="1116013" y="3644900"/>
            <a:ext cx="576262"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2861" name="Rectangle 93"/>
          <p:cNvSpPr>
            <a:spLocks noChangeArrowheads="1"/>
          </p:cNvSpPr>
          <p:nvPr/>
        </p:nvSpPr>
        <p:spPr bwMode="auto">
          <a:xfrm>
            <a:off x="1835150" y="3356992"/>
            <a:ext cx="5908990"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kumimoji="1" lang="zh-CN" altLang="en-US" sz="2400" dirty="0">
                <a:latin typeface="楷体_GB2312" pitchFamily="49" charset="-122"/>
              </a:rPr>
              <a:t>相位变化的速度，反映正弦量变化快慢。 </a:t>
            </a:r>
          </a:p>
        </p:txBody>
      </p:sp>
      <p:sp>
        <p:nvSpPr>
          <p:cNvPr id="32862" name="Line 94"/>
          <p:cNvSpPr>
            <a:spLocks noChangeShapeType="1"/>
          </p:cNvSpPr>
          <p:nvPr/>
        </p:nvSpPr>
        <p:spPr bwMode="auto">
          <a:xfrm>
            <a:off x="971923" y="5661248"/>
            <a:ext cx="647700"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32863" name="Rectangle 95"/>
          <p:cNvSpPr>
            <a:spLocks noChangeArrowheads="1"/>
          </p:cNvSpPr>
          <p:nvPr/>
        </p:nvSpPr>
        <p:spPr bwMode="auto">
          <a:xfrm>
            <a:off x="1692275" y="5413749"/>
            <a:ext cx="7056438"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kumimoji="1" lang="zh-CN" altLang="en-US" sz="2400" dirty="0">
                <a:latin typeface="楷体_GB2312" pitchFamily="49" charset="-122"/>
              </a:rPr>
              <a:t>反映正弦量的计时起点，常用角度表示。 </a:t>
            </a:r>
          </a:p>
        </p:txBody>
      </p:sp>
      <p:sp>
        <p:nvSpPr>
          <p:cNvPr id="32864" name="Text Box 96"/>
          <p:cNvSpPr txBox="1">
            <a:spLocks noChangeArrowheads="1"/>
          </p:cNvSpPr>
          <p:nvPr/>
        </p:nvSpPr>
        <p:spPr bwMode="auto">
          <a:xfrm>
            <a:off x="4572000" y="692150"/>
            <a:ext cx="3096344" cy="523220"/>
          </a:xfrm>
          <a:prstGeom prst="rect">
            <a:avLst/>
          </a:prstGeom>
          <a:gradFill rotWithShape="1">
            <a:gsLst>
              <a:gs pos="0">
                <a:srgbClr val="66FFFF"/>
              </a:gs>
              <a:gs pos="50000">
                <a:schemeClr val="bg1"/>
              </a:gs>
              <a:gs pos="100000">
                <a:srgbClr val="66FFFF"/>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en-US" altLang="zh-CN" sz="2800" b="0" i="1" dirty="0">
                <a:ea typeface="宋体" panose="02010600030101010101" pitchFamily="2" charset="-122"/>
              </a:rPr>
              <a:t> </a:t>
            </a:r>
            <a:r>
              <a:rPr kumimoji="1" lang="en-US" altLang="zh-CN" sz="2800" b="0" i="1" dirty="0" err="1">
                <a:ea typeface="宋体" panose="02010600030101010101" pitchFamily="2" charset="-122"/>
              </a:rPr>
              <a:t>i</a:t>
            </a:r>
            <a:r>
              <a:rPr kumimoji="1" lang="en-US" altLang="zh-CN" sz="2800" b="0" dirty="0">
                <a:ea typeface="宋体" panose="02010600030101010101" pitchFamily="2" charset="-122"/>
              </a:rPr>
              <a:t>(</a:t>
            </a:r>
            <a:r>
              <a:rPr kumimoji="1" lang="en-US" altLang="zh-CN" sz="2800" b="0" i="1" dirty="0">
                <a:ea typeface="宋体" panose="02010600030101010101" pitchFamily="2" charset="-122"/>
              </a:rPr>
              <a:t>t</a:t>
            </a:r>
            <a:r>
              <a:rPr kumimoji="1" lang="en-US" altLang="zh-CN" sz="2800" b="0" dirty="0">
                <a:ea typeface="宋体" panose="02010600030101010101" pitchFamily="2" charset="-122"/>
              </a:rPr>
              <a:t>)=</a:t>
            </a:r>
            <a:r>
              <a:rPr kumimoji="1" lang="en-US" altLang="zh-CN" sz="2800" b="0" i="1" dirty="0" err="1">
                <a:ea typeface="宋体" panose="02010600030101010101" pitchFamily="2" charset="-122"/>
              </a:rPr>
              <a:t>I</a:t>
            </a:r>
            <a:r>
              <a:rPr kumimoji="1" lang="en-US" altLang="zh-CN" sz="2800" b="0" baseline="-25000" dirty="0" err="1">
                <a:ea typeface="宋体" panose="02010600030101010101" pitchFamily="2" charset="-122"/>
              </a:rPr>
              <a:t>m</a:t>
            </a:r>
            <a:r>
              <a:rPr kumimoji="1" lang="en-US" altLang="zh-CN" sz="2800" b="0" dirty="0" err="1">
                <a:ea typeface="宋体" panose="02010600030101010101" pitchFamily="2" charset="-122"/>
              </a:rPr>
              <a:t>cos</a:t>
            </a:r>
            <a:r>
              <a:rPr kumimoji="1" lang="en-US" altLang="zh-CN" sz="2800" b="0" dirty="0">
                <a:ea typeface="宋体" panose="02010600030101010101" pitchFamily="2" charset="-122"/>
              </a:rPr>
              <a:t>(</a:t>
            </a:r>
            <a:r>
              <a:rPr kumimoji="1" lang="en-US" altLang="zh-CN" sz="2800" b="0" i="1" dirty="0">
                <a:latin typeface="Symbol" panose="05050102010706020507" pitchFamily="18" charset="2"/>
                <a:ea typeface="宋体" panose="02010600030101010101" pitchFamily="2" charset="-122"/>
              </a:rPr>
              <a:t>w </a:t>
            </a:r>
            <a:r>
              <a:rPr kumimoji="1" lang="en-US" altLang="zh-CN" sz="2800" b="0" i="1" dirty="0" err="1">
                <a:ea typeface="宋体" panose="02010600030101010101" pitchFamily="2" charset="-122"/>
              </a:rPr>
              <a:t>t</a:t>
            </a:r>
            <a:r>
              <a:rPr kumimoji="1" lang="en-US" altLang="zh-CN" sz="2800" b="0" dirty="0" err="1">
                <a:ea typeface="宋体" panose="02010600030101010101" pitchFamily="2" charset="-122"/>
              </a:rPr>
              <a:t>+</a:t>
            </a:r>
            <a:r>
              <a:rPr kumimoji="1" lang="en-US" altLang="zh-CN" sz="2800" b="0" i="1" dirty="0" err="1">
                <a:latin typeface="Symbol" panose="05050102010706020507" pitchFamily="18" charset="2"/>
                <a:ea typeface="宋体" panose="02010600030101010101" pitchFamily="2" charset="-122"/>
              </a:rPr>
              <a:t>y</a:t>
            </a:r>
            <a:r>
              <a:rPr kumimoji="1" lang="en-US" altLang="zh-CN" sz="2800" b="0" dirty="0">
                <a:ea typeface="宋体" panose="02010600030101010101" pitchFamily="2" charset="-122"/>
              </a:rPr>
              <a:t>) </a:t>
            </a:r>
            <a:endParaRPr kumimoji="1" lang="en-US" altLang="zh-CN" sz="2800" b="0" dirty="0">
              <a:latin typeface="Symbol" panose="05050102010706020507" pitchFamily="18" charset="2"/>
              <a:ea typeface="宋体" panose="02010600030101010101" pitchFamily="2" charset="-122"/>
            </a:endParaRPr>
          </a:p>
        </p:txBody>
      </p:sp>
    </p:spTree>
    <p:extLst>
      <p:ext uri="{BB962C8B-B14F-4D97-AF65-F5344CB8AC3E}">
        <p14:creationId xmlns:p14="http://schemas.microsoft.com/office/powerpoint/2010/main" val="2133002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32820"/>
                                        </p:tgtEl>
                                        <p:attrNameLst>
                                          <p:attrName>style.visibility</p:attrName>
                                        </p:attrNameLst>
                                      </p:cBhvr>
                                      <p:to>
                                        <p:strVal val="visible"/>
                                      </p:to>
                                    </p:set>
                                    <p:anim calcmode="lin" valueType="num">
                                      <p:cBhvr additive="base">
                                        <p:cTn id="7" dur="500" fill="hold"/>
                                        <p:tgtEl>
                                          <p:spTgt spid="32820"/>
                                        </p:tgtEl>
                                        <p:attrNameLst>
                                          <p:attrName>ppt_x</p:attrName>
                                        </p:attrNameLst>
                                      </p:cBhvr>
                                      <p:tavLst>
                                        <p:tav tm="0">
                                          <p:val>
                                            <p:strVal val="0-#ppt_w/2"/>
                                          </p:val>
                                        </p:tav>
                                        <p:tav tm="100000">
                                          <p:val>
                                            <p:strVal val="#ppt_x"/>
                                          </p:val>
                                        </p:tav>
                                      </p:tavLst>
                                    </p:anim>
                                    <p:anim calcmode="lin" valueType="num">
                                      <p:cBhvr additive="base">
                                        <p:cTn id="8" dur="500" fill="hold"/>
                                        <p:tgtEl>
                                          <p:spTgt spid="3282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32864"/>
                                        </p:tgtEl>
                                        <p:attrNameLst>
                                          <p:attrName>style.visibility</p:attrName>
                                        </p:attrNameLst>
                                      </p:cBhvr>
                                      <p:to>
                                        <p:strVal val="visible"/>
                                      </p:to>
                                    </p:set>
                                    <p:animEffect transition="in" filter="wipe(left)">
                                      <p:cBhvr>
                                        <p:cTn id="12" dur="2000"/>
                                        <p:tgtEl>
                                          <p:spTgt spid="328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2818"/>
                                        </p:tgtEl>
                                        <p:attrNameLst>
                                          <p:attrName>style.visibility</p:attrName>
                                        </p:attrNameLst>
                                      </p:cBhvr>
                                      <p:to>
                                        <p:strVal val="visible"/>
                                      </p:to>
                                    </p:set>
                                    <p:animEffect transition="in" filter="slide(fromLeft)">
                                      <p:cBhvr>
                                        <p:cTn id="17" dur="500"/>
                                        <p:tgtEl>
                                          <p:spTgt spid="328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32858"/>
                                        </p:tgtEl>
                                        <p:attrNameLst>
                                          <p:attrName>style.visibility</p:attrName>
                                        </p:attrNameLst>
                                      </p:cBhvr>
                                      <p:to>
                                        <p:strVal val="visible"/>
                                      </p:to>
                                    </p:set>
                                    <p:animEffect transition="in" filter="slide(fromLeft)">
                                      <p:cBhvr>
                                        <p:cTn id="22" dur="500"/>
                                        <p:tgtEl>
                                          <p:spTgt spid="32858"/>
                                        </p:tgtEl>
                                      </p:cBhvr>
                                    </p:animEffect>
                                  </p:childTnLst>
                                </p:cTn>
                              </p:par>
                            </p:childTnLst>
                          </p:cTn>
                        </p:par>
                        <p:par>
                          <p:cTn id="23" fill="hold" nodeType="afterGroup">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32859"/>
                                        </p:tgtEl>
                                        <p:attrNameLst>
                                          <p:attrName>style.visibility</p:attrName>
                                        </p:attrNameLst>
                                      </p:cBhvr>
                                      <p:to>
                                        <p:strVal val="visible"/>
                                      </p:to>
                                    </p:set>
                                    <p:animEffect transition="in" filter="wipe(left)">
                                      <p:cBhvr>
                                        <p:cTn id="26" dur="2000"/>
                                        <p:tgtEl>
                                          <p:spTgt spid="32859"/>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2819"/>
                                        </p:tgtEl>
                                        <p:attrNameLst>
                                          <p:attrName>style.visibility</p:attrName>
                                        </p:attrNameLst>
                                      </p:cBhvr>
                                      <p:to>
                                        <p:strVal val="visible"/>
                                      </p:to>
                                    </p:set>
                                    <p:animEffect transition="in" filter="wipe(left)">
                                      <p:cBhvr>
                                        <p:cTn id="31" dur="2000"/>
                                        <p:tgtEl>
                                          <p:spTgt spid="32819"/>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8" fill="hold" nodeType="clickEffect">
                                  <p:stCondLst>
                                    <p:cond delay="0"/>
                                  </p:stCondLst>
                                  <p:childTnLst>
                                    <p:set>
                                      <p:cBhvr>
                                        <p:cTn id="35" dur="1" fill="hold">
                                          <p:stCondLst>
                                            <p:cond delay="0"/>
                                          </p:stCondLst>
                                        </p:cTn>
                                        <p:tgtEl>
                                          <p:spTgt spid="32860"/>
                                        </p:tgtEl>
                                        <p:attrNameLst>
                                          <p:attrName>style.visibility</p:attrName>
                                        </p:attrNameLst>
                                      </p:cBhvr>
                                      <p:to>
                                        <p:strVal val="visible"/>
                                      </p:to>
                                    </p:set>
                                    <p:animEffect transition="in" filter="slide(fromLeft)">
                                      <p:cBhvr>
                                        <p:cTn id="36" dur="500"/>
                                        <p:tgtEl>
                                          <p:spTgt spid="32860"/>
                                        </p:tgtEl>
                                      </p:cBhvr>
                                    </p:animEffect>
                                  </p:childTnLst>
                                </p:cTn>
                              </p:par>
                            </p:childTnLst>
                          </p:cTn>
                        </p:par>
                        <p:par>
                          <p:cTn id="37" fill="hold" nodeType="afterGroup">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2861"/>
                                        </p:tgtEl>
                                        <p:attrNameLst>
                                          <p:attrName>style.visibility</p:attrName>
                                        </p:attrNameLst>
                                      </p:cBhvr>
                                      <p:to>
                                        <p:strVal val="visible"/>
                                      </p:to>
                                    </p:set>
                                    <p:animEffect transition="in" filter="wipe(left)">
                                      <p:cBhvr>
                                        <p:cTn id="40" dur="2000"/>
                                        <p:tgtEl>
                                          <p:spTgt spid="3286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nodeType="clickEffect">
                                  <p:stCondLst>
                                    <p:cond delay="0"/>
                                  </p:stCondLst>
                                  <p:childTnLst>
                                    <p:set>
                                      <p:cBhvr>
                                        <p:cTn id="44" dur="1" fill="hold">
                                          <p:stCondLst>
                                            <p:cond delay="0"/>
                                          </p:stCondLst>
                                        </p:cTn>
                                        <p:tgtEl>
                                          <p:spTgt spid="32855"/>
                                        </p:tgtEl>
                                        <p:attrNameLst>
                                          <p:attrName>style.visibility</p:attrName>
                                        </p:attrNameLst>
                                      </p:cBhvr>
                                      <p:to>
                                        <p:strVal val="visible"/>
                                      </p:to>
                                    </p:set>
                                    <p:anim calcmode="lin" valueType="num">
                                      <p:cBhvr additive="base">
                                        <p:cTn id="45" dur="500" fill="hold"/>
                                        <p:tgtEl>
                                          <p:spTgt spid="32855"/>
                                        </p:tgtEl>
                                        <p:attrNameLst>
                                          <p:attrName>ppt_x</p:attrName>
                                        </p:attrNameLst>
                                      </p:cBhvr>
                                      <p:tavLst>
                                        <p:tav tm="0">
                                          <p:val>
                                            <p:strVal val="0-#ppt_w/2"/>
                                          </p:val>
                                        </p:tav>
                                        <p:tav tm="100000">
                                          <p:val>
                                            <p:strVal val="#ppt_x"/>
                                          </p:val>
                                        </p:tav>
                                      </p:tavLst>
                                    </p:anim>
                                    <p:anim calcmode="lin" valueType="num">
                                      <p:cBhvr additive="base">
                                        <p:cTn id="46" dur="500" fill="hold"/>
                                        <p:tgtEl>
                                          <p:spTgt spid="32855"/>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500"/>
                            </p:stCondLst>
                            <p:childTnLst>
                              <p:par>
                                <p:cTn id="48" presetID="17" presetClass="entr" presetSubtype="10" fill="hold" grpId="0" nodeType="afterEffect">
                                  <p:stCondLst>
                                    <p:cond delay="0"/>
                                  </p:stCondLst>
                                  <p:childTnLst>
                                    <p:set>
                                      <p:cBhvr>
                                        <p:cTn id="49" dur="1" fill="hold">
                                          <p:stCondLst>
                                            <p:cond delay="0"/>
                                          </p:stCondLst>
                                        </p:cTn>
                                        <p:tgtEl>
                                          <p:spTgt spid="32856"/>
                                        </p:tgtEl>
                                        <p:attrNameLst>
                                          <p:attrName>style.visibility</p:attrName>
                                        </p:attrNameLst>
                                      </p:cBhvr>
                                      <p:to>
                                        <p:strVal val="visible"/>
                                      </p:to>
                                    </p:set>
                                    <p:anim calcmode="lin" valueType="num">
                                      <p:cBhvr>
                                        <p:cTn id="50" dur="500" fill="hold"/>
                                        <p:tgtEl>
                                          <p:spTgt spid="32856"/>
                                        </p:tgtEl>
                                        <p:attrNameLst>
                                          <p:attrName>ppt_w</p:attrName>
                                        </p:attrNameLst>
                                      </p:cBhvr>
                                      <p:tavLst>
                                        <p:tav tm="0">
                                          <p:val>
                                            <p:fltVal val="0"/>
                                          </p:val>
                                        </p:tav>
                                        <p:tav tm="100000">
                                          <p:val>
                                            <p:strVal val="#ppt_w"/>
                                          </p:val>
                                        </p:tav>
                                      </p:tavLst>
                                    </p:anim>
                                    <p:anim calcmode="lin" valueType="num">
                                      <p:cBhvr>
                                        <p:cTn id="51" dur="500" fill="hold"/>
                                        <p:tgtEl>
                                          <p:spTgt spid="32856"/>
                                        </p:tgtEl>
                                        <p:attrNameLst>
                                          <p:attrName>ppt_h</p:attrName>
                                        </p:attrNameLst>
                                      </p:cBhvr>
                                      <p:tavLst>
                                        <p:tav tm="0">
                                          <p:val>
                                            <p:strVal val="#ppt_h"/>
                                          </p:val>
                                        </p:tav>
                                        <p:tav tm="100000">
                                          <p:val>
                                            <p:strVal val="#ppt_h"/>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2847"/>
                                        </p:tgtEl>
                                        <p:attrNameLst>
                                          <p:attrName>style.visibility</p:attrName>
                                        </p:attrNameLst>
                                      </p:cBhvr>
                                      <p:to>
                                        <p:strVal val="visible"/>
                                      </p:to>
                                    </p:set>
                                    <p:animEffect transition="in" filter="wipe(left)">
                                      <p:cBhvr>
                                        <p:cTn id="56" dur="2000"/>
                                        <p:tgtEl>
                                          <p:spTgt spid="32847"/>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12" presetClass="entr" presetSubtype="8" fill="hold" nodeType="clickEffect">
                                  <p:stCondLst>
                                    <p:cond delay="0"/>
                                  </p:stCondLst>
                                  <p:childTnLst>
                                    <p:set>
                                      <p:cBhvr>
                                        <p:cTn id="60" dur="1" fill="hold">
                                          <p:stCondLst>
                                            <p:cond delay="0"/>
                                          </p:stCondLst>
                                        </p:cTn>
                                        <p:tgtEl>
                                          <p:spTgt spid="32862"/>
                                        </p:tgtEl>
                                        <p:attrNameLst>
                                          <p:attrName>style.visibility</p:attrName>
                                        </p:attrNameLst>
                                      </p:cBhvr>
                                      <p:to>
                                        <p:strVal val="visible"/>
                                      </p:to>
                                    </p:set>
                                    <p:animEffect transition="in" filter="slide(fromLeft)">
                                      <p:cBhvr>
                                        <p:cTn id="61" dur="500"/>
                                        <p:tgtEl>
                                          <p:spTgt spid="32862"/>
                                        </p:tgtEl>
                                      </p:cBhvr>
                                    </p:animEffect>
                                  </p:childTnLst>
                                </p:cTn>
                              </p:par>
                            </p:childTnLst>
                          </p:cTn>
                        </p:par>
                        <p:par>
                          <p:cTn id="62" fill="hold" nodeType="afterGroup">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32863"/>
                                        </p:tgtEl>
                                        <p:attrNameLst>
                                          <p:attrName>style.visibility</p:attrName>
                                        </p:attrNameLst>
                                      </p:cBhvr>
                                      <p:to>
                                        <p:strVal val="visible"/>
                                      </p:to>
                                    </p:set>
                                    <p:animEffect transition="in" filter="wipe(left)">
                                      <p:cBhvr>
                                        <p:cTn id="65" dur="2000"/>
                                        <p:tgtEl>
                                          <p:spTgt spid="32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autoUpdateAnimBg="0"/>
      <p:bldP spid="32819" grpId="0" autoUpdateAnimBg="0"/>
      <p:bldP spid="32820" grpId="0"/>
      <p:bldP spid="32847" grpId="0" autoUpdateAnimBg="0"/>
      <p:bldP spid="32856" grpId="0" autoUpdateAnimBg="0"/>
      <p:bldP spid="32859" grpId="0"/>
      <p:bldP spid="32861" grpId="0"/>
      <p:bldP spid="32863" grpId="0"/>
      <p:bldP spid="32864" grpId="0" animBg="1"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1222810" y="477257"/>
            <a:ext cx="6841257" cy="535531"/>
          </a:xfrm>
          <a:prstGeom prst="rect">
            <a:avLst/>
          </a:prstGeom>
          <a:noFill/>
          <a:ln>
            <a:noFill/>
          </a:ln>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FFFF00"/>
                </a:solidFill>
                <a:miter lim="800000"/>
                <a:headEnd/>
                <a:tailEnd/>
              </a14:hiddenLine>
            </a:ext>
          </a:extLst>
        </p:spPr>
        <p:txBody>
          <a:bodyPr wrap="square" lIns="198000" rIns="198000">
            <a:spAutoFit/>
          </a:bodyPr>
          <a:lstStyle/>
          <a:p>
            <a:pPr algn="just">
              <a:lnSpc>
                <a:spcPct val="120000"/>
              </a:lnSpc>
            </a:pPr>
            <a:r>
              <a:rPr kumimoji="1" lang="zh-CN" altLang="en-US" sz="2400" dirty="0">
                <a:latin typeface="Times New Roman" panose="02020603050405020304" pitchFamily="18" charset="0"/>
              </a:rPr>
              <a:t>同一个正弦量，计时起点不同，初相位不同。</a:t>
            </a:r>
          </a:p>
        </p:txBody>
      </p:sp>
      <p:sp>
        <p:nvSpPr>
          <p:cNvPr id="31772" name="Text Box 28"/>
          <p:cNvSpPr txBox="1">
            <a:spLocks noChangeArrowheads="1"/>
          </p:cNvSpPr>
          <p:nvPr/>
        </p:nvSpPr>
        <p:spPr bwMode="auto">
          <a:xfrm>
            <a:off x="5003800" y="1844675"/>
            <a:ext cx="36703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8000" rIns="198000">
            <a:spAutoFit/>
          </a:bodyPr>
          <a:lstStyle/>
          <a:p>
            <a:pPr>
              <a:spcBef>
                <a:spcPct val="50000"/>
              </a:spcBef>
            </a:pPr>
            <a:r>
              <a:rPr kumimoji="1" lang="zh-CN" altLang="en-US" sz="2400" dirty="0">
                <a:latin typeface="Times New Roman" panose="02020603050405020304" pitchFamily="18" charset="0"/>
              </a:rPr>
              <a:t>一般规定</a:t>
            </a:r>
            <a:r>
              <a:rPr kumimoji="1" lang="zh-CN" altLang="en-US" sz="2400" dirty="0">
                <a:latin typeface="Times New Roman" panose="02020603050405020304" pitchFamily="18" charset="0"/>
                <a:ea typeface="宋体" panose="02010600030101010101" pitchFamily="2" charset="-122"/>
              </a:rPr>
              <a:t>：</a:t>
            </a:r>
            <a:r>
              <a:rPr kumimoji="1" lang="en-US" altLang="zh-CN" sz="2400" b="0" dirty="0">
                <a:latin typeface="Times New Roman" panose="02020603050405020304" pitchFamily="18" charset="0"/>
                <a:ea typeface="宋体" panose="02010600030101010101" pitchFamily="2" charset="-122"/>
              </a:rPr>
              <a:t>|</a:t>
            </a:r>
            <a:r>
              <a:rPr kumimoji="1" lang="en-US" altLang="zh-CN" sz="2400" b="0" i="1" dirty="0">
                <a:latin typeface="Times New Roman" panose="02020603050405020304" pitchFamily="18" charset="0"/>
                <a:ea typeface="宋体" panose="02010600030101010101" pitchFamily="2" charset="-122"/>
                <a:sym typeface="Symbol" panose="05050102010706020507" pitchFamily="18" charset="2"/>
              </a:rPr>
              <a:t></a:t>
            </a:r>
            <a:r>
              <a:rPr kumimoji="1" lang="en-US" altLang="zh-CN" sz="2400" b="0"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2400" dirty="0">
                <a:latin typeface="Times New Roman" panose="02020603050405020304" pitchFamily="18" charset="0"/>
                <a:ea typeface="宋体" panose="02010600030101010101" pitchFamily="2" charset="-122"/>
                <a:sym typeface="Symbol" panose="05050102010706020507" pitchFamily="18" charset="2"/>
              </a:rPr>
              <a:t> </a:t>
            </a:r>
            <a:r>
              <a:rPr kumimoji="1" lang="zh-CN" altLang="en-US" sz="2400" dirty="0">
                <a:latin typeface="Times New Roman" panose="02020603050405020304" pitchFamily="18" charset="0"/>
                <a:ea typeface="宋体" panose="02010600030101010101" pitchFamily="2" charset="-122"/>
                <a:sym typeface="Symbol" panose="05050102010706020507" pitchFamily="18" charset="2"/>
              </a:rPr>
              <a:t>。</a:t>
            </a:r>
            <a:endParaRPr kumimoji="1" lang="zh-CN" altLang="en-US" sz="2400" dirty="0">
              <a:latin typeface="Times New Roman" panose="02020603050405020304" pitchFamily="18" charset="0"/>
              <a:ea typeface="宋体" panose="02010600030101010101" pitchFamily="2" charset="-122"/>
            </a:endParaRPr>
          </a:p>
        </p:txBody>
      </p:sp>
      <p:grpSp>
        <p:nvGrpSpPr>
          <p:cNvPr id="31792" name="Group 48"/>
          <p:cNvGrpSpPr>
            <a:grpSpLocks/>
          </p:cNvGrpSpPr>
          <p:nvPr/>
        </p:nvGrpSpPr>
        <p:grpSpPr bwMode="auto">
          <a:xfrm>
            <a:off x="2484438" y="1773238"/>
            <a:ext cx="2159000" cy="2849562"/>
            <a:chOff x="1565" y="845"/>
            <a:chExt cx="1360" cy="1795"/>
          </a:xfrm>
        </p:grpSpPr>
        <p:sp>
          <p:nvSpPr>
            <p:cNvPr id="31767" name="Line 23"/>
            <p:cNvSpPr>
              <a:spLocks noChangeShapeType="1"/>
            </p:cNvSpPr>
            <p:nvPr/>
          </p:nvSpPr>
          <p:spPr bwMode="auto">
            <a:xfrm flipV="1">
              <a:off x="1565" y="1344"/>
              <a:ext cx="0" cy="1296"/>
            </a:xfrm>
            <a:prstGeom prst="line">
              <a:avLst/>
            </a:prstGeom>
            <a:noFill/>
            <a:ln w="28575">
              <a:solidFill>
                <a:srgbClr val="66FFFF"/>
              </a:solidFill>
              <a:prstDash val="dash"/>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1773" name="AutoShape 29"/>
            <p:cNvSpPr>
              <a:spLocks/>
            </p:cNvSpPr>
            <p:nvPr/>
          </p:nvSpPr>
          <p:spPr bwMode="auto">
            <a:xfrm>
              <a:off x="2154" y="845"/>
              <a:ext cx="771" cy="408"/>
            </a:xfrm>
            <a:prstGeom prst="borderCallout2">
              <a:avLst>
                <a:gd name="adj1" fmla="val 17648"/>
                <a:gd name="adj2" fmla="val -6227"/>
                <a:gd name="adj3" fmla="val 17648"/>
                <a:gd name="adj4" fmla="val -6227"/>
                <a:gd name="adj5" fmla="val 189218"/>
                <a:gd name="adj6" fmla="val -78468"/>
              </a:avLst>
            </a:prstGeom>
            <a:solidFill>
              <a:srgbClr val="66FFFF"/>
            </a:solidFill>
            <a:ln w="28575">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2400" b="0" i="1">
                  <a:ea typeface="仿宋_GB2312" pitchFamily="49" charset="-122"/>
                  <a:sym typeface="Symbol" panose="05050102010706020507" pitchFamily="18" charset="2"/>
                </a:rPr>
                <a:t> </a:t>
              </a:r>
              <a:r>
                <a:rPr kumimoji="1" lang="en-US" altLang="zh-CN" sz="2400" b="0">
                  <a:ea typeface="仿宋_GB2312" pitchFamily="49" charset="-122"/>
                  <a:sym typeface="Symbol" panose="05050102010706020507" pitchFamily="18" charset="2"/>
                </a:rPr>
                <a:t>=0</a:t>
              </a:r>
              <a:endParaRPr kumimoji="1" lang="en-US" altLang="zh-CN" sz="2400" b="0">
                <a:ea typeface="仿宋_GB2312" pitchFamily="49" charset="-122"/>
              </a:endParaRPr>
            </a:p>
            <a:p>
              <a:pPr algn="ctr"/>
              <a:endParaRPr lang="en-US" altLang="zh-CN" sz="2400" b="0">
                <a:ea typeface="仿宋_GB2312" pitchFamily="49" charset="-122"/>
              </a:endParaRPr>
            </a:p>
          </p:txBody>
        </p:sp>
      </p:grpSp>
      <p:grpSp>
        <p:nvGrpSpPr>
          <p:cNvPr id="31791" name="Group 47"/>
          <p:cNvGrpSpPr>
            <a:grpSpLocks/>
          </p:cNvGrpSpPr>
          <p:nvPr/>
        </p:nvGrpSpPr>
        <p:grpSpPr bwMode="auto">
          <a:xfrm>
            <a:off x="3203575" y="2636838"/>
            <a:ext cx="3021013" cy="3455987"/>
            <a:chOff x="2018" y="1389"/>
            <a:chExt cx="1903" cy="2177"/>
          </a:xfrm>
        </p:grpSpPr>
        <p:sp>
          <p:nvSpPr>
            <p:cNvPr id="31768" name="Line 24"/>
            <p:cNvSpPr>
              <a:spLocks noChangeShapeType="1"/>
            </p:cNvSpPr>
            <p:nvPr/>
          </p:nvSpPr>
          <p:spPr bwMode="auto">
            <a:xfrm flipV="1">
              <a:off x="2018" y="1389"/>
              <a:ext cx="0" cy="1296"/>
            </a:xfrm>
            <a:prstGeom prst="line">
              <a:avLst/>
            </a:prstGeom>
            <a:noFill/>
            <a:ln w="28575">
              <a:solidFill>
                <a:schemeClr val="tx1"/>
              </a:solidFill>
              <a:prstDash val="dash"/>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1774" name="AutoShape 30"/>
            <p:cNvSpPr>
              <a:spLocks/>
            </p:cNvSpPr>
            <p:nvPr/>
          </p:nvSpPr>
          <p:spPr bwMode="auto">
            <a:xfrm>
              <a:off x="3107" y="3158"/>
              <a:ext cx="814" cy="408"/>
            </a:xfrm>
            <a:prstGeom prst="borderCallout2">
              <a:avLst>
                <a:gd name="adj1" fmla="val 17648"/>
                <a:gd name="adj2" fmla="val -5898"/>
                <a:gd name="adj3" fmla="val 17648"/>
                <a:gd name="adj4" fmla="val -5898"/>
                <a:gd name="adj5" fmla="val -123528"/>
                <a:gd name="adj6" fmla="val -137593"/>
              </a:avLst>
            </a:prstGeom>
            <a:solidFill>
              <a:schemeClr val="bg1"/>
            </a:solidFill>
            <a:ln w="2857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2800" b="0" i="1" dirty="0">
                  <a:ea typeface="仿宋_GB2312" pitchFamily="49" charset="-122"/>
                  <a:sym typeface="Symbol" panose="05050102010706020507" pitchFamily="18" charset="2"/>
                </a:rPr>
                <a:t> </a:t>
              </a:r>
              <a:r>
                <a:rPr kumimoji="1" lang="en-US" altLang="zh-CN" sz="2800" b="0" dirty="0">
                  <a:ea typeface="仿宋_GB2312" pitchFamily="49" charset="-122"/>
                  <a:sym typeface="Symbol" panose="05050102010706020507" pitchFamily="18" charset="2"/>
                </a:rPr>
                <a:t>=/2</a:t>
              </a:r>
              <a:endParaRPr kumimoji="1" lang="en-US" altLang="zh-CN" sz="2800" b="0" dirty="0">
                <a:ea typeface="仿宋_GB2312" pitchFamily="49" charset="-122"/>
              </a:endParaRPr>
            </a:p>
            <a:p>
              <a:pPr algn="ctr"/>
              <a:endParaRPr lang="en-US" altLang="zh-CN" sz="2800" b="0" dirty="0">
                <a:ea typeface="仿宋_GB2312" pitchFamily="49" charset="-122"/>
              </a:endParaRPr>
            </a:p>
          </p:txBody>
        </p:sp>
      </p:grpSp>
      <p:grpSp>
        <p:nvGrpSpPr>
          <p:cNvPr id="31790" name="Group 46"/>
          <p:cNvGrpSpPr>
            <a:grpSpLocks/>
          </p:cNvGrpSpPr>
          <p:nvPr/>
        </p:nvGrpSpPr>
        <p:grpSpPr bwMode="auto">
          <a:xfrm>
            <a:off x="1763713" y="2636838"/>
            <a:ext cx="2376487" cy="3600450"/>
            <a:chOff x="1111" y="1389"/>
            <a:chExt cx="1497" cy="2268"/>
          </a:xfrm>
        </p:grpSpPr>
        <p:sp>
          <p:nvSpPr>
            <p:cNvPr id="31770" name="Line 26"/>
            <p:cNvSpPr>
              <a:spLocks noChangeShapeType="1"/>
            </p:cNvSpPr>
            <p:nvPr/>
          </p:nvSpPr>
          <p:spPr bwMode="auto">
            <a:xfrm flipV="1">
              <a:off x="1111" y="1389"/>
              <a:ext cx="0" cy="1296"/>
            </a:xfrm>
            <a:prstGeom prst="line">
              <a:avLst/>
            </a:prstGeom>
            <a:noFill/>
            <a:ln w="28575">
              <a:solidFill>
                <a:schemeClr val="tx1"/>
              </a:solidFill>
              <a:prstDash val="dash"/>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1775" name="AutoShape 31"/>
            <p:cNvSpPr>
              <a:spLocks/>
            </p:cNvSpPr>
            <p:nvPr/>
          </p:nvSpPr>
          <p:spPr bwMode="auto">
            <a:xfrm>
              <a:off x="1429" y="3249"/>
              <a:ext cx="1179" cy="408"/>
            </a:xfrm>
            <a:prstGeom prst="borderCallout2">
              <a:avLst>
                <a:gd name="adj1" fmla="val 17648"/>
                <a:gd name="adj2" fmla="val -4069"/>
                <a:gd name="adj3" fmla="val 17648"/>
                <a:gd name="adj4" fmla="val -14421"/>
                <a:gd name="adj5" fmla="val -155884"/>
                <a:gd name="adj6" fmla="val -25106"/>
              </a:avLst>
            </a:prstGeom>
            <a:noFill/>
            <a:ln w="381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en-US" altLang="zh-CN" sz="2800" b="0" i="1">
                  <a:ea typeface="仿宋_GB2312" pitchFamily="49" charset="-122"/>
                  <a:sym typeface="Symbol" panose="05050102010706020507" pitchFamily="18" charset="2"/>
                </a:rPr>
                <a:t> </a:t>
              </a:r>
              <a:r>
                <a:rPr kumimoji="1" lang="en-US" altLang="zh-CN" sz="2800" b="0">
                  <a:ea typeface="仿宋_GB2312" pitchFamily="49" charset="-122"/>
                  <a:sym typeface="Symbol" panose="05050102010706020507" pitchFamily="18" charset="2"/>
                </a:rPr>
                <a:t>=</a:t>
              </a:r>
              <a:r>
                <a:rPr kumimoji="1" lang="zh-CN" altLang="en-US" sz="2800" b="0">
                  <a:ea typeface="仿宋_GB2312" pitchFamily="49" charset="-122"/>
                  <a:sym typeface="Symbol" panose="05050102010706020507" pitchFamily="18" charset="2"/>
                </a:rPr>
                <a:t>－</a:t>
              </a:r>
              <a:r>
                <a:rPr kumimoji="1" lang="en-US" altLang="zh-CN" sz="2800" b="0">
                  <a:ea typeface="仿宋_GB2312" pitchFamily="49" charset="-122"/>
                  <a:sym typeface="Symbol" panose="05050102010706020507" pitchFamily="18" charset="2"/>
                </a:rPr>
                <a:t>/2</a:t>
              </a:r>
              <a:endParaRPr kumimoji="1" lang="en-US" altLang="zh-CN" sz="2800" b="0">
                <a:ea typeface="仿宋_GB2312" pitchFamily="49" charset="-122"/>
              </a:endParaRPr>
            </a:p>
            <a:p>
              <a:pPr algn="ctr"/>
              <a:endParaRPr lang="en-US" altLang="zh-CN" sz="2800" b="0">
                <a:ea typeface="仿宋_GB2312" pitchFamily="49" charset="-122"/>
              </a:endParaRPr>
            </a:p>
          </p:txBody>
        </p:sp>
      </p:grpSp>
      <p:grpSp>
        <p:nvGrpSpPr>
          <p:cNvPr id="31800" name="Group 56"/>
          <p:cNvGrpSpPr>
            <a:grpSpLocks/>
          </p:cNvGrpSpPr>
          <p:nvPr/>
        </p:nvGrpSpPr>
        <p:grpSpPr bwMode="auto">
          <a:xfrm>
            <a:off x="1116013" y="2060575"/>
            <a:ext cx="6503987" cy="3127375"/>
            <a:chOff x="703" y="1041"/>
            <a:chExt cx="4097" cy="1970"/>
          </a:xfrm>
        </p:grpSpPr>
        <p:sp>
          <p:nvSpPr>
            <p:cNvPr id="31748" name="Freeform 4"/>
            <p:cNvSpPr>
              <a:spLocks/>
            </p:cNvSpPr>
            <p:nvPr/>
          </p:nvSpPr>
          <p:spPr bwMode="auto">
            <a:xfrm>
              <a:off x="1131" y="1851"/>
              <a:ext cx="217" cy="399"/>
            </a:xfrm>
            <a:custGeom>
              <a:avLst/>
              <a:gdLst>
                <a:gd name="T0" fmla="*/ 0 w 118"/>
                <a:gd name="T1" fmla="*/ 274 h 274"/>
                <a:gd name="T2" fmla="*/ 13 w 118"/>
                <a:gd name="T3" fmla="*/ 240 h 274"/>
                <a:gd name="T4" fmla="*/ 29 w 118"/>
                <a:gd name="T5" fmla="*/ 200 h 274"/>
                <a:gd name="T6" fmla="*/ 59 w 118"/>
                <a:gd name="T7" fmla="*/ 127 h 274"/>
                <a:gd name="T8" fmla="*/ 75 w 118"/>
                <a:gd name="T9" fmla="*/ 90 h 274"/>
                <a:gd name="T10" fmla="*/ 89 w 118"/>
                <a:gd name="T11" fmla="*/ 56 h 274"/>
                <a:gd name="T12" fmla="*/ 105 w 118"/>
                <a:gd name="T13" fmla="*/ 27 h 274"/>
                <a:gd name="T14" fmla="*/ 118 w 118"/>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4">
                  <a:moveTo>
                    <a:pt x="0" y="274"/>
                  </a:moveTo>
                  <a:lnTo>
                    <a:pt x="13" y="240"/>
                  </a:lnTo>
                  <a:lnTo>
                    <a:pt x="29" y="200"/>
                  </a:lnTo>
                  <a:lnTo>
                    <a:pt x="59" y="127"/>
                  </a:lnTo>
                  <a:lnTo>
                    <a:pt x="75" y="90"/>
                  </a:lnTo>
                  <a:lnTo>
                    <a:pt x="89" y="56"/>
                  </a:lnTo>
                  <a:lnTo>
                    <a:pt x="105" y="27"/>
                  </a:lnTo>
                  <a:lnTo>
                    <a:pt x="118"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49" name="Freeform 5"/>
            <p:cNvSpPr>
              <a:spLocks/>
            </p:cNvSpPr>
            <p:nvPr/>
          </p:nvSpPr>
          <p:spPr bwMode="auto">
            <a:xfrm>
              <a:off x="1348" y="1687"/>
              <a:ext cx="214" cy="164"/>
            </a:xfrm>
            <a:custGeom>
              <a:avLst/>
              <a:gdLst>
                <a:gd name="T0" fmla="*/ 0 w 116"/>
                <a:gd name="T1" fmla="*/ 113 h 113"/>
                <a:gd name="T2" fmla="*/ 14 w 116"/>
                <a:gd name="T3" fmla="*/ 88 h 113"/>
                <a:gd name="T4" fmla="*/ 30 w 116"/>
                <a:gd name="T5" fmla="*/ 69 h 113"/>
                <a:gd name="T6" fmla="*/ 44 w 116"/>
                <a:gd name="T7" fmla="*/ 49 h 113"/>
                <a:gd name="T8" fmla="*/ 57 w 116"/>
                <a:gd name="T9" fmla="*/ 32 h 113"/>
                <a:gd name="T10" fmla="*/ 73 w 116"/>
                <a:gd name="T11" fmla="*/ 20 h 113"/>
                <a:gd name="T12" fmla="*/ 87 w 116"/>
                <a:gd name="T13" fmla="*/ 8 h 113"/>
                <a:gd name="T14" fmla="*/ 103 w 116"/>
                <a:gd name="T15" fmla="*/ 3 h 113"/>
                <a:gd name="T16" fmla="*/ 116 w 1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3">
                  <a:moveTo>
                    <a:pt x="0" y="113"/>
                  </a:moveTo>
                  <a:lnTo>
                    <a:pt x="14" y="88"/>
                  </a:lnTo>
                  <a:lnTo>
                    <a:pt x="30" y="69"/>
                  </a:lnTo>
                  <a:lnTo>
                    <a:pt x="44" y="49"/>
                  </a:lnTo>
                  <a:lnTo>
                    <a:pt x="57" y="32"/>
                  </a:lnTo>
                  <a:lnTo>
                    <a:pt x="73" y="20"/>
                  </a:lnTo>
                  <a:lnTo>
                    <a:pt x="87" y="8"/>
                  </a:lnTo>
                  <a:lnTo>
                    <a:pt x="103" y="3"/>
                  </a:lnTo>
                  <a:lnTo>
                    <a:pt x="116"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50" name="Freeform 6"/>
            <p:cNvSpPr>
              <a:spLocks/>
            </p:cNvSpPr>
            <p:nvPr/>
          </p:nvSpPr>
          <p:spPr bwMode="auto">
            <a:xfrm>
              <a:off x="1562" y="1687"/>
              <a:ext cx="218" cy="164"/>
            </a:xfrm>
            <a:custGeom>
              <a:avLst/>
              <a:gdLst>
                <a:gd name="T0" fmla="*/ 0 w 119"/>
                <a:gd name="T1" fmla="*/ 0 h 113"/>
                <a:gd name="T2" fmla="*/ 14 w 119"/>
                <a:gd name="T3" fmla="*/ 3 h 113"/>
                <a:gd name="T4" fmla="*/ 30 w 119"/>
                <a:gd name="T5" fmla="*/ 8 h 113"/>
                <a:gd name="T6" fmla="*/ 44 w 119"/>
                <a:gd name="T7" fmla="*/ 20 h 113"/>
                <a:gd name="T8" fmla="*/ 60 w 119"/>
                <a:gd name="T9" fmla="*/ 32 h 113"/>
                <a:gd name="T10" fmla="*/ 76 w 119"/>
                <a:gd name="T11" fmla="*/ 49 h 113"/>
                <a:gd name="T12" fmla="*/ 90 w 119"/>
                <a:gd name="T13" fmla="*/ 69 h 113"/>
                <a:gd name="T14" fmla="*/ 106 w 119"/>
                <a:gd name="T15" fmla="*/ 88 h 113"/>
                <a:gd name="T16" fmla="*/ 119 w 119"/>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3">
                  <a:moveTo>
                    <a:pt x="0" y="0"/>
                  </a:moveTo>
                  <a:lnTo>
                    <a:pt x="14" y="3"/>
                  </a:lnTo>
                  <a:lnTo>
                    <a:pt x="30" y="8"/>
                  </a:lnTo>
                  <a:lnTo>
                    <a:pt x="44" y="20"/>
                  </a:lnTo>
                  <a:lnTo>
                    <a:pt x="60" y="32"/>
                  </a:lnTo>
                  <a:lnTo>
                    <a:pt x="76" y="49"/>
                  </a:lnTo>
                  <a:lnTo>
                    <a:pt x="90" y="69"/>
                  </a:lnTo>
                  <a:lnTo>
                    <a:pt x="106" y="88"/>
                  </a:lnTo>
                  <a:lnTo>
                    <a:pt x="119" y="113"/>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51" name="Freeform 7"/>
            <p:cNvSpPr>
              <a:spLocks/>
            </p:cNvSpPr>
            <p:nvPr/>
          </p:nvSpPr>
          <p:spPr bwMode="auto">
            <a:xfrm>
              <a:off x="1780" y="1851"/>
              <a:ext cx="214" cy="399"/>
            </a:xfrm>
            <a:custGeom>
              <a:avLst/>
              <a:gdLst>
                <a:gd name="T0" fmla="*/ 0 w 116"/>
                <a:gd name="T1" fmla="*/ 0 h 274"/>
                <a:gd name="T2" fmla="*/ 14 w 116"/>
                <a:gd name="T3" fmla="*/ 27 h 274"/>
                <a:gd name="T4" fmla="*/ 30 w 116"/>
                <a:gd name="T5" fmla="*/ 56 h 274"/>
                <a:gd name="T6" fmla="*/ 43 w 116"/>
                <a:gd name="T7" fmla="*/ 90 h 274"/>
                <a:gd name="T8" fmla="*/ 57 w 116"/>
                <a:gd name="T9" fmla="*/ 127 h 274"/>
                <a:gd name="T10" fmla="*/ 87 w 116"/>
                <a:gd name="T11" fmla="*/ 203 h 274"/>
                <a:gd name="T12" fmla="*/ 103 w 116"/>
                <a:gd name="T13" fmla="*/ 240 h 274"/>
                <a:gd name="T14" fmla="*/ 116 w 116"/>
                <a:gd name="T15" fmla="*/ 274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74">
                  <a:moveTo>
                    <a:pt x="0" y="0"/>
                  </a:moveTo>
                  <a:lnTo>
                    <a:pt x="14" y="27"/>
                  </a:lnTo>
                  <a:lnTo>
                    <a:pt x="30" y="56"/>
                  </a:lnTo>
                  <a:lnTo>
                    <a:pt x="43" y="90"/>
                  </a:lnTo>
                  <a:lnTo>
                    <a:pt x="57" y="127"/>
                  </a:lnTo>
                  <a:lnTo>
                    <a:pt x="87" y="203"/>
                  </a:lnTo>
                  <a:lnTo>
                    <a:pt x="103" y="240"/>
                  </a:lnTo>
                  <a:lnTo>
                    <a:pt x="116" y="274"/>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52" name="Freeform 8"/>
            <p:cNvSpPr>
              <a:spLocks/>
            </p:cNvSpPr>
            <p:nvPr/>
          </p:nvSpPr>
          <p:spPr bwMode="auto">
            <a:xfrm>
              <a:off x="1994" y="2250"/>
              <a:ext cx="218" cy="394"/>
            </a:xfrm>
            <a:custGeom>
              <a:avLst/>
              <a:gdLst>
                <a:gd name="T0" fmla="*/ 0 w 119"/>
                <a:gd name="T1" fmla="*/ 0 h 271"/>
                <a:gd name="T2" fmla="*/ 14 w 119"/>
                <a:gd name="T3" fmla="*/ 34 h 271"/>
                <a:gd name="T4" fmla="*/ 30 w 119"/>
                <a:gd name="T5" fmla="*/ 71 h 271"/>
                <a:gd name="T6" fmla="*/ 60 w 119"/>
                <a:gd name="T7" fmla="*/ 146 h 271"/>
                <a:gd name="T8" fmla="*/ 76 w 119"/>
                <a:gd name="T9" fmla="*/ 181 h 271"/>
                <a:gd name="T10" fmla="*/ 89 w 119"/>
                <a:gd name="T11" fmla="*/ 215 h 271"/>
                <a:gd name="T12" fmla="*/ 106 w 119"/>
                <a:gd name="T13" fmla="*/ 244 h 271"/>
                <a:gd name="T14" fmla="*/ 119 w 119"/>
                <a:gd name="T15" fmla="*/ 271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71">
                  <a:moveTo>
                    <a:pt x="0" y="0"/>
                  </a:moveTo>
                  <a:lnTo>
                    <a:pt x="14" y="34"/>
                  </a:lnTo>
                  <a:lnTo>
                    <a:pt x="30" y="71"/>
                  </a:lnTo>
                  <a:lnTo>
                    <a:pt x="60" y="146"/>
                  </a:lnTo>
                  <a:lnTo>
                    <a:pt x="76" y="181"/>
                  </a:lnTo>
                  <a:lnTo>
                    <a:pt x="89" y="215"/>
                  </a:lnTo>
                  <a:lnTo>
                    <a:pt x="106" y="244"/>
                  </a:lnTo>
                  <a:lnTo>
                    <a:pt x="119" y="271"/>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53" name="Freeform 9"/>
            <p:cNvSpPr>
              <a:spLocks/>
            </p:cNvSpPr>
            <p:nvPr/>
          </p:nvSpPr>
          <p:spPr bwMode="auto">
            <a:xfrm>
              <a:off x="2212" y="2644"/>
              <a:ext cx="214" cy="168"/>
            </a:xfrm>
            <a:custGeom>
              <a:avLst/>
              <a:gdLst>
                <a:gd name="T0" fmla="*/ 0 w 116"/>
                <a:gd name="T1" fmla="*/ 0 h 115"/>
                <a:gd name="T2" fmla="*/ 14 w 116"/>
                <a:gd name="T3" fmla="*/ 25 h 115"/>
                <a:gd name="T4" fmla="*/ 30 w 116"/>
                <a:gd name="T5" fmla="*/ 44 h 115"/>
                <a:gd name="T6" fmla="*/ 43 w 116"/>
                <a:gd name="T7" fmla="*/ 64 h 115"/>
                <a:gd name="T8" fmla="*/ 57 w 116"/>
                <a:gd name="T9" fmla="*/ 81 h 115"/>
                <a:gd name="T10" fmla="*/ 73 w 116"/>
                <a:gd name="T11" fmla="*/ 96 h 115"/>
                <a:gd name="T12" fmla="*/ 87 w 116"/>
                <a:gd name="T13" fmla="*/ 105 h 115"/>
                <a:gd name="T14" fmla="*/ 103 w 116"/>
                <a:gd name="T15" fmla="*/ 113 h 115"/>
                <a:gd name="T16" fmla="*/ 116 w 116"/>
                <a:gd name="T1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5">
                  <a:moveTo>
                    <a:pt x="0" y="0"/>
                  </a:moveTo>
                  <a:lnTo>
                    <a:pt x="14" y="25"/>
                  </a:lnTo>
                  <a:lnTo>
                    <a:pt x="30" y="44"/>
                  </a:lnTo>
                  <a:lnTo>
                    <a:pt x="43" y="64"/>
                  </a:lnTo>
                  <a:lnTo>
                    <a:pt x="57" y="81"/>
                  </a:lnTo>
                  <a:lnTo>
                    <a:pt x="73" y="96"/>
                  </a:lnTo>
                  <a:lnTo>
                    <a:pt x="87" y="105"/>
                  </a:lnTo>
                  <a:lnTo>
                    <a:pt x="103" y="113"/>
                  </a:lnTo>
                  <a:lnTo>
                    <a:pt x="116" y="115"/>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54" name="Freeform 10"/>
            <p:cNvSpPr>
              <a:spLocks/>
            </p:cNvSpPr>
            <p:nvPr/>
          </p:nvSpPr>
          <p:spPr bwMode="auto">
            <a:xfrm>
              <a:off x="2426" y="2644"/>
              <a:ext cx="218" cy="168"/>
            </a:xfrm>
            <a:custGeom>
              <a:avLst/>
              <a:gdLst>
                <a:gd name="T0" fmla="*/ 0 w 119"/>
                <a:gd name="T1" fmla="*/ 115 h 115"/>
                <a:gd name="T2" fmla="*/ 14 w 119"/>
                <a:gd name="T3" fmla="*/ 113 h 115"/>
                <a:gd name="T4" fmla="*/ 30 w 119"/>
                <a:gd name="T5" fmla="*/ 105 h 115"/>
                <a:gd name="T6" fmla="*/ 43 w 119"/>
                <a:gd name="T7" fmla="*/ 96 h 115"/>
                <a:gd name="T8" fmla="*/ 60 w 119"/>
                <a:gd name="T9" fmla="*/ 81 h 115"/>
                <a:gd name="T10" fmla="*/ 76 w 119"/>
                <a:gd name="T11" fmla="*/ 64 h 115"/>
                <a:gd name="T12" fmla="*/ 89 w 119"/>
                <a:gd name="T13" fmla="*/ 44 h 115"/>
                <a:gd name="T14" fmla="*/ 106 w 119"/>
                <a:gd name="T15" fmla="*/ 25 h 115"/>
                <a:gd name="T16" fmla="*/ 119 w 119"/>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5">
                  <a:moveTo>
                    <a:pt x="0" y="115"/>
                  </a:moveTo>
                  <a:lnTo>
                    <a:pt x="14" y="113"/>
                  </a:lnTo>
                  <a:lnTo>
                    <a:pt x="30" y="105"/>
                  </a:lnTo>
                  <a:lnTo>
                    <a:pt x="43" y="96"/>
                  </a:lnTo>
                  <a:lnTo>
                    <a:pt x="60" y="81"/>
                  </a:lnTo>
                  <a:lnTo>
                    <a:pt x="76" y="64"/>
                  </a:lnTo>
                  <a:lnTo>
                    <a:pt x="89" y="44"/>
                  </a:lnTo>
                  <a:lnTo>
                    <a:pt x="106" y="25"/>
                  </a:lnTo>
                  <a:lnTo>
                    <a:pt x="119"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55" name="Freeform 11"/>
            <p:cNvSpPr>
              <a:spLocks/>
            </p:cNvSpPr>
            <p:nvPr/>
          </p:nvSpPr>
          <p:spPr bwMode="auto">
            <a:xfrm>
              <a:off x="2644" y="2250"/>
              <a:ext cx="214" cy="394"/>
            </a:xfrm>
            <a:custGeom>
              <a:avLst/>
              <a:gdLst>
                <a:gd name="T0" fmla="*/ 0 w 116"/>
                <a:gd name="T1" fmla="*/ 271 h 271"/>
                <a:gd name="T2" fmla="*/ 14 w 116"/>
                <a:gd name="T3" fmla="*/ 244 h 271"/>
                <a:gd name="T4" fmla="*/ 30 w 116"/>
                <a:gd name="T5" fmla="*/ 215 h 271"/>
                <a:gd name="T6" fmla="*/ 43 w 116"/>
                <a:gd name="T7" fmla="*/ 181 h 271"/>
                <a:gd name="T8" fmla="*/ 57 w 116"/>
                <a:gd name="T9" fmla="*/ 146 h 271"/>
                <a:gd name="T10" fmla="*/ 86 w 116"/>
                <a:gd name="T11" fmla="*/ 71 h 271"/>
                <a:gd name="T12" fmla="*/ 103 w 116"/>
                <a:gd name="T13" fmla="*/ 34 h 271"/>
                <a:gd name="T14" fmla="*/ 116 w 116"/>
                <a:gd name="T15" fmla="*/ 0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71">
                  <a:moveTo>
                    <a:pt x="0" y="271"/>
                  </a:moveTo>
                  <a:lnTo>
                    <a:pt x="14" y="244"/>
                  </a:lnTo>
                  <a:lnTo>
                    <a:pt x="30" y="215"/>
                  </a:lnTo>
                  <a:lnTo>
                    <a:pt x="43" y="181"/>
                  </a:lnTo>
                  <a:lnTo>
                    <a:pt x="57" y="146"/>
                  </a:lnTo>
                  <a:lnTo>
                    <a:pt x="86" y="71"/>
                  </a:lnTo>
                  <a:lnTo>
                    <a:pt x="103" y="34"/>
                  </a:lnTo>
                  <a:lnTo>
                    <a:pt x="116"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56" name="Freeform 12"/>
            <p:cNvSpPr>
              <a:spLocks/>
            </p:cNvSpPr>
            <p:nvPr/>
          </p:nvSpPr>
          <p:spPr bwMode="auto">
            <a:xfrm>
              <a:off x="2858" y="1851"/>
              <a:ext cx="218" cy="399"/>
            </a:xfrm>
            <a:custGeom>
              <a:avLst/>
              <a:gdLst>
                <a:gd name="T0" fmla="*/ 0 w 119"/>
                <a:gd name="T1" fmla="*/ 274 h 274"/>
                <a:gd name="T2" fmla="*/ 14 w 119"/>
                <a:gd name="T3" fmla="*/ 240 h 274"/>
                <a:gd name="T4" fmla="*/ 30 w 119"/>
                <a:gd name="T5" fmla="*/ 203 h 274"/>
                <a:gd name="T6" fmla="*/ 60 w 119"/>
                <a:gd name="T7" fmla="*/ 127 h 274"/>
                <a:gd name="T8" fmla="*/ 76 w 119"/>
                <a:gd name="T9" fmla="*/ 90 h 274"/>
                <a:gd name="T10" fmla="*/ 89 w 119"/>
                <a:gd name="T11" fmla="*/ 56 h 274"/>
                <a:gd name="T12" fmla="*/ 105 w 119"/>
                <a:gd name="T13" fmla="*/ 27 h 274"/>
                <a:gd name="T14" fmla="*/ 119 w 119"/>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74">
                  <a:moveTo>
                    <a:pt x="0" y="274"/>
                  </a:moveTo>
                  <a:lnTo>
                    <a:pt x="14" y="240"/>
                  </a:lnTo>
                  <a:lnTo>
                    <a:pt x="30" y="203"/>
                  </a:lnTo>
                  <a:lnTo>
                    <a:pt x="60" y="127"/>
                  </a:lnTo>
                  <a:lnTo>
                    <a:pt x="76" y="90"/>
                  </a:lnTo>
                  <a:lnTo>
                    <a:pt x="89" y="56"/>
                  </a:lnTo>
                  <a:lnTo>
                    <a:pt x="105" y="27"/>
                  </a:lnTo>
                  <a:lnTo>
                    <a:pt x="119"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57" name="Freeform 13"/>
            <p:cNvSpPr>
              <a:spLocks/>
            </p:cNvSpPr>
            <p:nvPr/>
          </p:nvSpPr>
          <p:spPr bwMode="auto">
            <a:xfrm>
              <a:off x="3076" y="1687"/>
              <a:ext cx="214" cy="164"/>
            </a:xfrm>
            <a:custGeom>
              <a:avLst/>
              <a:gdLst>
                <a:gd name="T0" fmla="*/ 0 w 116"/>
                <a:gd name="T1" fmla="*/ 113 h 113"/>
                <a:gd name="T2" fmla="*/ 13 w 116"/>
                <a:gd name="T3" fmla="*/ 88 h 113"/>
                <a:gd name="T4" fmla="*/ 30 w 116"/>
                <a:gd name="T5" fmla="*/ 69 h 113"/>
                <a:gd name="T6" fmla="*/ 43 w 116"/>
                <a:gd name="T7" fmla="*/ 49 h 113"/>
                <a:gd name="T8" fmla="*/ 57 w 116"/>
                <a:gd name="T9" fmla="*/ 32 h 113"/>
                <a:gd name="T10" fmla="*/ 73 w 116"/>
                <a:gd name="T11" fmla="*/ 20 h 113"/>
                <a:gd name="T12" fmla="*/ 86 w 116"/>
                <a:gd name="T13" fmla="*/ 8 h 113"/>
                <a:gd name="T14" fmla="*/ 103 w 116"/>
                <a:gd name="T15" fmla="*/ 3 h 113"/>
                <a:gd name="T16" fmla="*/ 116 w 1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3">
                  <a:moveTo>
                    <a:pt x="0" y="113"/>
                  </a:moveTo>
                  <a:lnTo>
                    <a:pt x="13" y="88"/>
                  </a:lnTo>
                  <a:lnTo>
                    <a:pt x="30" y="69"/>
                  </a:lnTo>
                  <a:lnTo>
                    <a:pt x="43" y="49"/>
                  </a:lnTo>
                  <a:lnTo>
                    <a:pt x="57" y="32"/>
                  </a:lnTo>
                  <a:lnTo>
                    <a:pt x="73" y="20"/>
                  </a:lnTo>
                  <a:lnTo>
                    <a:pt x="86" y="8"/>
                  </a:lnTo>
                  <a:lnTo>
                    <a:pt x="103" y="3"/>
                  </a:lnTo>
                  <a:lnTo>
                    <a:pt x="116"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58" name="Freeform 14"/>
            <p:cNvSpPr>
              <a:spLocks/>
            </p:cNvSpPr>
            <p:nvPr/>
          </p:nvSpPr>
          <p:spPr bwMode="auto">
            <a:xfrm>
              <a:off x="3290" y="1687"/>
              <a:ext cx="218" cy="164"/>
            </a:xfrm>
            <a:custGeom>
              <a:avLst/>
              <a:gdLst>
                <a:gd name="T0" fmla="*/ 0 w 119"/>
                <a:gd name="T1" fmla="*/ 0 h 113"/>
                <a:gd name="T2" fmla="*/ 14 w 119"/>
                <a:gd name="T3" fmla="*/ 3 h 113"/>
                <a:gd name="T4" fmla="*/ 30 w 119"/>
                <a:gd name="T5" fmla="*/ 8 h 113"/>
                <a:gd name="T6" fmla="*/ 43 w 119"/>
                <a:gd name="T7" fmla="*/ 20 h 113"/>
                <a:gd name="T8" fmla="*/ 59 w 119"/>
                <a:gd name="T9" fmla="*/ 32 h 113"/>
                <a:gd name="T10" fmla="*/ 76 w 119"/>
                <a:gd name="T11" fmla="*/ 49 h 113"/>
                <a:gd name="T12" fmla="*/ 89 w 119"/>
                <a:gd name="T13" fmla="*/ 69 h 113"/>
                <a:gd name="T14" fmla="*/ 105 w 119"/>
                <a:gd name="T15" fmla="*/ 88 h 113"/>
                <a:gd name="T16" fmla="*/ 119 w 119"/>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3">
                  <a:moveTo>
                    <a:pt x="0" y="0"/>
                  </a:moveTo>
                  <a:lnTo>
                    <a:pt x="14" y="3"/>
                  </a:lnTo>
                  <a:lnTo>
                    <a:pt x="30" y="8"/>
                  </a:lnTo>
                  <a:lnTo>
                    <a:pt x="43" y="20"/>
                  </a:lnTo>
                  <a:lnTo>
                    <a:pt x="59" y="32"/>
                  </a:lnTo>
                  <a:lnTo>
                    <a:pt x="76" y="49"/>
                  </a:lnTo>
                  <a:lnTo>
                    <a:pt x="89" y="69"/>
                  </a:lnTo>
                  <a:lnTo>
                    <a:pt x="105" y="88"/>
                  </a:lnTo>
                  <a:lnTo>
                    <a:pt x="119" y="113"/>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59" name="Freeform 15"/>
            <p:cNvSpPr>
              <a:spLocks/>
            </p:cNvSpPr>
            <p:nvPr/>
          </p:nvSpPr>
          <p:spPr bwMode="auto">
            <a:xfrm>
              <a:off x="3508" y="1851"/>
              <a:ext cx="214" cy="399"/>
            </a:xfrm>
            <a:custGeom>
              <a:avLst/>
              <a:gdLst>
                <a:gd name="T0" fmla="*/ 0 w 116"/>
                <a:gd name="T1" fmla="*/ 0 h 274"/>
                <a:gd name="T2" fmla="*/ 13 w 116"/>
                <a:gd name="T3" fmla="*/ 27 h 274"/>
                <a:gd name="T4" fmla="*/ 30 w 116"/>
                <a:gd name="T5" fmla="*/ 56 h 274"/>
                <a:gd name="T6" fmla="*/ 43 w 116"/>
                <a:gd name="T7" fmla="*/ 90 h 274"/>
                <a:gd name="T8" fmla="*/ 57 w 116"/>
                <a:gd name="T9" fmla="*/ 127 h 274"/>
                <a:gd name="T10" fmla="*/ 86 w 116"/>
                <a:gd name="T11" fmla="*/ 203 h 274"/>
                <a:gd name="T12" fmla="*/ 102 w 116"/>
                <a:gd name="T13" fmla="*/ 240 h 274"/>
                <a:gd name="T14" fmla="*/ 116 w 116"/>
                <a:gd name="T15" fmla="*/ 274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74">
                  <a:moveTo>
                    <a:pt x="0" y="0"/>
                  </a:moveTo>
                  <a:lnTo>
                    <a:pt x="13" y="27"/>
                  </a:lnTo>
                  <a:lnTo>
                    <a:pt x="30" y="56"/>
                  </a:lnTo>
                  <a:lnTo>
                    <a:pt x="43" y="90"/>
                  </a:lnTo>
                  <a:lnTo>
                    <a:pt x="57" y="127"/>
                  </a:lnTo>
                  <a:lnTo>
                    <a:pt x="86" y="203"/>
                  </a:lnTo>
                  <a:lnTo>
                    <a:pt x="102" y="240"/>
                  </a:lnTo>
                  <a:lnTo>
                    <a:pt x="116" y="274"/>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31760" name="Line 16"/>
            <p:cNvSpPr>
              <a:spLocks noChangeShapeType="1"/>
            </p:cNvSpPr>
            <p:nvPr/>
          </p:nvSpPr>
          <p:spPr bwMode="auto">
            <a:xfrm>
              <a:off x="3722" y="2250"/>
              <a:ext cx="218" cy="39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sz="2400"/>
            </a:p>
          </p:txBody>
        </p:sp>
        <p:sp>
          <p:nvSpPr>
            <p:cNvPr id="31761" name="Line 17"/>
            <p:cNvSpPr>
              <a:spLocks noChangeShapeType="1"/>
            </p:cNvSpPr>
            <p:nvPr/>
          </p:nvSpPr>
          <p:spPr bwMode="auto">
            <a:xfrm>
              <a:off x="703" y="2240"/>
              <a:ext cx="361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1762" name="Line 18"/>
            <p:cNvSpPr>
              <a:spLocks noChangeShapeType="1"/>
            </p:cNvSpPr>
            <p:nvPr/>
          </p:nvSpPr>
          <p:spPr bwMode="auto">
            <a:xfrm flipV="1">
              <a:off x="1321" y="1265"/>
              <a:ext cx="0" cy="1746"/>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31763" name="Text Box 19"/>
            <p:cNvSpPr txBox="1">
              <a:spLocks noChangeArrowheads="1"/>
            </p:cNvSpPr>
            <p:nvPr/>
          </p:nvSpPr>
          <p:spPr bwMode="auto">
            <a:xfrm>
              <a:off x="4368" y="2007"/>
              <a:ext cx="116"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endParaRPr kumimoji="1" lang="zh-CN" altLang="zh-CN" sz="2400" b="0">
                <a:latin typeface="Times New Roman" panose="02020603050405020304" pitchFamily="18" charset="0"/>
                <a:ea typeface="宋体" panose="02010600030101010101" pitchFamily="2" charset="-122"/>
              </a:endParaRPr>
            </a:p>
          </p:txBody>
        </p:sp>
        <p:sp>
          <p:nvSpPr>
            <p:cNvPr id="31764" name="Text Box 20"/>
            <p:cNvSpPr txBox="1">
              <a:spLocks noChangeArrowheads="1"/>
            </p:cNvSpPr>
            <p:nvPr/>
          </p:nvSpPr>
          <p:spPr bwMode="auto">
            <a:xfrm>
              <a:off x="1383" y="1041"/>
              <a:ext cx="170"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sz="2400" b="0" i="1">
                  <a:latin typeface="Times New Roman" panose="02020603050405020304" pitchFamily="18" charset="0"/>
                  <a:ea typeface="宋体" panose="02010600030101010101" pitchFamily="2" charset="-122"/>
                </a:rPr>
                <a:t>i</a:t>
              </a:r>
              <a:endParaRPr kumimoji="1" lang="en-US" altLang="zh-CN" sz="2400" b="0">
                <a:latin typeface="Times New Roman" panose="02020603050405020304" pitchFamily="18" charset="0"/>
                <a:ea typeface="宋体" panose="02010600030101010101" pitchFamily="2" charset="-122"/>
              </a:endParaRPr>
            </a:p>
          </p:txBody>
        </p:sp>
        <p:sp>
          <p:nvSpPr>
            <p:cNvPr id="31765" name="Text Box 21"/>
            <p:cNvSpPr txBox="1">
              <a:spLocks noChangeArrowheads="1"/>
            </p:cNvSpPr>
            <p:nvPr/>
          </p:nvSpPr>
          <p:spPr bwMode="auto">
            <a:xfrm>
              <a:off x="1110" y="2205"/>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400" b="0">
                  <a:latin typeface="Times New Roman" panose="02020603050405020304" pitchFamily="18" charset="0"/>
                  <a:ea typeface="宋体" panose="02010600030101010101" pitchFamily="2" charset="-122"/>
                </a:rPr>
                <a:t>o</a:t>
              </a:r>
            </a:p>
          </p:txBody>
        </p:sp>
        <p:sp>
          <p:nvSpPr>
            <p:cNvPr id="31797" name="Text Box 53"/>
            <p:cNvSpPr txBox="1">
              <a:spLocks noChangeArrowheads="1"/>
            </p:cNvSpPr>
            <p:nvPr/>
          </p:nvSpPr>
          <p:spPr bwMode="auto">
            <a:xfrm>
              <a:off x="4241" y="2115"/>
              <a:ext cx="5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400" b="0" i="1">
                  <a:latin typeface="宋体" panose="02010600030101010101" pitchFamily="2" charset="-122"/>
                  <a:ea typeface="宋体" panose="02010600030101010101" pitchFamily="2" charset="-122"/>
                  <a:sym typeface="Symbol" panose="05050102010706020507" pitchFamily="18" charset="2"/>
                </a:rPr>
                <a:t>t</a:t>
              </a:r>
              <a:endParaRPr kumimoji="1" lang="en-US" altLang="zh-CN" sz="2400" b="0">
                <a:ea typeface="宋体" panose="02010600030101010101" pitchFamily="2" charset="-122"/>
              </a:endParaRPr>
            </a:p>
          </p:txBody>
        </p:sp>
      </p:grpSp>
      <p:grpSp>
        <p:nvGrpSpPr>
          <p:cNvPr id="31802" name="Group 58"/>
          <p:cNvGrpSpPr>
            <a:grpSpLocks/>
          </p:cNvGrpSpPr>
          <p:nvPr/>
        </p:nvGrpSpPr>
        <p:grpSpPr bwMode="auto">
          <a:xfrm>
            <a:off x="1331913" y="2636839"/>
            <a:ext cx="2087562" cy="2016125"/>
            <a:chOff x="839" y="1389"/>
            <a:chExt cx="1315" cy="1270"/>
          </a:xfrm>
        </p:grpSpPr>
        <p:grpSp>
          <p:nvGrpSpPr>
            <p:cNvPr id="31799" name="Group 55"/>
            <p:cNvGrpSpPr>
              <a:grpSpLocks/>
            </p:cNvGrpSpPr>
            <p:nvPr/>
          </p:nvGrpSpPr>
          <p:grpSpPr bwMode="auto">
            <a:xfrm>
              <a:off x="839" y="2341"/>
              <a:ext cx="1315" cy="291"/>
              <a:chOff x="385" y="3748"/>
              <a:chExt cx="1315" cy="291"/>
            </a:xfrm>
          </p:grpSpPr>
          <p:grpSp>
            <p:nvGrpSpPr>
              <p:cNvPr id="31798" name="Group 54"/>
              <p:cNvGrpSpPr>
                <a:grpSpLocks/>
              </p:cNvGrpSpPr>
              <p:nvPr/>
            </p:nvGrpSpPr>
            <p:grpSpPr bwMode="auto">
              <a:xfrm>
                <a:off x="385" y="3929"/>
                <a:ext cx="1315" cy="0"/>
                <a:chOff x="839" y="2478"/>
                <a:chExt cx="1315" cy="0"/>
              </a:xfrm>
            </p:grpSpPr>
            <p:sp>
              <p:nvSpPr>
                <p:cNvPr id="31794" name="Line 50"/>
                <p:cNvSpPr>
                  <a:spLocks noChangeShapeType="1"/>
                </p:cNvSpPr>
                <p:nvPr/>
              </p:nvSpPr>
              <p:spPr bwMode="auto">
                <a:xfrm>
                  <a:off x="839" y="2478"/>
                  <a:ext cx="453" cy="0"/>
                </a:xfrm>
                <a:prstGeom prst="line">
                  <a:avLst/>
                </a:prstGeom>
                <a:noFill/>
                <a:ln w="28575">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sz="2400"/>
                </a:p>
              </p:txBody>
            </p:sp>
            <p:sp>
              <p:nvSpPr>
                <p:cNvPr id="31795" name="Line 51"/>
                <p:cNvSpPr>
                  <a:spLocks noChangeShapeType="1"/>
                </p:cNvSpPr>
                <p:nvPr/>
              </p:nvSpPr>
              <p:spPr bwMode="auto">
                <a:xfrm flipH="1">
                  <a:off x="1610" y="2478"/>
                  <a:ext cx="544" cy="0"/>
                </a:xfrm>
                <a:prstGeom prst="line">
                  <a:avLst/>
                </a:prstGeom>
                <a:noFill/>
                <a:ln w="28575">
                  <a:solidFill>
                    <a:srgbClr val="0070C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sz="2400"/>
                </a:p>
              </p:txBody>
            </p:sp>
          </p:grpSp>
          <p:sp>
            <p:nvSpPr>
              <p:cNvPr id="31796" name="Text Box 52"/>
              <p:cNvSpPr txBox="1">
                <a:spLocks noChangeArrowheads="1"/>
              </p:cNvSpPr>
              <p:nvPr/>
            </p:nvSpPr>
            <p:spPr bwMode="auto">
              <a:xfrm>
                <a:off x="839" y="3748"/>
                <a:ext cx="5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400" b="0" i="1">
                    <a:latin typeface="宋体" panose="02010600030101010101" pitchFamily="2" charset="-122"/>
                    <a:ea typeface="宋体" panose="02010600030101010101" pitchFamily="2" charset="-122"/>
                    <a:sym typeface="Symbol" panose="05050102010706020507" pitchFamily="18" charset="2"/>
                  </a:rPr>
                  <a:t></a:t>
                </a:r>
                <a:endParaRPr kumimoji="1" lang="en-US" altLang="zh-CN" sz="2400" b="0">
                  <a:ea typeface="宋体" panose="02010600030101010101" pitchFamily="2" charset="-122"/>
                </a:endParaRPr>
              </a:p>
            </p:txBody>
          </p:sp>
        </p:grpSp>
        <p:sp>
          <p:nvSpPr>
            <p:cNvPr id="31801" name="Line 57"/>
            <p:cNvSpPr>
              <a:spLocks noChangeShapeType="1"/>
            </p:cNvSpPr>
            <p:nvPr/>
          </p:nvSpPr>
          <p:spPr bwMode="auto">
            <a:xfrm flipV="1">
              <a:off x="1565" y="1389"/>
              <a:ext cx="0" cy="1270"/>
            </a:xfrm>
            <a:prstGeom prst="line">
              <a:avLst/>
            </a:prstGeom>
            <a:noFill/>
            <a:ln w="28575">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pSp>
      <p:sp>
        <p:nvSpPr>
          <p:cNvPr id="31805" name="Text Box 61"/>
          <p:cNvSpPr txBox="1">
            <a:spLocks noChangeArrowheads="1"/>
          </p:cNvSpPr>
          <p:nvPr/>
        </p:nvSpPr>
        <p:spPr bwMode="auto">
          <a:xfrm>
            <a:off x="467544" y="496893"/>
            <a:ext cx="800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0">
                <a:latin typeface="Times New Roman" panose="02020603050405020304" pitchFamily="18" charset="0"/>
                <a:ea typeface="华文行楷" panose="02010800040101010101" pitchFamily="2" charset="-122"/>
              </a:rPr>
              <a:t>注意</a:t>
            </a:r>
          </a:p>
        </p:txBody>
      </p:sp>
      <p:sp>
        <p:nvSpPr>
          <p:cNvPr id="52" name="Text Box 96"/>
          <p:cNvSpPr txBox="1">
            <a:spLocks noChangeArrowheads="1"/>
          </p:cNvSpPr>
          <p:nvPr/>
        </p:nvSpPr>
        <p:spPr bwMode="auto">
          <a:xfrm>
            <a:off x="349940" y="1146502"/>
            <a:ext cx="3096344" cy="523220"/>
          </a:xfrm>
          <a:prstGeom prst="rect">
            <a:avLst/>
          </a:prstGeom>
          <a:gradFill rotWithShape="1">
            <a:gsLst>
              <a:gs pos="0">
                <a:srgbClr val="66FFFF"/>
              </a:gs>
              <a:gs pos="50000">
                <a:schemeClr val="bg1"/>
              </a:gs>
              <a:gs pos="100000">
                <a:srgbClr val="66FFFF"/>
              </a:gs>
            </a:gsLst>
            <a:lin ang="5400000" scaled="1"/>
          </a:gradFill>
          <a:ln>
            <a:noFill/>
          </a:ln>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en-US" altLang="zh-CN" sz="2800" b="0" i="1" dirty="0">
                <a:ea typeface="宋体" panose="02010600030101010101" pitchFamily="2" charset="-122"/>
              </a:rPr>
              <a:t> </a:t>
            </a:r>
            <a:r>
              <a:rPr kumimoji="1" lang="en-US" altLang="zh-CN" sz="2800" b="0" i="1" dirty="0" err="1">
                <a:ea typeface="宋体" panose="02010600030101010101" pitchFamily="2" charset="-122"/>
              </a:rPr>
              <a:t>i</a:t>
            </a:r>
            <a:r>
              <a:rPr kumimoji="1" lang="en-US" altLang="zh-CN" sz="2800" b="0" dirty="0">
                <a:ea typeface="宋体" panose="02010600030101010101" pitchFamily="2" charset="-122"/>
              </a:rPr>
              <a:t>(</a:t>
            </a:r>
            <a:r>
              <a:rPr kumimoji="1" lang="en-US" altLang="zh-CN" sz="2800" b="0" i="1" dirty="0">
                <a:ea typeface="宋体" panose="02010600030101010101" pitchFamily="2" charset="-122"/>
              </a:rPr>
              <a:t>t</a:t>
            </a:r>
            <a:r>
              <a:rPr kumimoji="1" lang="en-US" altLang="zh-CN" sz="2800" b="0" dirty="0">
                <a:ea typeface="宋体" panose="02010600030101010101" pitchFamily="2" charset="-122"/>
              </a:rPr>
              <a:t>)=</a:t>
            </a:r>
            <a:r>
              <a:rPr kumimoji="1" lang="en-US" altLang="zh-CN" sz="2800" b="0" i="1" dirty="0" err="1">
                <a:ea typeface="宋体" panose="02010600030101010101" pitchFamily="2" charset="-122"/>
              </a:rPr>
              <a:t>I</a:t>
            </a:r>
            <a:r>
              <a:rPr kumimoji="1" lang="en-US" altLang="zh-CN" sz="2800" b="0" baseline="-25000" dirty="0" err="1">
                <a:ea typeface="宋体" panose="02010600030101010101" pitchFamily="2" charset="-122"/>
              </a:rPr>
              <a:t>m</a:t>
            </a:r>
            <a:r>
              <a:rPr kumimoji="1" lang="en-US" altLang="zh-CN" sz="2800" b="0" dirty="0" err="1">
                <a:ea typeface="宋体" panose="02010600030101010101" pitchFamily="2" charset="-122"/>
              </a:rPr>
              <a:t>cos</a:t>
            </a:r>
            <a:r>
              <a:rPr kumimoji="1" lang="en-US" altLang="zh-CN" sz="2800" b="0" dirty="0">
                <a:ea typeface="宋体" panose="02010600030101010101" pitchFamily="2" charset="-122"/>
              </a:rPr>
              <a:t>(</a:t>
            </a:r>
            <a:r>
              <a:rPr kumimoji="1" lang="en-US" altLang="zh-CN" sz="2800" b="0" i="1" dirty="0">
                <a:latin typeface="Symbol" panose="05050102010706020507" pitchFamily="18" charset="2"/>
                <a:ea typeface="宋体" panose="02010600030101010101" pitchFamily="2" charset="-122"/>
              </a:rPr>
              <a:t>w </a:t>
            </a:r>
            <a:r>
              <a:rPr kumimoji="1" lang="en-US" altLang="zh-CN" sz="2800" b="0" i="1" dirty="0" err="1">
                <a:ea typeface="宋体" panose="02010600030101010101" pitchFamily="2" charset="-122"/>
              </a:rPr>
              <a:t>t</a:t>
            </a:r>
            <a:r>
              <a:rPr kumimoji="1" lang="en-US" altLang="zh-CN" sz="2800" b="0" dirty="0" err="1">
                <a:ea typeface="宋体" panose="02010600030101010101" pitchFamily="2" charset="-122"/>
              </a:rPr>
              <a:t>+</a:t>
            </a:r>
            <a:r>
              <a:rPr kumimoji="1" lang="en-US" altLang="zh-CN" sz="2800" b="0" i="1" dirty="0" err="1">
                <a:latin typeface="Symbol" panose="05050102010706020507" pitchFamily="18" charset="2"/>
                <a:ea typeface="宋体" panose="02010600030101010101" pitchFamily="2" charset="-122"/>
              </a:rPr>
              <a:t>y</a:t>
            </a:r>
            <a:r>
              <a:rPr kumimoji="1" lang="en-US" altLang="zh-CN" sz="2800" b="0" dirty="0">
                <a:ea typeface="宋体" panose="02010600030101010101" pitchFamily="2" charset="-122"/>
              </a:rPr>
              <a:t>) </a:t>
            </a:r>
            <a:endParaRPr kumimoji="1" lang="en-US" altLang="zh-CN" sz="2800" b="0" dirty="0">
              <a:latin typeface="Symbol" panose="05050102010706020507" pitchFamily="18" charset="2"/>
              <a:ea typeface="宋体" panose="02010600030101010101" pitchFamily="2" charset="-122"/>
            </a:endParaRPr>
          </a:p>
        </p:txBody>
      </p:sp>
      <p:sp>
        <p:nvSpPr>
          <p:cNvPr id="2" name="文本框 1">
            <a:extLst>
              <a:ext uri="{FF2B5EF4-FFF2-40B4-BE49-F238E27FC236}">
                <a16:creationId xmlns:a16="http://schemas.microsoft.com/office/drawing/2014/main" id="{C473FF39-89C3-48D9-B89D-E85EDD42C16E}"/>
              </a:ext>
            </a:extLst>
          </p:cNvPr>
          <p:cNvSpPr txBox="1"/>
          <p:nvPr/>
        </p:nvSpPr>
        <p:spPr>
          <a:xfrm>
            <a:off x="6300192" y="5007998"/>
            <a:ext cx="2964273" cy="1754326"/>
          </a:xfrm>
          <a:prstGeom prst="rect">
            <a:avLst/>
          </a:prstGeom>
          <a:noFill/>
        </p:spPr>
        <p:txBody>
          <a:bodyPr wrap="none" rtlCol="0">
            <a:spAutoFit/>
          </a:bodyPr>
          <a:lstStyle/>
          <a:p>
            <a:r>
              <a:rPr lang="zh-CN" altLang="en-US" sz="3600" dirty="0">
                <a:solidFill>
                  <a:srgbClr val="FF0000"/>
                </a:solidFill>
              </a:rPr>
              <a:t>认真画图，</a:t>
            </a:r>
            <a:endParaRPr lang="en-US" altLang="zh-CN" sz="3600" dirty="0">
              <a:solidFill>
                <a:srgbClr val="FF0000"/>
              </a:solidFill>
            </a:endParaRPr>
          </a:p>
          <a:p>
            <a:r>
              <a:rPr lang="zh-CN" altLang="en-US" sz="3600" dirty="0">
                <a:solidFill>
                  <a:srgbClr val="FF0000"/>
                </a:solidFill>
              </a:rPr>
              <a:t>好好理解</a:t>
            </a:r>
            <a:endParaRPr lang="en-US" altLang="zh-CN" sz="3600" dirty="0">
              <a:solidFill>
                <a:srgbClr val="FF0000"/>
              </a:solidFill>
            </a:endParaRPr>
          </a:p>
          <a:p>
            <a:r>
              <a:rPr lang="zh-CN" altLang="en-US" sz="3600" dirty="0">
                <a:solidFill>
                  <a:srgbClr val="FF0000"/>
                </a:solidFill>
              </a:rPr>
              <a:t>无需死记硬背</a:t>
            </a:r>
          </a:p>
        </p:txBody>
      </p:sp>
    </p:spTree>
    <p:extLst>
      <p:ext uri="{BB962C8B-B14F-4D97-AF65-F5344CB8AC3E}">
        <p14:creationId xmlns:p14="http://schemas.microsoft.com/office/powerpoint/2010/main" val="1848131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ipe(left)">
                                      <p:cBhvr>
                                        <p:cTn id="7" dur="20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wipe(left)">
                                      <p:cBhvr>
                                        <p:cTn id="12" dur="2000"/>
                                        <p:tgtEl>
                                          <p:spTgt spid="5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1800"/>
                                        </p:tgtEl>
                                        <p:attrNameLst>
                                          <p:attrName>style.visibility</p:attrName>
                                        </p:attrNameLst>
                                      </p:cBhvr>
                                      <p:to>
                                        <p:strVal val="visible"/>
                                      </p:to>
                                    </p:set>
                                    <p:animEffect transition="in" filter="wipe(left)">
                                      <p:cBhvr>
                                        <p:cTn id="17" dur="1000"/>
                                        <p:tgtEl>
                                          <p:spTgt spid="318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31802"/>
                                        </p:tgtEl>
                                        <p:attrNameLst>
                                          <p:attrName>style.visibility</p:attrName>
                                        </p:attrNameLst>
                                      </p:cBhvr>
                                      <p:to>
                                        <p:strVal val="visible"/>
                                      </p:to>
                                    </p:set>
                                    <p:animEffect transition="in" filter="wipe(up)">
                                      <p:cBhvr>
                                        <p:cTn id="22" dur="500"/>
                                        <p:tgtEl>
                                          <p:spTgt spid="31802"/>
                                        </p:tgtEl>
                                      </p:cBhvr>
                                    </p:animEffect>
                                  </p:childTnLst>
                                  <p:subTnLst>
                                    <p:set>
                                      <p:cBhvr override="childStyle">
                                        <p:cTn dur="1" fill="hold" display="0" masterRel="nextClick" afterEffect="1"/>
                                        <p:tgtEl>
                                          <p:spTgt spid="31802"/>
                                        </p:tgtEl>
                                        <p:attrNameLst>
                                          <p:attrName>style.visibility</p:attrName>
                                        </p:attrNameLst>
                                      </p:cBhvr>
                                      <p:to>
                                        <p:strVal val="hidden"/>
                                      </p:to>
                                    </p:set>
                                  </p:sub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1792"/>
                                        </p:tgtEl>
                                        <p:attrNameLst>
                                          <p:attrName>style.visibility</p:attrName>
                                        </p:attrNameLst>
                                      </p:cBhvr>
                                      <p:to>
                                        <p:strVal val="visible"/>
                                      </p:to>
                                    </p:set>
                                    <p:animEffect transition="in" filter="wipe(up)">
                                      <p:cBhvr>
                                        <p:cTn id="27" dur="500"/>
                                        <p:tgtEl>
                                          <p:spTgt spid="3179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31790"/>
                                        </p:tgtEl>
                                        <p:attrNameLst>
                                          <p:attrName>style.visibility</p:attrName>
                                        </p:attrNameLst>
                                      </p:cBhvr>
                                      <p:to>
                                        <p:strVal val="visible"/>
                                      </p:to>
                                    </p:set>
                                    <p:animEffect transition="in" filter="wipe(up)">
                                      <p:cBhvr>
                                        <p:cTn id="32" dur="500"/>
                                        <p:tgtEl>
                                          <p:spTgt spid="3179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31791"/>
                                        </p:tgtEl>
                                        <p:attrNameLst>
                                          <p:attrName>style.visibility</p:attrName>
                                        </p:attrNameLst>
                                      </p:cBhvr>
                                      <p:to>
                                        <p:strVal val="visible"/>
                                      </p:to>
                                    </p:set>
                                    <p:animEffect transition="in" filter="wipe(up)">
                                      <p:cBhvr>
                                        <p:cTn id="37" dur="500"/>
                                        <p:tgtEl>
                                          <p:spTgt spid="3179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31772"/>
                                        </p:tgtEl>
                                        <p:attrNameLst>
                                          <p:attrName>style.visibility</p:attrName>
                                        </p:attrNameLst>
                                      </p:cBhvr>
                                      <p:to>
                                        <p:strVal val="visible"/>
                                      </p:to>
                                    </p:set>
                                    <p:anim calcmode="lin" valueType="num">
                                      <p:cBhvr additive="base">
                                        <p:cTn id="42" dur="500" fill="hold"/>
                                        <p:tgtEl>
                                          <p:spTgt spid="31772"/>
                                        </p:tgtEl>
                                        <p:attrNameLst>
                                          <p:attrName>ppt_x</p:attrName>
                                        </p:attrNameLst>
                                      </p:cBhvr>
                                      <p:tavLst>
                                        <p:tav tm="0">
                                          <p:val>
                                            <p:strVal val="1+#ppt_w/2"/>
                                          </p:val>
                                        </p:tav>
                                        <p:tav tm="100000">
                                          <p:val>
                                            <p:strVal val="#ppt_x"/>
                                          </p:val>
                                        </p:tav>
                                      </p:tavLst>
                                    </p:anim>
                                    <p:anim calcmode="lin" valueType="num">
                                      <p:cBhvr additive="base">
                                        <p:cTn id="43" dur="500" fill="hold"/>
                                        <p:tgtEl>
                                          <p:spTgt spid="31772"/>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fill="hold"/>
                                        <p:tgtEl>
                                          <p:spTgt spid="2"/>
                                        </p:tgtEl>
                                        <p:attrNameLst>
                                          <p:attrName>ppt_x</p:attrName>
                                        </p:attrNameLst>
                                      </p:cBhvr>
                                      <p:tavLst>
                                        <p:tav tm="0">
                                          <p:val>
                                            <p:strVal val="#ppt_x"/>
                                          </p:val>
                                        </p:tav>
                                        <p:tav tm="100000">
                                          <p:val>
                                            <p:strVal val="#ppt_x"/>
                                          </p:val>
                                        </p:tav>
                                      </p:tavLst>
                                    </p:anim>
                                    <p:anim calcmode="lin" valueType="num">
                                      <p:cBhvr additive="base">
                                        <p:cTn id="4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p:bldP spid="31772" grpId="0" autoUpdateAnimBg="0"/>
      <p:bldP spid="52" grpId="0" animBg="1" autoUpdateAnimBg="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72BBC0-4744-463C-BE6A-4E3EB40F3326}"/>
              </a:ext>
            </a:extLst>
          </p:cNvPr>
          <p:cNvSpPr>
            <a:spLocks noGrp="1"/>
          </p:cNvSpPr>
          <p:nvPr>
            <p:ph type="dt" sz="half" idx="10"/>
          </p:nvPr>
        </p:nvSpPr>
        <p:spPr/>
        <p:txBody>
          <a:bodyPr/>
          <a:lstStyle/>
          <a:p>
            <a:pPr>
              <a:defRPr/>
            </a:pPr>
            <a:fld id="{02E2F683-F0EA-440B-9756-C6D927D99C99}" type="datetime1">
              <a:rPr lang="zh-CN" altLang="en-US" smtClean="0"/>
              <a:pPr>
                <a:defRPr/>
              </a:pPr>
              <a:t>2021/4/29</a:t>
            </a:fld>
            <a:endParaRPr lang="en-US" altLang="zh-CN"/>
          </a:p>
        </p:txBody>
      </p:sp>
      <p:sp>
        <p:nvSpPr>
          <p:cNvPr id="3" name="页脚占位符 2">
            <a:extLst>
              <a:ext uri="{FF2B5EF4-FFF2-40B4-BE49-F238E27FC236}">
                <a16:creationId xmlns:a16="http://schemas.microsoft.com/office/drawing/2014/main" id="{3B04FC73-68E1-490B-B5D6-4A03FB044B34}"/>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788D099A-C663-44F0-AEB5-4C59B108D39A}"/>
              </a:ext>
            </a:extLst>
          </p:cNvPr>
          <p:cNvSpPr>
            <a:spLocks noGrp="1"/>
          </p:cNvSpPr>
          <p:nvPr>
            <p:ph type="sldNum" sz="quarter" idx="12"/>
          </p:nvPr>
        </p:nvSpPr>
        <p:spPr/>
        <p:txBody>
          <a:bodyPr/>
          <a:lstStyle/>
          <a:p>
            <a:pPr>
              <a:defRPr/>
            </a:pPr>
            <a:fld id="{49E63585-3FB3-479E-B9AB-FAD04C82F1F6}" type="slidenum">
              <a:rPr lang="en-US" altLang="zh-CN" smtClean="0"/>
              <a:pPr>
                <a:defRPr/>
              </a:pPr>
              <a:t>2</a:t>
            </a:fld>
            <a:endParaRPr lang="en-US" altLang="zh-CN"/>
          </a:p>
        </p:txBody>
      </p:sp>
      <p:pic>
        <p:nvPicPr>
          <p:cNvPr id="5" name="图片 4">
            <a:extLst>
              <a:ext uri="{FF2B5EF4-FFF2-40B4-BE49-F238E27FC236}">
                <a16:creationId xmlns:a16="http://schemas.microsoft.com/office/drawing/2014/main" id="{CB2F2916-92C8-475F-B577-28581B0C1B1A}"/>
              </a:ext>
            </a:extLst>
          </p:cNvPr>
          <p:cNvPicPr>
            <a:picLocks noChangeAspect="1"/>
          </p:cNvPicPr>
          <p:nvPr/>
        </p:nvPicPr>
        <p:blipFill>
          <a:blip r:embed="rId2"/>
          <a:stretch>
            <a:fillRect/>
          </a:stretch>
        </p:blipFill>
        <p:spPr>
          <a:xfrm>
            <a:off x="329308" y="404664"/>
            <a:ext cx="8485384" cy="5715103"/>
          </a:xfrm>
          <a:prstGeom prst="rect">
            <a:avLst/>
          </a:prstGeom>
        </p:spPr>
      </p:pic>
    </p:spTree>
    <p:extLst>
      <p:ext uri="{BB962C8B-B14F-4D97-AF65-F5344CB8AC3E}">
        <p14:creationId xmlns:p14="http://schemas.microsoft.com/office/powerpoint/2010/main" val="2666048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539750" y="692150"/>
            <a:ext cx="647700" cy="461665"/>
          </a:xfrm>
          <a:prstGeom prst="rect">
            <a:avLst/>
          </a:prstGeom>
          <a:noFill/>
          <a:ln>
            <a:noFill/>
          </a:ln>
          <a:effectLst/>
          <a:extLst>
            <a:ext uri="{909E8E84-426E-40DD-AFC4-6F175D3DCCD1}">
              <a14:hiddenFill xmlns:a14="http://schemas.microsoft.com/office/drawing/2010/main">
                <a:solidFill>
                  <a:srgbClr val="A5002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ea typeface="宋体" panose="02010600030101010101" pitchFamily="2" charset="-122"/>
              </a:rPr>
              <a:t>例</a:t>
            </a:r>
          </a:p>
        </p:txBody>
      </p:sp>
      <p:sp>
        <p:nvSpPr>
          <p:cNvPr id="29725" name="Text Box 29"/>
          <p:cNvSpPr txBox="1">
            <a:spLocks noChangeArrowheads="1"/>
          </p:cNvSpPr>
          <p:nvPr/>
        </p:nvSpPr>
        <p:spPr bwMode="auto">
          <a:xfrm>
            <a:off x="1258888" y="476250"/>
            <a:ext cx="7488237"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pPr>
            <a:r>
              <a:rPr lang="zh-CN" altLang="en-US" sz="2400">
                <a:latin typeface="楷体_GB2312" pitchFamily="49" charset="-122"/>
              </a:rPr>
              <a:t>已知正弦电流波形如图，</a:t>
            </a:r>
            <a:r>
              <a:rPr lang="zh-CN" altLang="en-US" sz="2400" b="0">
                <a:sym typeface="Symbol" panose="05050102010706020507" pitchFamily="18" charset="2"/>
              </a:rPr>
              <a:t>＝</a:t>
            </a:r>
            <a:r>
              <a:rPr lang="en-US" altLang="zh-CN" sz="2400" b="0">
                <a:sym typeface="Symbol" panose="05050102010706020507" pitchFamily="18" charset="2"/>
              </a:rPr>
              <a:t>10</a:t>
            </a:r>
            <a:r>
              <a:rPr lang="en-US" altLang="zh-CN" sz="2400" b="0" baseline="30000">
                <a:sym typeface="Symbol" panose="05050102010706020507" pitchFamily="18" charset="2"/>
              </a:rPr>
              <a:t>3</a:t>
            </a:r>
            <a:r>
              <a:rPr lang="en-US" altLang="zh-CN" sz="2400" b="0">
                <a:sym typeface="Symbol" panose="05050102010706020507" pitchFamily="18" charset="2"/>
              </a:rPr>
              <a:t>rad/s</a:t>
            </a:r>
            <a:r>
              <a:rPr lang="zh-CN" altLang="en-US" sz="2400">
                <a:latin typeface="楷体_GB2312" pitchFamily="49" charset="-122"/>
                <a:sym typeface="Symbol" panose="05050102010706020507" pitchFamily="18" charset="2"/>
              </a:rPr>
              <a:t>，</a:t>
            </a:r>
          </a:p>
          <a:p>
            <a:pPr>
              <a:lnSpc>
                <a:spcPct val="120000"/>
              </a:lnSpc>
            </a:pPr>
            <a:r>
              <a:rPr lang="en-US" altLang="zh-CN" sz="2400">
                <a:latin typeface="楷体_GB2312" pitchFamily="49" charset="-122"/>
                <a:sym typeface="Symbol" panose="05050102010706020507" pitchFamily="18" charset="2"/>
              </a:rPr>
              <a:t>1.</a:t>
            </a:r>
            <a:r>
              <a:rPr lang="zh-CN" altLang="en-US" sz="2400">
                <a:latin typeface="楷体_GB2312" pitchFamily="49" charset="-122"/>
                <a:sym typeface="Symbol" panose="05050102010706020507" pitchFamily="18" charset="2"/>
              </a:rPr>
              <a:t>写出 </a:t>
            </a:r>
            <a:r>
              <a:rPr lang="en-US" altLang="zh-CN" sz="2400" b="0" i="1">
                <a:sym typeface="Symbol" panose="05050102010706020507" pitchFamily="18" charset="2"/>
              </a:rPr>
              <a:t>i</a:t>
            </a:r>
            <a:r>
              <a:rPr lang="en-US" altLang="zh-CN" sz="2400" b="0">
                <a:sym typeface="Symbol" panose="05050102010706020507" pitchFamily="18" charset="2"/>
              </a:rPr>
              <a:t>(</a:t>
            </a:r>
            <a:r>
              <a:rPr lang="en-US" altLang="zh-CN" sz="2400" b="0" i="1">
                <a:sym typeface="Symbol" panose="05050102010706020507" pitchFamily="18" charset="2"/>
              </a:rPr>
              <a:t>t</a:t>
            </a:r>
            <a:r>
              <a:rPr lang="en-US" altLang="zh-CN" sz="2400" b="0">
                <a:sym typeface="Symbol" panose="05050102010706020507" pitchFamily="18" charset="2"/>
              </a:rPr>
              <a:t>) </a:t>
            </a:r>
            <a:r>
              <a:rPr lang="zh-CN" altLang="en-US" sz="2400">
                <a:latin typeface="楷体_GB2312" pitchFamily="49" charset="-122"/>
                <a:sym typeface="Symbol" panose="05050102010706020507" pitchFamily="18" charset="2"/>
              </a:rPr>
              <a:t>表达式；</a:t>
            </a:r>
            <a:r>
              <a:rPr lang="en-US" altLang="zh-CN" sz="2400">
                <a:latin typeface="楷体_GB2312" pitchFamily="49" charset="-122"/>
                <a:sym typeface="Symbol" panose="05050102010706020507" pitchFamily="18" charset="2"/>
              </a:rPr>
              <a:t>2.</a:t>
            </a:r>
            <a:r>
              <a:rPr lang="zh-CN" altLang="en-US" sz="2400">
                <a:latin typeface="楷体_GB2312" pitchFamily="49" charset="-122"/>
                <a:sym typeface="Symbol" panose="05050102010706020507" pitchFamily="18" charset="2"/>
              </a:rPr>
              <a:t>求最大值发生的时间</a:t>
            </a:r>
            <a:r>
              <a:rPr lang="en-US" altLang="zh-CN" sz="2400" b="0" i="1">
                <a:latin typeface="楷体_GB2312" pitchFamily="49" charset="-122"/>
                <a:sym typeface="Symbol" panose="05050102010706020507" pitchFamily="18" charset="2"/>
              </a:rPr>
              <a:t>t</a:t>
            </a:r>
            <a:r>
              <a:rPr lang="en-US" altLang="zh-CN" sz="2400" baseline="-25000">
                <a:latin typeface="楷体_GB2312" pitchFamily="49" charset="-122"/>
                <a:sym typeface="Symbol" panose="05050102010706020507" pitchFamily="18" charset="2"/>
              </a:rPr>
              <a:t>1</a:t>
            </a:r>
          </a:p>
        </p:txBody>
      </p:sp>
      <p:grpSp>
        <p:nvGrpSpPr>
          <p:cNvPr id="29754" name="Group 58"/>
          <p:cNvGrpSpPr>
            <a:grpSpLocks/>
          </p:cNvGrpSpPr>
          <p:nvPr/>
        </p:nvGrpSpPr>
        <p:grpSpPr bwMode="auto">
          <a:xfrm>
            <a:off x="5956300" y="1844675"/>
            <a:ext cx="2792413" cy="3024188"/>
            <a:chOff x="3752" y="935"/>
            <a:chExt cx="1759" cy="1905"/>
          </a:xfrm>
        </p:grpSpPr>
        <p:sp>
          <p:nvSpPr>
            <p:cNvPr id="29713" name="Line 17"/>
            <p:cNvSpPr>
              <a:spLocks noChangeShapeType="1"/>
            </p:cNvSpPr>
            <p:nvPr/>
          </p:nvSpPr>
          <p:spPr bwMode="auto">
            <a:xfrm>
              <a:off x="3787" y="2115"/>
              <a:ext cx="172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9714" name="Line 18"/>
            <p:cNvSpPr>
              <a:spLocks noChangeShapeType="1"/>
            </p:cNvSpPr>
            <p:nvPr/>
          </p:nvSpPr>
          <p:spPr bwMode="auto">
            <a:xfrm flipV="1">
              <a:off x="4314" y="1158"/>
              <a:ext cx="0" cy="168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400"/>
            </a:p>
          </p:txBody>
        </p:sp>
        <p:sp>
          <p:nvSpPr>
            <p:cNvPr id="29715" name="Text Box 19"/>
            <p:cNvSpPr txBox="1">
              <a:spLocks noChangeArrowheads="1"/>
            </p:cNvSpPr>
            <p:nvPr/>
          </p:nvSpPr>
          <p:spPr bwMode="auto">
            <a:xfrm>
              <a:off x="5329" y="1752"/>
              <a:ext cx="170"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p>
              <a:r>
                <a:rPr kumimoji="1" lang="en-US" altLang="zh-CN" sz="2400" b="0" i="1">
                  <a:latin typeface="Times New Roman" panose="02020603050405020304" pitchFamily="18" charset="0"/>
                  <a:ea typeface="宋体" panose="02010600030101010101" pitchFamily="2" charset="-122"/>
                </a:rPr>
                <a:t>t</a:t>
              </a:r>
              <a:endParaRPr kumimoji="1" lang="en-US" altLang="zh-CN" sz="2400" b="0">
                <a:latin typeface="Times New Roman" panose="02020603050405020304" pitchFamily="18" charset="0"/>
                <a:ea typeface="宋体" panose="02010600030101010101" pitchFamily="2" charset="-122"/>
              </a:endParaRPr>
            </a:p>
          </p:txBody>
        </p:sp>
        <p:sp>
          <p:nvSpPr>
            <p:cNvPr id="29716" name="Text Box 20"/>
            <p:cNvSpPr txBox="1">
              <a:spLocks noChangeArrowheads="1"/>
            </p:cNvSpPr>
            <p:nvPr/>
          </p:nvSpPr>
          <p:spPr bwMode="auto">
            <a:xfrm>
              <a:off x="4422" y="935"/>
              <a:ext cx="170"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Lst>
          </p:spPr>
          <p:txBody>
            <a:bodyPr wrap="none">
              <a:spAutoFit/>
            </a:bodyPr>
            <a:lstStyle/>
            <a:p>
              <a:r>
                <a:rPr kumimoji="1" lang="en-US" altLang="zh-CN" sz="2400" b="0" i="1">
                  <a:latin typeface="Times New Roman" panose="02020603050405020304" pitchFamily="18" charset="0"/>
                  <a:ea typeface="宋体" panose="02010600030101010101" pitchFamily="2" charset="-122"/>
                </a:rPr>
                <a:t>i</a:t>
              </a:r>
              <a:endParaRPr kumimoji="1" lang="en-US" altLang="zh-CN" sz="2400" b="0">
                <a:latin typeface="Times New Roman" panose="02020603050405020304" pitchFamily="18" charset="0"/>
                <a:ea typeface="宋体" panose="02010600030101010101" pitchFamily="2" charset="-122"/>
              </a:endParaRPr>
            </a:p>
          </p:txBody>
        </p:sp>
        <p:sp>
          <p:nvSpPr>
            <p:cNvPr id="29717" name="Text Box 21"/>
            <p:cNvSpPr txBox="1">
              <a:spLocks noChangeArrowheads="1"/>
            </p:cNvSpPr>
            <p:nvPr/>
          </p:nvSpPr>
          <p:spPr bwMode="auto">
            <a:xfrm>
              <a:off x="4069" y="2115"/>
              <a:ext cx="2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400" b="0">
                  <a:latin typeface="Times New Roman" panose="02020603050405020304" pitchFamily="18" charset="0"/>
                  <a:ea typeface="宋体" panose="02010600030101010101" pitchFamily="2" charset="-122"/>
                </a:rPr>
                <a:t>o</a:t>
              </a:r>
            </a:p>
          </p:txBody>
        </p:sp>
        <p:sp>
          <p:nvSpPr>
            <p:cNvPr id="29719" name="Text Box 23"/>
            <p:cNvSpPr txBox="1">
              <a:spLocks noChangeArrowheads="1"/>
            </p:cNvSpPr>
            <p:nvPr/>
          </p:nvSpPr>
          <p:spPr bwMode="auto">
            <a:xfrm>
              <a:off x="3878" y="1071"/>
              <a:ext cx="5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latin typeface="Times New Roman" panose="02020603050405020304" pitchFamily="18" charset="0"/>
                  <a:ea typeface="仿宋_GB2312" pitchFamily="49" charset="-122"/>
                </a:rPr>
                <a:t>100</a:t>
              </a:r>
            </a:p>
          </p:txBody>
        </p:sp>
        <p:sp>
          <p:nvSpPr>
            <p:cNvPr id="29720" name="Text Box 24"/>
            <p:cNvSpPr txBox="1">
              <a:spLocks noChangeArrowheads="1"/>
            </p:cNvSpPr>
            <p:nvPr/>
          </p:nvSpPr>
          <p:spPr bwMode="auto">
            <a:xfrm>
              <a:off x="3878" y="1570"/>
              <a:ext cx="36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a:latin typeface="Times New Roman" panose="02020603050405020304" pitchFamily="18" charset="0"/>
                  <a:ea typeface="仿宋_GB2312" pitchFamily="49" charset="-122"/>
                </a:rPr>
                <a:t>50</a:t>
              </a:r>
            </a:p>
          </p:txBody>
        </p:sp>
        <p:sp>
          <p:nvSpPr>
            <p:cNvPr id="29700" name="Freeform 4"/>
            <p:cNvSpPr>
              <a:spLocks/>
            </p:cNvSpPr>
            <p:nvPr/>
          </p:nvSpPr>
          <p:spPr bwMode="auto">
            <a:xfrm>
              <a:off x="4110" y="1598"/>
              <a:ext cx="263" cy="613"/>
            </a:xfrm>
            <a:custGeom>
              <a:avLst/>
              <a:gdLst>
                <a:gd name="T0" fmla="*/ 0 w 118"/>
                <a:gd name="T1" fmla="*/ 274 h 274"/>
                <a:gd name="T2" fmla="*/ 13 w 118"/>
                <a:gd name="T3" fmla="*/ 240 h 274"/>
                <a:gd name="T4" fmla="*/ 29 w 118"/>
                <a:gd name="T5" fmla="*/ 200 h 274"/>
                <a:gd name="T6" fmla="*/ 59 w 118"/>
                <a:gd name="T7" fmla="*/ 127 h 274"/>
                <a:gd name="T8" fmla="*/ 75 w 118"/>
                <a:gd name="T9" fmla="*/ 90 h 274"/>
                <a:gd name="T10" fmla="*/ 89 w 118"/>
                <a:gd name="T11" fmla="*/ 56 h 274"/>
                <a:gd name="T12" fmla="*/ 105 w 118"/>
                <a:gd name="T13" fmla="*/ 27 h 274"/>
                <a:gd name="T14" fmla="*/ 118 w 118"/>
                <a:gd name="T15" fmla="*/ 0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274">
                  <a:moveTo>
                    <a:pt x="0" y="274"/>
                  </a:moveTo>
                  <a:lnTo>
                    <a:pt x="13" y="240"/>
                  </a:lnTo>
                  <a:lnTo>
                    <a:pt x="29" y="200"/>
                  </a:lnTo>
                  <a:lnTo>
                    <a:pt x="59" y="127"/>
                  </a:lnTo>
                  <a:lnTo>
                    <a:pt x="75" y="90"/>
                  </a:lnTo>
                  <a:lnTo>
                    <a:pt x="89" y="56"/>
                  </a:lnTo>
                  <a:lnTo>
                    <a:pt x="105" y="27"/>
                  </a:lnTo>
                  <a:lnTo>
                    <a:pt x="118"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9701" name="Freeform 5"/>
            <p:cNvSpPr>
              <a:spLocks/>
            </p:cNvSpPr>
            <p:nvPr/>
          </p:nvSpPr>
          <p:spPr bwMode="auto">
            <a:xfrm>
              <a:off x="4373" y="1344"/>
              <a:ext cx="259" cy="254"/>
            </a:xfrm>
            <a:custGeom>
              <a:avLst/>
              <a:gdLst>
                <a:gd name="T0" fmla="*/ 0 w 116"/>
                <a:gd name="T1" fmla="*/ 113 h 113"/>
                <a:gd name="T2" fmla="*/ 14 w 116"/>
                <a:gd name="T3" fmla="*/ 88 h 113"/>
                <a:gd name="T4" fmla="*/ 30 w 116"/>
                <a:gd name="T5" fmla="*/ 69 h 113"/>
                <a:gd name="T6" fmla="*/ 44 w 116"/>
                <a:gd name="T7" fmla="*/ 49 h 113"/>
                <a:gd name="T8" fmla="*/ 57 w 116"/>
                <a:gd name="T9" fmla="*/ 32 h 113"/>
                <a:gd name="T10" fmla="*/ 73 w 116"/>
                <a:gd name="T11" fmla="*/ 20 h 113"/>
                <a:gd name="T12" fmla="*/ 87 w 116"/>
                <a:gd name="T13" fmla="*/ 8 h 113"/>
                <a:gd name="T14" fmla="*/ 103 w 116"/>
                <a:gd name="T15" fmla="*/ 3 h 113"/>
                <a:gd name="T16" fmla="*/ 116 w 116"/>
                <a:gd name="T17"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3">
                  <a:moveTo>
                    <a:pt x="0" y="113"/>
                  </a:moveTo>
                  <a:lnTo>
                    <a:pt x="14" y="88"/>
                  </a:lnTo>
                  <a:lnTo>
                    <a:pt x="30" y="69"/>
                  </a:lnTo>
                  <a:lnTo>
                    <a:pt x="44" y="49"/>
                  </a:lnTo>
                  <a:lnTo>
                    <a:pt x="57" y="32"/>
                  </a:lnTo>
                  <a:lnTo>
                    <a:pt x="73" y="20"/>
                  </a:lnTo>
                  <a:lnTo>
                    <a:pt x="87" y="8"/>
                  </a:lnTo>
                  <a:lnTo>
                    <a:pt x="103" y="3"/>
                  </a:lnTo>
                  <a:lnTo>
                    <a:pt x="116" y="0"/>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9702" name="Freeform 6"/>
            <p:cNvSpPr>
              <a:spLocks/>
            </p:cNvSpPr>
            <p:nvPr/>
          </p:nvSpPr>
          <p:spPr bwMode="auto">
            <a:xfrm>
              <a:off x="4632" y="1344"/>
              <a:ext cx="265" cy="254"/>
            </a:xfrm>
            <a:custGeom>
              <a:avLst/>
              <a:gdLst>
                <a:gd name="T0" fmla="*/ 0 w 119"/>
                <a:gd name="T1" fmla="*/ 0 h 113"/>
                <a:gd name="T2" fmla="*/ 14 w 119"/>
                <a:gd name="T3" fmla="*/ 3 h 113"/>
                <a:gd name="T4" fmla="*/ 30 w 119"/>
                <a:gd name="T5" fmla="*/ 8 h 113"/>
                <a:gd name="T6" fmla="*/ 44 w 119"/>
                <a:gd name="T7" fmla="*/ 20 h 113"/>
                <a:gd name="T8" fmla="*/ 60 w 119"/>
                <a:gd name="T9" fmla="*/ 32 h 113"/>
                <a:gd name="T10" fmla="*/ 76 w 119"/>
                <a:gd name="T11" fmla="*/ 49 h 113"/>
                <a:gd name="T12" fmla="*/ 90 w 119"/>
                <a:gd name="T13" fmla="*/ 69 h 113"/>
                <a:gd name="T14" fmla="*/ 106 w 119"/>
                <a:gd name="T15" fmla="*/ 88 h 113"/>
                <a:gd name="T16" fmla="*/ 119 w 119"/>
                <a:gd name="T17"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13">
                  <a:moveTo>
                    <a:pt x="0" y="0"/>
                  </a:moveTo>
                  <a:lnTo>
                    <a:pt x="14" y="3"/>
                  </a:lnTo>
                  <a:lnTo>
                    <a:pt x="30" y="8"/>
                  </a:lnTo>
                  <a:lnTo>
                    <a:pt x="44" y="20"/>
                  </a:lnTo>
                  <a:lnTo>
                    <a:pt x="60" y="32"/>
                  </a:lnTo>
                  <a:lnTo>
                    <a:pt x="76" y="49"/>
                  </a:lnTo>
                  <a:lnTo>
                    <a:pt x="90" y="69"/>
                  </a:lnTo>
                  <a:lnTo>
                    <a:pt x="106" y="88"/>
                  </a:lnTo>
                  <a:lnTo>
                    <a:pt x="119" y="113"/>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9703" name="Freeform 7"/>
            <p:cNvSpPr>
              <a:spLocks/>
            </p:cNvSpPr>
            <p:nvPr/>
          </p:nvSpPr>
          <p:spPr bwMode="auto">
            <a:xfrm>
              <a:off x="4897" y="1598"/>
              <a:ext cx="258" cy="613"/>
            </a:xfrm>
            <a:custGeom>
              <a:avLst/>
              <a:gdLst>
                <a:gd name="T0" fmla="*/ 0 w 116"/>
                <a:gd name="T1" fmla="*/ 0 h 274"/>
                <a:gd name="T2" fmla="*/ 14 w 116"/>
                <a:gd name="T3" fmla="*/ 27 h 274"/>
                <a:gd name="T4" fmla="*/ 30 w 116"/>
                <a:gd name="T5" fmla="*/ 56 h 274"/>
                <a:gd name="T6" fmla="*/ 43 w 116"/>
                <a:gd name="T7" fmla="*/ 90 h 274"/>
                <a:gd name="T8" fmla="*/ 57 w 116"/>
                <a:gd name="T9" fmla="*/ 127 h 274"/>
                <a:gd name="T10" fmla="*/ 87 w 116"/>
                <a:gd name="T11" fmla="*/ 203 h 274"/>
                <a:gd name="T12" fmla="*/ 103 w 116"/>
                <a:gd name="T13" fmla="*/ 240 h 274"/>
                <a:gd name="T14" fmla="*/ 116 w 116"/>
                <a:gd name="T15" fmla="*/ 274 h 2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74">
                  <a:moveTo>
                    <a:pt x="0" y="0"/>
                  </a:moveTo>
                  <a:lnTo>
                    <a:pt x="14" y="27"/>
                  </a:lnTo>
                  <a:lnTo>
                    <a:pt x="30" y="56"/>
                  </a:lnTo>
                  <a:lnTo>
                    <a:pt x="43" y="90"/>
                  </a:lnTo>
                  <a:lnTo>
                    <a:pt x="57" y="127"/>
                  </a:lnTo>
                  <a:lnTo>
                    <a:pt x="87" y="203"/>
                  </a:lnTo>
                  <a:lnTo>
                    <a:pt x="103" y="240"/>
                  </a:lnTo>
                  <a:lnTo>
                    <a:pt x="116" y="274"/>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9704" name="Freeform 8"/>
            <p:cNvSpPr>
              <a:spLocks/>
            </p:cNvSpPr>
            <p:nvPr/>
          </p:nvSpPr>
          <p:spPr bwMode="auto">
            <a:xfrm>
              <a:off x="5155" y="2211"/>
              <a:ext cx="265" cy="606"/>
            </a:xfrm>
            <a:custGeom>
              <a:avLst/>
              <a:gdLst>
                <a:gd name="T0" fmla="*/ 0 w 119"/>
                <a:gd name="T1" fmla="*/ 0 h 271"/>
                <a:gd name="T2" fmla="*/ 14 w 119"/>
                <a:gd name="T3" fmla="*/ 34 h 271"/>
                <a:gd name="T4" fmla="*/ 30 w 119"/>
                <a:gd name="T5" fmla="*/ 71 h 271"/>
                <a:gd name="T6" fmla="*/ 60 w 119"/>
                <a:gd name="T7" fmla="*/ 146 h 271"/>
                <a:gd name="T8" fmla="*/ 76 w 119"/>
                <a:gd name="T9" fmla="*/ 181 h 271"/>
                <a:gd name="T10" fmla="*/ 89 w 119"/>
                <a:gd name="T11" fmla="*/ 215 h 271"/>
                <a:gd name="T12" fmla="*/ 106 w 119"/>
                <a:gd name="T13" fmla="*/ 244 h 271"/>
                <a:gd name="T14" fmla="*/ 119 w 119"/>
                <a:gd name="T15" fmla="*/ 271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71">
                  <a:moveTo>
                    <a:pt x="0" y="0"/>
                  </a:moveTo>
                  <a:lnTo>
                    <a:pt x="14" y="34"/>
                  </a:lnTo>
                  <a:lnTo>
                    <a:pt x="30" y="71"/>
                  </a:lnTo>
                  <a:lnTo>
                    <a:pt x="60" y="146"/>
                  </a:lnTo>
                  <a:lnTo>
                    <a:pt x="76" y="181"/>
                  </a:lnTo>
                  <a:lnTo>
                    <a:pt x="89" y="215"/>
                  </a:lnTo>
                  <a:lnTo>
                    <a:pt x="106" y="244"/>
                  </a:lnTo>
                  <a:lnTo>
                    <a:pt x="119" y="271"/>
                  </a:lnTo>
                </a:path>
              </a:pathLst>
            </a:custGeom>
            <a:noFill/>
            <a:ln w="28575"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400"/>
            </a:p>
          </p:txBody>
        </p:sp>
        <p:sp>
          <p:nvSpPr>
            <p:cNvPr id="29718" name="Line 22"/>
            <p:cNvSpPr>
              <a:spLocks noChangeShapeType="1"/>
            </p:cNvSpPr>
            <p:nvPr/>
          </p:nvSpPr>
          <p:spPr bwMode="auto">
            <a:xfrm>
              <a:off x="3752" y="1354"/>
              <a:ext cx="876" cy="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9721" name="Line 25"/>
            <p:cNvSpPr>
              <a:spLocks noChangeShapeType="1"/>
            </p:cNvSpPr>
            <p:nvPr/>
          </p:nvSpPr>
          <p:spPr bwMode="auto">
            <a:xfrm>
              <a:off x="4230" y="1716"/>
              <a:ext cx="238" cy="0"/>
            </a:xfrm>
            <a:prstGeom prst="line">
              <a:avLst/>
            </a:prstGeom>
            <a:noFill/>
            <a:ln w="28575">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9726" name="Line 30"/>
            <p:cNvSpPr>
              <a:spLocks noChangeShapeType="1"/>
            </p:cNvSpPr>
            <p:nvPr/>
          </p:nvSpPr>
          <p:spPr bwMode="auto">
            <a:xfrm>
              <a:off x="4659" y="1344"/>
              <a:ext cx="0" cy="771"/>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sp>
          <p:nvSpPr>
            <p:cNvPr id="29727" name="Text Box 31"/>
            <p:cNvSpPr txBox="1">
              <a:spLocks noChangeArrowheads="1"/>
            </p:cNvSpPr>
            <p:nvPr/>
          </p:nvSpPr>
          <p:spPr bwMode="auto">
            <a:xfrm>
              <a:off x="4569" y="2069"/>
              <a:ext cx="4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0" i="1">
                  <a:latin typeface="Times New Roman" panose="02020603050405020304" pitchFamily="18" charset="0"/>
                  <a:ea typeface="仿宋_GB2312" pitchFamily="49" charset="-122"/>
                </a:rPr>
                <a:t>t</a:t>
              </a:r>
              <a:r>
                <a:rPr lang="en-US" altLang="zh-CN" sz="2400" b="0" baseline="-25000">
                  <a:latin typeface="Times New Roman" panose="02020603050405020304" pitchFamily="18" charset="0"/>
                  <a:ea typeface="仿宋_GB2312" pitchFamily="49" charset="-122"/>
                </a:rPr>
                <a:t>1</a:t>
              </a:r>
            </a:p>
          </p:txBody>
        </p:sp>
      </p:grpSp>
      <p:sp>
        <p:nvSpPr>
          <p:cNvPr id="29729" name="Text Box 33"/>
          <p:cNvSpPr txBox="1">
            <a:spLocks noChangeArrowheads="1"/>
          </p:cNvSpPr>
          <p:nvPr/>
        </p:nvSpPr>
        <p:spPr bwMode="auto">
          <a:xfrm>
            <a:off x="323850" y="1773238"/>
            <a:ext cx="647700" cy="461665"/>
          </a:xfrm>
          <a:prstGeom prst="rect">
            <a:avLst/>
          </a:prstGeom>
          <a:noFill/>
          <a:ln>
            <a:noFill/>
          </a:ln>
          <a:effectLst/>
          <a:extLst/>
        </p:spPr>
        <p:txBody>
          <a:bodyPr>
            <a:spAutoFit/>
          </a:bodyPr>
          <a:lstStyle/>
          <a:p>
            <a:pPr>
              <a:spcBef>
                <a:spcPct val="50000"/>
              </a:spcBef>
            </a:pPr>
            <a:r>
              <a:rPr lang="zh-CN" altLang="en-US" sz="2400">
                <a:ea typeface="宋体" panose="02010600030101010101" pitchFamily="2" charset="-122"/>
              </a:rPr>
              <a:t>解</a:t>
            </a:r>
          </a:p>
        </p:txBody>
      </p:sp>
      <p:graphicFrame>
        <p:nvGraphicFramePr>
          <p:cNvPr id="29730" name="Object 34"/>
          <p:cNvGraphicFramePr>
            <a:graphicFrameLocks noChangeAspect="1"/>
          </p:cNvGraphicFramePr>
          <p:nvPr>
            <p:extLst>
              <p:ext uri="{D42A27DB-BD31-4B8C-83A1-F6EECF244321}">
                <p14:modId xmlns:p14="http://schemas.microsoft.com/office/powerpoint/2010/main" val="242481531"/>
              </p:ext>
            </p:extLst>
          </p:nvPr>
        </p:nvGraphicFramePr>
        <p:xfrm>
          <a:off x="1460500" y="1803400"/>
          <a:ext cx="3413125" cy="546100"/>
        </p:xfrm>
        <a:graphic>
          <a:graphicData uri="http://schemas.openxmlformats.org/presentationml/2006/ole">
            <mc:AlternateContent xmlns:mc="http://schemas.openxmlformats.org/markup-compatibility/2006">
              <mc:Choice xmlns:v="urn:schemas-microsoft-com:vml" Requires="v">
                <p:oleObj spid="_x0000_s188528" name="Equation" r:id="rId3" imgW="1422360" imgH="228600" progId="Equation.DSMT4">
                  <p:embed/>
                </p:oleObj>
              </mc:Choice>
              <mc:Fallback>
                <p:oleObj name="Equation" r:id="rId3" imgW="1422360" imgH="228600" progId="Equation.DSMT4">
                  <p:embed/>
                  <p:pic>
                    <p:nvPicPr>
                      <p:cNvPr id="29730" name="Object 34"/>
                      <p:cNvPicPr>
                        <a:picLocks noChangeAspect="1" noChangeArrowheads="1"/>
                      </p:cNvPicPr>
                      <p:nvPr/>
                    </p:nvPicPr>
                    <p:blipFill>
                      <a:blip r:embed="rId4"/>
                      <a:srcRect/>
                      <a:stretch>
                        <a:fillRect/>
                      </a:stretch>
                    </p:blipFill>
                    <p:spPr bwMode="auto">
                      <a:xfrm>
                        <a:off x="1460500" y="1803400"/>
                        <a:ext cx="3413125"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1" name="Object 35"/>
          <p:cNvGraphicFramePr>
            <a:graphicFrameLocks noChangeAspect="1"/>
          </p:cNvGraphicFramePr>
          <p:nvPr>
            <p:extLst>
              <p:ext uri="{D42A27DB-BD31-4B8C-83A1-F6EECF244321}">
                <p14:modId xmlns:p14="http://schemas.microsoft.com/office/powerpoint/2010/main" val="210581758"/>
              </p:ext>
            </p:extLst>
          </p:nvPr>
        </p:nvGraphicFramePr>
        <p:xfrm>
          <a:off x="1354138" y="2506663"/>
          <a:ext cx="3268662" cy="473075"/>
        </p:xfrm>
        <a:graphic>
          <a:graphicData uri="http://schemas.openxmlformats.org/presentationml/2006/ole">
            <mc:AlternateContent xmlns:mc="http://schemas.openxmlformats.org/markup-compatibility/2006">
              <mc:Choice xmlns:v="urn:schemas-microsoft-com:vml" Requires="v">
                <p:oleObj spid="_x0000_s188529" name="Equation" r:id="rId5" imgW="1396800" imgH="203040" progId="Equation.DSMT4">
                  <p:embed/>
                </p:oleObj>
              </mc:Choice>
              <mc:Fallback>
                <p:oleObj name="Equation" r:id="rId5" imgW="1396800" imgH="203040" progId="Equation.DSMT4">
                  <p:embed/>
                  <p:pic>
                    <p:nvPicPr>
                      <p:cNvPr id="29731" name="Object 35"/>
                      <p:cNvPicPr>
                        <a:picLocks noChangeAspect="1" noChangeArrowheads="1"/>
                      </p:cNvPicPr>
                      <p:nvPr/>
                    </p:nvPicPr>
                    <p:blipFill>
                      <a:blip r:embed="rId6"/>
                      <a:srcRect/>
                      <a:stretch>
                        <a:fillRect/>
                      </a:stretch>
                    </p:blipFill>
                    <p:spPr bwMode="auto">
                      <a:xfrm>
                        <a:off x="1354138" y="2506663"/>
                        <a:ext cx="3268662" cy="47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2" name="Line 36"/>
          <p:cNvSpPr>
            <a:spLocks noChangeShapeType="1"/>
          </p:cNvSpPr>
          <p:nvPr/>
        </p:nvSpPr>
        <p:spPr bwMode="auto">
          <a:xfrm>
            <a:off x="1042988" y="3429000"/>
            <a:ext cx="720725"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aphicFrame>
        <p:nvGraphicFramePr>
          <p:cNvPr id="29733" name="Object 37"/>
          <p:cNvGraphicFramePr>
            <a:graphicFrameLocks noChangeAspect="1"/>
          </p:cNvGraphicFramePr>
          <p:nvPr>
            <p:extLst>
              <p:ext uri="{D42A27DB-BD31-4B8C-83A1-F6EECF244321}">
                <p14:modId xmlns:p14="http://schemas.microsoft.com/office/powerpoint/2010/main" val="1465822450"/>
              </p:ext>
            </p:extLst>
          </p:nvPr>
        </p:nvGraphicFramePr>
        <p:xfrm>
          <a:off x="2071688" y="3238500"/>
          <a:ext cx="1300162" cy="450850"/>
        </p:xfrm>
        <a:graphic>
          <a:graphicData uri="http://schemas.openxmlformats.org/presentationml/2006/ole">
            <mc:AlternateContent xmlns:mc="http://schemas.openxmlformats.org/markup-compatibility/2006">
              <mc:Choice xmlns:v="urn:schemas-microsoft-com:vml" Requires="v">
                <p:oleObj spid="_x0000_s188530" name="Equation" r:id="rId7" imgW="622080" imgH="215640" progId="Equation.DSMT4">
                  <p:embed/>
                </p:oleObj>
              </mc:Choice>
              <mc:Fallback>
                <p:oleObj name="Equation" r:id="rId7" imgW="622080" imgH="215640" progId="Equation.DSMT4">
                  <p:embed/>
                  <p:pic>
                    <p:nvPicPr>
                      <p:cNvPr id="29733" name="Object 37"/>
                      <p:cNvPicPr>
                        <a:picLocks noChangeAspect="1" noChangeArrowheads="1"/>
                      </p:cNvPicPr>
                      <p:nvPr/>
                    </p:nvPicPr>
                    <p:blipFill>
                      <a:blip r:embed="rId8"/>
                      <a:srcRect/>
                      <a:stretch>
                        <a:fillRect/>
                      </a:stretch>
                    </p:blipFill>
                    <p:spPr bwMode="auto">
                      <a:xfrm>
                        <a:off x="2071688" y="3238500"/>
                        <a:ext cx="1300162" cy="450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4" name="Text Box 38"/>
          <p:cNvSpPr txBox="1">
            <a:spLocks noChangeArrowheads="1"/>
          </p:cNvSpPr>
          <p:nvPr/>
        </p:nvSpPr>
        <p:spPr bwMode="auto">
          <a:xfrm>
            <a:off x="1079500" y="3829992"/>
            <a:ext cx="54006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dirty="0"/>
              <a:t>[</a:t>
            </a:r>
            <a:r>
              <a:rPr lang="zh-CN" altLang="en-US" sz="2400" dirty="0"/>
              <a:t>由于最大值发生在计时起点右侧</a:t>
            </a:r>
            <a:r>
              <a:rPr lang="en-US" altLang="zh-CN" sz="2400" dirty="0"/>
              <a:t>]</a:t>
            </a:r>
            <a:endParaRPr lang="zh-CN" altLang="en-US" sz="2400" dirty="0"/>
          </a:p>
        </p:txBody>
      </p:sp>
      <p:sp>
        <p:nvSpPr>
          <p:cNvPr id="29735" name="Line 39"/>
          <p:cNvSpPr>
            <a:spLocks noChangeShapeType="1"/>
          </p:cNvSpPr>
          <p:nvPr/>
        </p:nvSpPr>
        <p:spPr bwMode="auto">
          <a:xfrm>
            <a:off x="3779838" y="3502025"/>
            <a:ext cx="576262"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aphicFrame>
        <p:nvGraphicFramePr>
          <p:cNvPr id="29736" name="Object 40"/>
          <p:cNvGraphicFramePr>
            <a:graphicFrameLocks noChangeAspect="1"/>
          </p:cNvGraphicFramePr>
          <p:nvPr>
            <p:extLst>
              <p:ext uri="{D42A27DB-BD31-4B8C-83A1-F6EECF244321}">
                <p14:modId xmlns:p14="http://schemas.microsoft.com/office/powerpoint/2010/main" val="677441855"/>
              </p:ext>
            </p:extLst>
          </p:nvPr>
        </p:nvGraphicFramePr>
        <p:xfrm>
          <a:off x="4494213" y="3063875"/>
          <a:ext cx="1106487" cy="831850"/>
        </p:xfrm>
        <a:graphic>
          <a:graphicData uri="http://schemas.openxmlformats.org/presentationml/2006/ole">
            <mc:AlternateContent xmlns:mc="http://schemas.openxmlformats.org/markup-compatibility/2006">
              <mc:Choice xmlns:v="urn:schemas-microsoft-com:vml" Requires="v">
                <p:oleObj spid="_x0000_s188531" name="Equation" r:id="rId9" imgW="520560" imgH="393480" progId="Equation.DSMT4">
                  <p:embed/>
                </p:oleObj>
              </mc:Choice>
              <mc:Fallback>
                <p:oleObj name="Equation" r:id="rId9" imgW="520560" imgH="393480" progId="Equation.DSMT4">
                  <p:embed/>
                  <p:pic>
                    <p:nvPicPr>
                      <p:cNvPr id="29736" name="Object 40"/>
                      <p:cNvPicPr>
                        <a:picLocks noChangeAspect="1" noChangeArrowheads="1"/>
                      </p:cNvPicPr>
                      <p:nvPr/>
                    </p:nvPicPr>
                    <p:blipFill>
                      <a:blip r:embed="rId10"/>
                      <a:srcRect/>
                      <a:stretch>
                        <a:fillRect/>
                      </a:stretch>
                    </p:blipFill>
                    <p:spPr bwMode="auto">
                      <a:xfrm>
                        <a:off x="4494213" y="3063875"/>
                        <a:ext cx="1106487" cy="83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7" name="Object 41"/>
          <p:cNvGraphicFramePr>
            <a:graphicFrameLocks noChangeAspect="1"/>
          </p:cNvGraphicFramePr>
          <p:nvPr>
            <p:extLst>
              <p:ext uri="{D42A27DB-BD31-4B8C-83A1-F6EECF244321}">
                <p14:modId xmlns:p14="http://schemas.microsoft.com/office/powerpoint/2010/main" val="743624704"/>
              </p:ext>
            </p:extLst>
          </p:nvPr>
        </p:nvGraphicFramePr>
        <p:xfrm>
          <a:off x="1184275" y="4510088"/>
          <a:ext cx="3536950" cy="906462"/>
        </p:xfrm>
        <a:graphic>
          <a:graphicData uri="http://schemas.openxmlformats.org/presentationml/2006/ole">
            <mc:AlternateContent xmlns:mc="http://schemas.openxmlformats.org/markup-compatibility/2006">
              <mc:Choice xmlns:v="urn:schemas-microsoft-com:vml" Requires="v">
                <p:oleObj spid="_x0000_s188532" name="Equation" r:id="rId11" imgW="1422360" imgH="393480" progId="Equation.DSMT4">
                  <p:embed/>
                </p:oleObj>
              </mc:Choice>
              <mc:Fallback>
                <p:oleObj name="Equation" r:id="rId11" imgW="1422360" imgH="393480" progId="Equation.DSMT4">
                  <p:embed/>
                  <p:pic>
                    <p:nvPicPr>
                      <p:cNvPr id="29737" name="Object 41"/>
                      <p:cNvPicPr>
                        <a:picLocks noChangeAspect="1" noChangeArrowheads="1"/>
                      </p:cNvPicPr>
                      <p:nvPr/>
                    </p:nvPicPr>
                    <p:blipFill>
                      <a:blip r:embed="rId12"/>
                      <a:srcRect/>
                      <a:stretch>
                        <a:fillRect/>
                      </a:stretch>
                    </p:blipFill>
                    <p:spPr bwMode="auto">
                      <a:xfrm>
                        <a:off x="1184275" y="4510088"/>
                        <a:ext cx="3536950" cy="906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38" name="Object 42"/>
          <p:cNvGraphicFramePr>
            <a:graphicFrameLocks noChangeAspect="1"/>
          </p:cNvGraphicFramePr>
          <p:nvPr>
            <p:extLst>
              <p:ext uri="{D42A27DB-BD31-4B8C-83A1-F6EECF244321}">
                <p14:modId xmlns:p14="http://schemas.microsoft.com/office/powerpoint/2010/main" val="3163281709"/>
              </p:ext>
            </p:extLst>
          </p:nvPr>
        </p:nvGraphicFramePr>
        <p:xfrm>
          <a:off x="746125" y="5529263"/>
          <a:ext cx="3392488" cy="501650"/>
        </p:xfrm>
        <a:graphic>
          <a:graphicData uri="http://schemas.openxmlformats.org/presentationml/2006/ole">
            <mc:AlternateContent xmlns:mc="http://schemas.openxmlformats.org/markup-compatibility/2006">
              <mc:Choice xmlns:v="urn:schemas-microsoft-com:vml" Requires="v">
                <p:oleObj spid="_x0000_s188533" name="Equation" r:id="rId13" imgW="1625400" imgH="241200" progId="Equation.DSMT4">
                  <p:embed/>
                </p:oleObj>
              </mc:Choice>
              <mc:Fallback>
                <p:oleObj name="Equation" r:id="rId13" imgW="1625400" imgH="241200" progId="Equation.DSMT4">
                  <p:embed/>
                  <p:pic>
                    <p:nvPicPr>
                      <p:cNvPr id="29738" name="Object 42"/>
                      <p:cNvPicPr>
                        <a:picLocks noChangeAspect="1" noChangeArrowheads="1"/>
                      </p:cNvPicPr>
                      <p:nvPr/>
                    </p:nvPicPr>
                    <p:blipFill>
                      <a:blip r:embed="rId14"/>
                      <a:srcRect/>
                      <a:stretch>
                        <a:fillRect/>
                      </a:stretch>
                    </p:blipFill>
                    <p:spPr bwMode="auto">
                      <a:xfrm>
                        <a:off x="746125" y="5529263"/>
                        <a:ext cx="3392488"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39" name="Line 43"/>
          <p:cNvSpPr>
            <a:spLocks noChangeShapeType="1"/>
          </p:cNvSpPr>
          <p:nvPr/>
        </p:nvSpPr>
        <p:spPr bwMode="auto">
          <a:xfrm>
            <a:off x="4643438" y="5805488"/>
            <a:ext cx="647700"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a:p>
        </p:txBody>
      </p:sp>
      <p:graphicFrame>
        <p:nvGraphicFramePr>
          <p:cNvPr id="29740" name="Object 44"/>
          <p:cNvGraphicFramePr>
            <a:graphicFrameLocks noChangeAspect="1"/>
          </p:cNvGraphicFramePr>
          <p:nvPr>
            <p:extLst>
              <p:ext uri="{D42A27DB-BD31-4B8C-83A1-F6EECF244321}">
                <p14:modId xmlns:p14="http://schemas.microsoft.com/office/powerpoint/2010/main" val="4012213318"/>
              </p:ext>
            </p:extLst>
          </p:nvPr>
        </p:nvGraphicFramePr>
        <p:xfrm>
          <a:off x="5629275" y="5372100"/>
          <a:ext cx="2692400" cy="876300"/>
        </p:xfrm>
        <a:graphic>
          <a:graphicData uri="http://schemas.openxmlformats.org/presentationml/2006/ole">
            <mc:AlternateContent xmlns:mc="http://schemas.openxmlformats.org/markup-compatibility/2006">
              <mc:Choice xmlns:v="urn:schemas-microsoft-com:vml" Requires="v">
                <p:oleObj spid="_x0000_s188534" name="Equation" r:id="rId15" imgW="1143000" imgH="393480" progId="Equation.DSMT4">
                  <p:embed/>
                </p:oleObj>
              </mc:Choice>
              <mc:Fallback>
                <p:oleObj name="Equation" r:id="rId15" imgW="1143000" imgH="393480" progId="Equation.DSMT4">
                  <p:embed/>
                  <p:pic>
                    <p:nvPicPr>
                      <p:cNvPr id="29740" name="Object 44"/>
                      <p:cNvPicPr>
                        <a:picLocks noChangeAspect="1" noChangeArrowheads="1"/>
                      </p:cNvPicPr>
                      <p:nvPr/>
                    </p:nvPicPr>
                    <p:blipFill>
                      <a:blip r:embed="rId16"/>
                      <a:srcRect/>
                      <a:stretch>
                        <a:fillRect/>
                      </a:stretch>
                    </p:blipFill>
                    <p:spPr bwMode="auto">
                      <a:xfrm>
                        <a:off x="5629275" y="5372100"/>
                        <a:ext cx="2692400"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1320270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29698"/>
                                        </p:tgtEl>
                                        <p:attrNameLst>
                                          <p:attrName>style.visibility</p:attrName>
                                        </p:attrNameLst>
                                      </p:cBhvr>
                                      <p:to>
                                        <p:strVal val="visible"/>
                                      </p:to>
                                    </p:set>
                                    <p:anim calcmode="lin" valueType="num">
                                      <p:cBhvr>
                                        <p:cTn id="7" dur="1000" fill="hold"/>
                                        <p:tgtEl>
                                          <p:spTgt spid="29698"/>
                                        </p:tgtEl>
                                        <p:attrNameLst>
                                          <p:attrName>ppt_w</p:attrName>
                                        </p:attrNameLst>
                                      </p:cBhvr>
                                      <p:tavLst>
                                        <p:tav tm="0">
                                          <p:val>
                                            <p:fltVal val="0"/>
                                          </p:val>
                                        </p:tav>
                                        <p:tav tm="100000">
                                          <p:val>
                                            <p:strVal val="#ppt_w"/>
                                          </p:val>
                                        </p:tav>
                                      </p:tavLst>
                                    </p:anim>
                                    <p:anim calcmode="lin" valueType="num">
                                      <p:cBhvr>
                                        <p:cTn id="8" dur="1000" fill="hold"/>
                                        <p:tgtEl>
                                          <p:spTgt spid="29698"/>
                                        </p:tgtEl>
                                        <p:attrNameLst>
                                          <p:attrName>ppt_h</p:attrName>
                                        </p:attrNameLst>
                                      </p:cBhvr>
                                      <p:tavLst>
                                        <p:tav tm="0">
                                          <p:val>
                                            <p:fltVal val="0"/>
                                          </p:val>
                                        </p:tav>
                                        <p:tav tm="100000">
                                          <p:val>
                                            <p:strVal val="#ppt_h"/>
                                          </p:val>
                                        </p:tav>
                                      </p:tavLst>
                                    </p:anim>
                                    <p:anim calcmode="lin" valueType="num">
                                      <p:cBhvr>
                                        <p:cTn id="9" dur="1000" fill="hold"/>
                                        <p:tgtEl>
                                          <p:spTgt spid="2969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9698"/>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29754"/>
                                        </p:tgtEl>
                                        <p:attrNameLst>
                                          <p:attrName>style.visibility</p:attrName>
                                        </p:attrNameLst>
                                      </p:cBhvr>
                                      <p:to>
                                        <p:strVal val="visible"/>
                                      </p:to>
                                    </p:set>
                                    <p:animEffect transition="in" filter="blinds(horizontal)">
                                      <p:cBhvr>
                                        <p:cTn id="14" dur="500"/>
                                        <p:tgtEl>
                                          <p:spTgt spid="29754"/>
                                        </p:tgtEl>
                                      </p:cBhvr>
                                    </p:animEffect>
                                  </p:childTnLst>
                                </p:cTn>
                              </p:par>
                            </p:childTnLst>
                          </p:cTn>
                        </p:par>
                        <p:par>
                          <p:cTn id="15" fill="hold" nodeType="afterGroup">
                            <p:stCondLst>
                              <p:cond delay="1500"/>
                            </p:stCondLst>
                            <p:childTnLst>
                              <p:par>
                                <p:cTn id="16" presetID="2" presetClass="entr" presetSubtype="1" fill="hold" grpId="0" nodeType="afterEffect">
                                  <p:stCondLst>
                                    <p:cond delay="0"/>
                                  </p:stCondLst>
                                  <p:childTnLst>
                                    <p:set>
                                      <p:cBhvr>
                                        <p:cTn id="17" dur="1" fill="hold">
                                          <p:stCondLst>
                                            <p:cond delay="0"/>
                                          </p:stCondLst>
                                        </p:cTn>
                                        <p:tgtEl>
                                          <p:spTgt spid="29725"/>
                                        </p:tgtEl>
                                        <p:attrNameLst>
                                          <p:attrName>style.visibility</p:attrName>
                                        </p:attrNameLst>
                                      </p:cBhvr>
                                      <p:to>
                                        <p:strVal val="visible"/>
                                      </p:to>
                                    </p:set>
                                    <p:anim calcmode="lin" valueType="num">
                                      <p:cBhvr additive="base">
                                        <p:cTn id="18" dur="500" fill="hold"/>
                                        <p:tgtEl>
                                          <p:spTgt spid="29725"/>
                                        </p:tgtEl>
                                        <p:attrNameLst>
                                          <p:attrName>ppt_x</p:attrName>
                                        </p:attrNameLst>
                                      </p:cBhvr>
                                      <p:tavLst>
                                        <p:tav tm="0">
                                          <p:val>
                                            <p:strVal val="#ppt_x"/>
                                          </p:val>
                                        </p:tav>
                                        <p:tav tm="100000">
                                          <p:val>
                                            <p:strVal val="#ppt_x"/>
                                          </p:val>
                                        </p:tav>
                                      </p:tavLst>
                                    </p:anim>
                                    <p:anim calcmode="lin" valueType="num">
                                      <p:cBhvr additive="base">
                                        <p:cTn id="19" dur="500" fill="hold"/>
                                        <p:tgtEl>
                                          <p:spTgt spid="29725"/>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29729"/>
                                        </p:tgtEl>
                                        <p:attrNameLst>
                                          <p:attrName>style.visibility</p:attrName>
                                        </p:attrNameLst>
                                      </p:cBhvr>
                                      <p:to>
                                        <p:strVal val="visible"/>
                                      </p:to>
                                    </p:set>
                                    <p:anim calcmode="lin" valueType="num">
                                      <p:cBhvr>
                                        <p:cTn id="24" dur="1000" fill="hold"/>
                                        <p:tgtEl>
                                          <p:spTgt spid="29729"/>
                                        </p:tgtEl>
                                        <p:attrNameLst>
                                          <p:attrName>ppt_w</p:attrName>
                                        </p:attrNameLst>
                                      </p:cBhvr>
                                      <p:tavLst>
                                        <p:tav tm="0">
                                          <p:val>
                                            <p:fltVal val="0"/>
                                          </p:val>
                                        </p:tav>
                                        <p:tav tm="100000">
                                          <p:val>
                                            <p:strVal val="#ppt_w"/>
                                          </p:val>
                                        </p:tav>
                                      </p:tavLst>
                                    </p:anim>
                                    <p:anim calcmode="lin" valueType="num">
                                      <p:cBhvr>
                                        <p:cTn id="25" dur="1000" fill="hold"/>
                                        <p:tgtEl>
                                          <p:spTgt spid="29729"/>
                                        </p:tgtEl>
                                        <p:attrNameLst>
                                          <p:attrName>ppt_h</p:attrName>
                                        </p:attrNameLst>
                                      </p:cBhvr>
                                      <p:tavLst>
                                        <p:tav tm="0">
                                          <p:val>
                                            <p:fltVal val="0"/>
                                          </p:val>
                                        </p:tav>
                                        <p:tav tm="100000">
                                          <p:val>
                                            <p:strVal val="#ppt_h"/>
                                          </p:val>
                                        </p:tav>
                                      </p:tavLst>
                                    </p:anim>
                                    <p:anim calcmode="lin" valueType="num">
                                      <p:cBhvr>
                                        <p:cTn id="26" dur="1000" fill="hold"/>
                                        <p:tgtEl>
                                          <p:spTgt spid="2972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972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29730"/>
                                        </p:tgtEl>
                                        <p:attrNameLst>
                                          <p:attrName>style.visibility</p:attrName>
                                        </p:attrNameLst>
                                      </p:cBhvr>
                                      <p:to>
                                        <p:strVal val="visible"/>
                                      </p:to>
                                    </p:set>
                                    <p:animEffect transition="in" filter="wipe(left)">
                                      <p:cBhvr>
                                        <p:cTn id="32" dur="1000"/>
                                        <p:tgtEl>
                                          <p:spTgt spid="2973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29731"/>
                                        </p:tgtEl>
                                        <p:attrNameLst>
                                          <p:attrName>style.visibility</p:attrName>
                                        </p:attrNameLst>
                                      </p:cBhvr>
                                      <p:to>
                                        <p:strVal val="visible"/>
                                      </p:to>
                                    </p:set>
                                    <p:animEffect transition="in" filter="wipe(left)">
                                      <p:cBhvr>
                                        <p:cTn id="37" dur="2000"/>
                                        <p:tgtEl>
                                          <p:spTgt spid="2973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8" fill="hold" nodeType="clickEffect">
                                  <p:stCondLst>
                                    <p:cond delay="0"/>
                                  </p:stCondLst>
                                  <p:childTnLst>
                                    <p:set>
                                      <p:cBhvr>
                                        <p:cTn id="41" dur="1" fill="hold">
                                          <p:stCondLst>
                                            <p:cond delay="0"/>
                                          </p:stCondLst>
                                        </p:cTn>
                                        <p:tgtEl>
                                          <p:spTgt spid="29732"/>
                                        </p:tgtEl>
                                        <p:attrNameLst>
                                          <p:attrName>style.visibility</p:attrName>
                                        </p:attrNameLst>
                                      </p:cBhvr>
                                      <p:to>
                                        <p:strVal val="visible"/>
                                      </p:to>
                                    </p:set>
                                    <p:animEffect transition="in" filter="slide(fromLeft)">
                                      <p:cBhvr>
                                        <p:cTn id="42" dur="500"/>
                                        <p:tgtEl>
                                          <p:spTgt spid="29732"/>
                                        </p:tgtEl>
                                      </p:cBhvr>
                                    </p:animEffect>
                                  </p:childTnLst>
                                </p:cTn>
                              </p:par>
                            </p:childTnLst>
                          </p:cTn>
                        </p:par>
                        <p:par>
                          <p:cTn id="43" fill="hold" nodeType="afterGroup">
                            <p:stCondLst>
                              <p:cond delay="500"/>
                            </p:stCondLst>
                            <p:childTnLst>
                              <p:par>
                                <p:cTn id="44" presetID="22" presetClass="entr" presetSubtype="8" fill="hold" nodeType="afterEffect">
                                  <p:stCondLst>
                                    <p:cond delay="0"/>
                                  </p:stCondLst>
                                  <p:childTnLst>
                                    <p:set>
                                      <p:cBhvr>
                                        <p:cTn id="45" dur="1" fill="hold">
                                          <p:stCondLst>
                                            <p:cond delay="0"/>
                                          </p:stCondLst>
                                        </p:cTn>
                                        <p:tgtEl>
                                          <p:spTgt spid="29733"/>
                                        </p:tgtEl>
                                        <p:attrNameLst>
                                          <p:attrName>style.visibility</p:attrName>
                                        </p:attrNameLst>
                                      </p:cBhvr>
                                      <p:to>
                                        <p:strVal val="visible"/>
                                      </p:to>
                                    </p:set>
                                    <p:animEffect transition="in" filter="wipe(left)">
                                      <p:cBhvr>
                                        <p:cTn id="46" dur="1000"/>
                                        <p:tgtEl>
                                          <p:spTgt spid="2973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9734"/>
                                        </p:tgtEl>
                                        <p:attrNameLst>
                                          <p:attrName>style.visibility</p:attrName>
                                        </p:attrNameLst>
                                      </p:cBhvr>
                                      <p:to>
                                        <p:strVal val="visible"/>
                                      </p:to>
                                    </p:set>
                                    <p:animEffect transition="in" filter="wipe(left)">
                                      <p:cBhvr>
                                        <p:cTn id="51" dur="2000"/>
                                        <p:tgtEl>
                                          <p:spTgt spid="2973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8" fill="hold" nodeType="clickEffect">
                                  <p:stCondLst>
                                    <p:cond delay="0"/>
                                  </p:stCondLst>
                                  <p:childTnLst>
                                    <p:set>
                                      <p:cBhvr>
                                        <p:cTn id="55" dur="1" fill="hold">
                                          <p:stCondLst>
                                            <p:cond delay="0"/>
                                          </p:stCondLst>
                                        </p:cTn>
                                        <p:tgtEl>
                                          <p:spTgt spid="29735"/>
                                        </p:tgtEl>
                                        <p:attrNameLst>
                                          <p:attrName>style.visibility</p:attrName>
                                        </p:attrNameLst>
                                      </p:cBhvr>
                                      <p:to>
                                        <p:strVal val="visible"/>
                                      </p:to>
                                    </p:set>
                                    <p:animEffect transition="in" filter="slide(fromLeft)">
                                      <p:cBhvr>
                                        <p:cTn id="56" dur="500"/>
                                        <p:tgtEl>
                                          <p:spTgt spid="29735"/>
                                        </p:tgtEl>
                                      </p:cBhvr>
                                    </p:animEffect>
                                  </p:childTnLst>
                                </p:cTn>
                              </p:par>
                            </p:childTnLst>
                          </p:cTn>
                        </p:par>
                        <p:par>
                          <p:cTn id="57" fill="hold" nodeType="afterGroup">
                            <p:stCondLst>
                              <p:cond delay="500"/>
                            </p:stCondLst>
                            <p:childTnLst>
                              <p:par>
                                <p:cTn id="58" presetID="22" presetClass="entr" presetSubtype="8" fill="hold" nodeType="afterEffect">
                                  <p:stCondLst>
                                    <p:cond delay="0"/>
                                  </p:stCondLst>
                                  <p:childTnLst>
                                    <p:set>
                                      <p:cBhvr>
                                        <p:cTn id="59" dur="1" fill="hold">
                                          <p:stCondLst>
                                            <p:cond delay="0"/>
                                          </p:stCondLst>
                                        </p:cTn>
                                        <p:tgtEl>
                                          <p:spTgt spid="29736"/>
                                        </p:tgtEl>
                                        <p:attrNameLst>
                                          <p:attrName>style.visibility</p:attrName>
                                        </p:attrNameLst>
                                      </p:cBhvr>
                                      <p:to>
                                        <p:strVal val="visible"/>
                                      </p:to>
                                    </p:set>
                                    <p:animEffect transition="in" filter="wipe(left)">
                                      <p:cBhvr>
                                        <p:cTn id="60" dur="1000"/>
                                        <p:tgtEl>
                                          <p:spTgt spid="29736"/>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29737"/>
                                        </p:tgtEl>
                                        <p:attrNameLst>
                                          <p:attrName>style.visibility</p:attrName>
                                        </p:attrNameLst>
                                      </p:cBhvr>
                                      <p:to>
                                        <p:strVal val="visible"/>
                                      </p:to>
                                    </p:set>
                                    <p:animEffect transition="in" filter="wipe(left)">
                                      <p:cBhvr>
                                        <p:cTn id="65" dur="2000"/>
                                        <p:tgtEl>
                                          <p:spTgt spid="2973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29738"/>
                                        </p:tgtEl>
                                        <p:attrNameLst>
                                          <p:attrName>style.visibility</p:attrName>
                                        </p:attrNameLst>
                                      </p:cBhvr>
                                      <p:to>
                                        <p:strVal val="visible"/>
                                      </p:to>
                                    </p:set>
                                    <p:animEffect transition="in" filter="wipe(left)">
                                      <p:cBhvr>
                                        <p:cTn id="70" dur="2000"/>
                                        <p:tgtEl>
                                          <p:spTgt spid="2973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2" presetClass="entr" presetSubtype="8" fill="hold" nodeType="clickEffect">
                                  <p:stCondLst>
                                    <p:cond delay="0"/>
                                  </p:stCondLst>
                                  <p:childTnLst>
                                    <p:set>
                                      <p:cBhvr>
                                        <p:cTn id="74" dur="1" fill="hold">
                                          <p:stCondLst>
                                            <p:cond delay="0"/>
                                          </p:stCondLst>
                                        </p:cTn>
                                        <p:tgtEl>
                                          <p:spTgt spid="29739"/>
                                        </p:tgtEl>
                                        <p:attrNameLst>
                                          <p:attrName>style.visibility</p:attrName>
                                        </p:attrNameLst>
                                      </p:cBhvr>
                                      <p:to>
                                        <p:strVal val="visible"/>
                                      </p:to>
                                    </p:set>
                                    <p:animEffect transition="in" filter="slide(fromLeft)">
                                      <p:cBhvr>
                                        <p:cTn id="75" dur="500"/>
                                        <p:tgtEl>
                                          <p:spTgt spid="29739"/>
                                        </p:tgtEl>
                                      </p:cBhvr>
                                    </p:animEffect>
                                  </p:childTnLst>
                                </p:cTn>
                              </p:par>
                            </p:childTnLst>
                          </p:cTn>
                        </p:par>
                        <p:par>
                          <p:cTn id="76" fill="hold" nodeType="afterGroup">
                            <p:stCondLst>
                              <p:cond delay="500"/>
                            </p:stCondLst>
                            <p:childTnLst>
                              <p:par>
                                <p:cTn id="77" presetID="2" presetClass="entr" presetSubtype="2" fill="hold" nodeType="afterEffect">
                                  <p:stCondLst>
                                    <p:cond delay="0"/>
                                  </p:stCondLst>
                                  <p:childTnLst>
                                    <p:set>
                                      <p:cBhvr>
                                        <p:cTn id="78" dur="1" fill="hold">
                                          <p:stCondLst>
                                            <p:cond delay="0"/>
                                          </p:stCondLst>
                                        </p:cTn>
                                        <p:tgtEl>
                                          <p:spTgt spid="29740"/>
                                        </p:tgtEl>
                                        <p:attrNameLst>
                                          <p:attrName>style.visibility</p:attrName>
                                        </p:attrNameLst>
                                      </p:cBhvr>
                                      <p:to>
                                        <p:strVal val="visible"/>
                                      </p:to>
                                    </p:set>
                                    <p:anim calcmode="lin" valueType="num">
                                      <p:cBhvr additive="base">
                                        <p:cTn id="79" dur="500" fill="hold"/>
                                        <p:tgtEl>
                                          <p:spTgt spid="29740"/>
                                        </p:tgtEl>
                                        <p:attrNameLst>
                                          <p:attrName>ppt_x</p:attrName>
                                        </p:attrNameLst>
                                      </p:cBhvr>
                                      <p:tavLst>
                                        <p:tav tm="0">
                                          <p:val>
                                            <p:strVal val="1+#ppt_w/2"/>
                                          </p:val>
                                        </p:tav>
                                        <p:tav tm="100000">
                                          <p:val>
                                            <p:strVal val="#ppt_x"/>
                                          </p:val>
                                        </p:tav>
                                      </p:tavLst>
                                    </p:anim>
                                    <p:anim calcmode="lin" valueType="num">
                                      <p:cBhvr additive="base">
                                        <p:cTn id="80" dur="500" fill="hold"/>
                                        <p:tgtEl>
                                          <p:spTgt spid="297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725" grpId="0"/>
      <p:bldP spid="29729" grpId="0"/>
      <p:bldP spid="297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395288" y="620713"/>
            <a:ext cx="5976937" cy="52322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Lst>
        </p:spPr>
        <p:txBody>
          <a:bodyPr lIns="198000" rIns="198000">
            <a:spAutoFit/>
          </a:bodyPr>
          <a:lstStyle/>
          <a:p>
            <a:r>
              <a:rPr kumimoji="1" lang="en-US" altLang="zh-CN" sz="2800" dirty="0">
                <a:latin typeface="楷体_GB2312" pitchFamily="49" charset="-122"/>
              </a:rPr>
              <a:t>3. </a:t>
            </a:r>
            <a:r>
              <a:rPr kumimoji="1" lang="zh-CN" altLang="en-US" sz="2800" dirty="0">
                <a:latin typeface="楷体_GB2312" pitchFamily="49" charset="-122"/>
              </a:rPr>
              <a:t>同频率正弦量的相位差</a:t>
            </a:r>
            <a:endParaRPr kumimoji="1" lang="zh-CN" altLang="en-US" sz="2800" b="0" dirty="0"/>
          </a:p>
        </p:txBody>
      </p:sp>
      <p:sp>
        <p:nvSpPr>
          <p:cNvPr id="30723" name="Text Box 3"/>
          <p:cNvSpPr txBox="1">
            <a:spLocks noChangeArrowheads="1"/>
          </p:cNvSpPr>
          <p:nvPr/>
        </p:nvSpPr>
        <p:spPr bwMode="auto">
          <a:xfrm>
            <a:off x="684213" y="1341438"/>
            <a:ext cx="575189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400"/>
              <a:t>设</a:t>
            </a:r>
            <a:r>
              <a:rPr kumimoji="1" lang="zh-CN" altLang="en-US" sz="2400" b="0">
                <a:ea typeface="宋体" panose="02010600030101010101" pitchFamily="2" charset="-122"/>
              </a:rPr>
              <a:t>  </a:t>
            </a:r>
            <a:r>
              <a:rPr kumimoji="1" lang="en-US" altLang="zh-CN" sz="2400" b="0" i="1">
                <a:ea typeface="宋体" panose="02010600030101010101" pitchFamily="2" charset="-122"/>
              </a:rPr>
              <a:t>u</a:t>
            </a:r>
            <a:r>
              <a:rPr kumimoji="1" lang="en-US" altLang="zh-CN" sz="2400" b="0">
                <a:ea typeface="宋体" panose="02010600030101010101" pitchFamily="2" charset="-122"/>
              </a:rPr>
              <a:t>(</a:t>
            </a:r>
            <a:r>
              <a:rPr kumimoji="1" lang="en-US" altLang="zh-CN" sz="2400" b="0" i="1">
                <a:ea typeface="宋体" panose="02010600030101010101" pitchFamily="2" charset="-122"/>
              </a:rPr>
              <a:t>t</a:t>
            </a:r>
            <a:r>
              <a:rPr kumimoji="1" lang="en-US" altLang="zh-CN" sz="2400" b="0">
                <a:ea typeface="宋体" panose="02010600030101010101" pitchFamily="2" charset="-122"/>
              </a:rPr>
              <a:t>)=</a:t>
            </a:r>
            <a:r>
              <a:rPr kumimoji="1" lang="en-US" altLang="zh-CN" sz="2400" b="0" i="1">
                <a:ea typeface="宋体" panose="02010600030101010101" pitchFamily="2" charset="-122"/>
              </a:rPr>
              <a:t>U</a:t>
            </a:r>
            <a:r>
              <a:rPr kumimoji="1" lang="en-US" altLang="zh-CN" sz="2400" b="0" baseline="-25000">
                <a:ea typeface="宋体" panose="02010600030101010101" pitchFamily="2" charset="-122"/>
              </a:rPr>
              <a:t>m</a:t>
            </a:r>
            <a:r>
              <a:rPr kumimoji="1" lang="en-US" altLang="zh-CN" sz="2400" b="0">
                <a:ea typeface="宋体" panose="02010600030101010101" pitchFamily="2" charset="-122"/>
              </a:rPr>
              <a:t>cos(</a:t>
            </a:r>
            <a:r>
              <a:rPr kumimoji="1" lang="en-US" altLang="zh-CN" sz="2400" b="0" i="1">
                <a:latin typeface="Symbol" panose="05050102010706020507" pitchFamily="18" charset="2"/>
                <a:ea typeface="宋体" panose="02010600030101010101" pitchFamily="2" charset="-122"/>
              </a:rPr>
              <a:t>w </a:t>
            </a:r>
            <a:r>
              <a:rPr kumimoji="1" lang="en-US" altLang="zh-CN" sz="2400" b="0" i="1">
                <a:ea typeface="宋体" panose="02010600030101010101" pitchFamily="2" charset="-122"/>
              </a:rPr>
              <a:t>t</a:t>
            </a:r>
            <a:r>
              <a:rPr kumimoji="1" lang="en-US" altLang="zh-CN" sz="2400" b="0">
                <a:ea typeface="宋体" panose="02010600030101010101" pitchFamily="2" charset="-122"/>
              </a:rPr>
              <a:t>+</a:t>
            </a:r>
            <a:r>
              <a:rPr kumimoji="1" lang="en-US" altLang="zh-CN" sz="2400" b="0" i="1">
                <a:latin typeface="Symbol" panose="05050102010706020507" pitchFamily="18" charset="2"/>
                <a:ea typeface="宋体" panose="02010600030101010101" pitchFamily="2" charset="-122"/>
              </a:rPr>
              <a:t>y </a:t>
            </a:r>
            <a:r>
              <a:rPr kumimoji="1" lang="en-US" altLang="zh-CN" sz="2400" b="0" i="1" baseline="-25000">
                <a:ea typeface="宋体" panose="02010600030101010101" pitchFamily="2" charset="-122"/>
              </a:rPr>
              <a:t>u</a:t>
            </a:r>
            <a:r>
              <a:rPr kumimoji="1" lang="en-US" altLang="zh-CN" sz="2400" b="0">
                <a:ea typeface="宋体" panose="02010600030101010101" pitchFamily="2" charset="-122"/>
              </a:rPr>
              <a:t>),  </a:t>
            </a:r>
            <a:r>
              <a:rPr kumimoji="1" lang="en-US" altLang="zh-CN" sz="2400" b="0" i="1">
                <a:ea typeface="宋体" panose="02010600030101010101" pitchFamily="2" charset="-122"/>
              </a:rPr>
              <a:t>i</a:t>
            </a:r>
            <a:r>
              <a:rPr kumimoji="1" lang="en-US" altLang="zh-CN" sz="2400" b="0">
                <a:ea typeface="宋体" panose="02010600030101010101" pitchFamily="2" charset="-122"/>
              </a:rPr>
              <a:t>(</a:t>
            </a:r>
            <a:r>
              <a:rPr kumimoji="1" lang="en-US" altLang="zh-CN" sz="2400" b="0" i="1">
                <a:ea typeface="宋体" panose="02010600030101010101" pitchFamily="2" charset="-122"/>
              </a:rPr>
              <a:t>t</a:t>
            </a:r>
            <a:r>
              <a:rPr kumimoji="1" lang="en-US" altLang="zh-CN" sz="2400" b="0">
                <a:ea typeface="宋体" panose="02010600030101010101" pitchFamily="2" charset="-122"/>
              </a:rPr>
              <a:t>)=</a:t>
            </a:r>
            <a:r>
              <a:rPr kumimoji="1" lang="en-US" altLang="zh-CN" sz="2400" b="0" i="1">
                <a:ea typeface="宋体" panose="02010600030101010101" pitchFamily="2" charset="-122"/>
              </a:rPr>
              <a:t>I</a:t>
            </a:r>
            <a:r>
              <a:rPr kumimoji="1" lang="en-US" altLang="zh-CN" sz="2400" b="0" baseline="-25000">
                <a:ea typeface="宋体" panose="02010600030101010101" pitchFamily="2" charset="-122"/>
              </a:rPr>
              <a:t>m</a:t>
            </a:r>
            <a:r>
              <a:rPr kumimoji="1" lang="en-US" altLang="zh-CN" sz="2400" b="0">
                <a:ea typeface="宋体" panose="02010600030101010101" pitchFamily="2" charset="-122"/>
              </a:rPr>
              <a:t>cos(</a:t>
            </a:r>
            <a:r>
              <a:rPr kumimoji="1" lang="en-US" altLang="zh-CN" sz="2400" b="0" i="1">
                <a:latin typeface="Symbol" panose="05050102010706020507" pitchFamily="18" charset="2"/>
                <a:ea typeface="宋体" panose="02010600030101010101" pitchFamily="2" charset="-122"/>
              </a:rPr>
              <a:t>w </a:t>
            </a:r>
            <a:r>
              <a:rPr kumimoji="1" lang="en-US" altLang="zh-CN" sz="2400" b="0" i="1">
                <a:ea typeface="宋体" panose="02010600030101010101" pitchFamily="2" charset="-122"/>
              </a:rPr>
              <a:t>t</a:t>
            </a:r>
            <a:r>
              <a:rPr kumimoji="1" lang="en-US" altLang="zh-CN" sz="2400" b="0">
                <a:ea typeface="宋体" panose="02010600030101010101" pitchFamily="2" charset="-122"/>
              </a:rPr>
              <a:t>+</a:t>
            </a:r>
            <a:r>
              <a:rPr kumimoji="1" lang="en-US" altLang="zh-CN" sz="2400" b="0" i="1">
                <a:latin typeface="Symbol" panose="05050102010706020507" pitchFamily="18" charset="2"/>
                <a:ea typeface="宋体" panose="02010600030101010101" pitchFamily="2" charset="-122"/>
              </a:rPr>
              <a:t>y </a:t>
            </a:r>
            <a:r>
              <a:rPr kumimoji="1" lang="en-US" altLang="zh-CN" sz="2400" b="0" i="1" baseline="-25000">
                <a:ea typeface="宋体" panose="02010600030101010101" pitchFamily="2" charset="-122"/>
              </a:rPr>
              <a:t>i</a:t>
            </a:r>
            <a:r>
              <a:rPr kumimoji="1" lang="en-US" altLang="zh-CN" sz="2400" b="0">
                <a:ea typeface="宋体" panose="02010600030101010101" pitchFamily="2" charset="-122"/>
              </a:rPr>
              <a:t>)</a:t>
            </a:r>
          </a:p>
        </p:txBody>
      </p:sp>
      <p:sp>
        <p:nvSpPr>
          <p:cNvPr id="30724" name="Text Box 4"/>
          <p:cNvSpPr txBox="1">
            <a:spLocks noChangeArrowheads="1"/>
          </p:cNvSpPr>
          <p:nvPr/>
        </p:nvSpPr>
        <p:spPr bwMode="auto">
          <a:xfrm>
            <a:off x="611188" y="2060575"/>
            <a:ext cx="7999412"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zh-CN" altLang="en-US" sz="2400"/>
              <a:t>相位差</a:t>
            </a:r>
            <a:r>
              <a:rPr kumimoji="1" lang="zh-CN" altLang="en-US" sz="2400">
                <a:ea typeface="宋体" panose="02010600030101010101" pitchFamily="2" charset="-122"/>
              </a:rPr>
              <a:t> ：</a:t>
            </a:r>
            <a:r>
              <a:rPr kumimoji="1" lang="en-US" altLang="zh-CN" sz="2400" b="0" i="1">
                <a:latin typeface="Symbol" panose="05050102010706020507" pitchFamily="18" charset="2"/>
                <a:ea typeface="宋体" panose="02010600030101010101" pitchFamily="2" charset="-122"/>
              </a:rPr>
              <a:t>j  </a:t>
            </a:r>
            <a:r>
              <a:rPr kumimoji="1" lang="en-US" altLang="zh-CN" sz="2400" b="0">
                <a:ea typeface="宋体" panose="02010600030101010101" pitchFamily="2" charset="-122"/>
              </a:rPr>
              <a:t>= (</a:t>
            </a:r>
            <a:r>
              <a:rPr kumimoji="1" lang="en-US" altLang="zh-CN" sz="2400" b="0" i="1">
                <a:latin typeface="Symbol" panose="05050102010706020507" pitchFamily="18" charset="2"/>
                <a:ea typeface="宋体" panose="02010600030101010101" pitchFamily="2" charset="-122"/>
              </a:rPr>
              <a:t>w </a:t>
            </a:r>
            <a:r>
              <a:rPr kumimoji="1" lang="en-US" altLang="zh-CN" sz="2400" b="0" i="1">
                <a:ea typeface="宋体" panose="02010600030101010101" pitchFamily="2" charset="-122"/>
              </a:rPr>
              <a:t>t</a:t>
            </a:r>
            <a:r>
              <a:rPr kumimoji="1" lang="en-US" altLang="zh-CN" sz="2400" b="0">
                <a:ea typeface="宋体" panose="02010600030101010101" pitchFamily="2" charset="-122"/>
              </a:rPr>
              <a:t>+</a:t>
            </a:r>
            <a:r>
              <a:rPr kumimoji="1" lang="en-US" altLang="zh-CN" sz="2400" b="0" i="1">
                <a:latin typeface="Symbol" panose="05050102010706020507" pitchFamily="18" charset="2"/>
                <a:ea typeface="宋体" panose="02010600030101010101" pitchFamily="2" charset="-122"/>
              </a:rPr>
              <a:t>y </a:t>
            </a:r>
            <a:r>
              <a:rPr kumimoji="1" lang="en-US" altLang="zh-CN" sz="2400" b="0" i="1" baseline="-25000">
                <a:ea typeface="宋体" panose="02010600030101010101" pitchFamily="2" charset="-122"/>
              </a:rPr>
              <a:t>u</a:t>
            </a:r>
            <a:r>
              <a:rPr kumimoji="1" lang="en-US" altLang="zh-CN" sz="2400" b="0">
                <a:ea typeface="宋体" panose="02010600030101010101" pitchFamily="2" charset="-122"/>
              </a:rPr>
              <a:t>)</a:t>
            </a:r>
            <a:r>
              <a:rPr kumimoji="1" lang="en-US" altLang="zh-CN" sz="2400" b="0">
                <a:latin typeface="宋体" panose="02010600030101010101" pitchFamily="2" charset="-122"/>
                <a:ea typeface="宋体" panose="02010600030101010101" pitchFamily="2" charset="-122"/>
              </a:rPr>
              <a:t>-</a:t>
            </a:r>
            <a:r>
              <a:rPr kumimoji="1" lang="en-US" altLang="zh-CN" sz="2400" b="0">
                <a:ea typeface="宋体" panose="02010600030101010101" pitchFamily="2" charset="-122"/>
              </a:rPr>
              <a:t> (</a:t>
            </a:r>
            <a:r>
              <a:rPr kumimoji="1" lang="en-US" altLang="zh-CN" sz="2400" b="0" i="1">
                <a:latin typeface="Symbol" panose="05050102010706020507" pitchFamily="18" charset="2"/>
                <a:ea typeface="宋体" panose="02010600030101010101" pitchFamily="2" charset="-122"/>
              </a:rPr>
              <a:t>w </a:t>
            </a:r>
            <a:r>
              <a:rPr kumimoji="1" lang="en-US" altLang="zh-CN" sz="2400" b="0" i="1">
                <a:ea typeface="宋体" panose="02010600030101010101" pitchFamily="2" charset="-122"/>
              </a:rPr>
              <a:t>t</a:t>
            </a:r>
            <a:r>
              <a:rPr kumimoji="1" lang="en-US" altLang="zh-CN" sz="2400" b="0">
                <a:ea typeface="宋体" panose="02010600030101010101" pitchFamily="2" charset="-122"/>
              </a:rPr>
              <a:t>+</a:t>
            </a:r>
            <a:r>
              <a:rPr kumimoji="1" lang="en-US" altLang="zh-CN" sz="2400" b="0" i="1">
                <a:latin typeface="Symbol" panose="05050102010706020507" pitchFamily="18" charset="2"/>
                <a:ea typeface="宋体" panose="02010600030101010101" pitchFamily="2" charset="-122"/>
              </a:rPr>
              <a:t>y </a:t>
            </a:r>
            <a:r>
              <a:rPr kumimoji="1" lang="en-US" altLang="zh-CN" sz="2400" b="0" i="1" baseline="-25000">
                <a:ea typeface="宋体" panose="02010600030101010101" pitchFamily="2" charset="-122"/>
              </a:rPr>
              <a:t>i</a:t>
            </a:r>
            <a:r>
              <a:rPr kumimoji="1" lang="en-US" altLang="zh-CN" sz="2400" b="0">
                <a:ea typeface="宋体" panose="02010600030101010101" pitchFamily="2" charset="-122"/>
              </a:rPr>
              <a:t>)= </a:t>
            </a:r>
            <a:r>
              <a:rPr kumimoji="1" lang="en-US" altLang="zh-CN" sz="2400" b="0" i="1">
                <a:latin typeface="Symbol" panose="05050102010706020507" pitchFamily="18" charset="2"/>
                <a:ea typeface="宋体" panose="02010600030101010101" pitchFamily="2" charset="-122"/>
              </a:rPr>
              <a:t>y </a:t>
            </a:r>
            <a:r>
              <a:rPr kumimoji="1" lang="en-US" altLang="zh-CN" sz="2400" b="0" i="1" baseline="-25000">
                <a:ea typeface="宋体" panose="02010600030101010101" pitchFamily="2" charset="-122"/>
              </a:rPr>
              <a:t>u</a:t>
            </a:r>
            <a:r>
              <a:rPr kumimoji="1" lang="en-US" altLang="zh-CN" sz="2400" b="0">
                <a:latin typeface="宋体" panose="02010600030101010101" pitchFamily="2" charset="-122"/>
                <a:ea typeface="宋体" panose="02010600030101010101" pitchFamily="2" charset="-122"/>
              </a:rPr>
              <a:t>-</a:t>
            </a:r>
            <a:r>
              <a:rPr kumimoji="1" lang="en-US" altLang="zh-CN" sz="2400" b="0" i="1">
                <a:latin typeface="Symbol" panose="05050102010706020507" pitchFamily="18" charset="2"/>
                <a:ea typeface="宋体" panose="02010600030101010101" pitchFamily="2" charset="-122"/>
              </a:rPr>
              <a:t>y </a:t>
            </a:r>
            <a:r>
              <a:rPr kumimoji="1" lang="en-US" altLang="zh-CN" sz="2400" b="0" i="1" baseline="-25000">
                <a:ea typeface="宋体" panose="02010600030101010101" pitchFamily="2" charset="-122"/>
              </a:rPr>
              <a:t>i</a:t>
            </a:r>
            <a:endParaRPr kumimoji="1" lang="en-US" altLang="zh-CN" sz="2400" b="0" baseline="-25000">
              <a:ea typeface="宋体" panose="02010600030101010101" pitchFamily="2" charset="-122"/>
            </a:endParaRPr>
          </a:p>
        </p:txBody>
      </p:sp>
      <p:sp>
        <p:nvSpPr>
          <p:cNvPr id="30747" name="Rectangle 27"/>
          <p:cNvSpPr>
            <a:spLocks noChangeArrowheads="1"/>
          </p:cNvSpPr>
          <p:nvPr/>
        </p:nvSpPr>
        <p:spPr bwMode="auto">
          <a:xfrm>
            <a:off x="611188" y="3068638"/>
            <a:ext cx="3608680" cy="523220"/>
          </a:xfrm>
          <a:prstGeom prst="rect">
            <a:avLst/>
          </a:prstGeom>
          <a:gradFill rotWithShape="1">
            <a:gsLst>
              <a:gs pos="0">
                <a:srgbClr val="66FFFF"/>
              </a:gs>
              <a:gs pos="50000">
                <a:srgbClr val="FFFFFF"/>
              </a:gs>
              <a:gs pos="100000">
                <a:srgbClr val="66FFFF"/>
              </a:gs>
            </a:gsLst>
            <a:lin ang="5400000" scaled="1"/>
          </a:gradFill>
          <a:ln w="9525">
            <a:solidFill>
              <a:schemeClr val="tx1"/>
            </a:solidFill>
            <a:miter lim="800000"/>
            <a:headEnd/>
            <a:tailEnd/>
          </a:ln>
        </p:spPr>
        <p:txBody>
          <a:bodyPr wrap="none">
            <a:spAutoFit/>
          </a:bodyPr>
          <a:lstStyle/>
          <a:p>
            <a:r>
              <a:rPr kumimoji="1" lang="zh-CN" altLang="en-US" sz="2800"/>
              <a:t>规定</a:t>
            </a:r>
            <a:r>
              <a:rPr kumimoji="1" lang="zh-CN" altLang="en-US" sz="2800">
                <a:ea typeface="宋体" panose="02010600030101010101" pitchFamily="2" charset="-122"/>
              </a:rPr>
              <a:t>： </a:t>
            </a:r>
            <a:r>
              <a:rPr kumimoji="1" lang="en-US" altLang="zh-CN" sz="2800" b="0">
                <a:ea typeface="宋体" panose="02010600030101010101" pitchFamily="2" charset="-122"/>
              </a:rPr>
              <a:t>|</a:t>
            </a:r>
            <a:r>
              <a:rPr kumimoji="1" lang="en-US" altLang="zh-CN" sz="2800" b="0" i="1">
                <a:latin typeface="Symbol" panose="05050102010706020507" pitchFamily="18" charset="2"/>
                <a:ea typeface="宋体" panose="02010600030101010101" pitchFamily="2" charset="-122"/>
                <a:sym typeface="Symbol" panose="05050102010706020507" pitchFamily="18" charset="2"/>
              </a:rPr>
              <a:t></a:t>
            </a:r>
            <a:r>
              <a:rPr kumimoji="1" lang="en-US" altLang="zh-CN" sz="2800" b="0" i="1">
                <a:latin typeface="Symbol" panose="05050102010706020507" pitchFamily="18" charset="2"/>
                <a:ea typeface="宋体" panose="02010600030101010101" pitchFamily="2" charset="-122"/>
              </a:rPr>
              <a:t> </a:t>
            </a:r>
            <a:r>
              <a:rPr kumimoji="1" lang="en-US" altLang="zh-CN" sz="2800" b="0">
                <a:ea typeface="宋体" panose="02010600030101010101" pitchFamily="2" charset="-122"/>
              </a:rPr>
              <a:t>| </a:t>
            </a:r>
            <a:r>
              <a:rPr kumimoji="1" lang="en-US" altLang="zh-CN" sz="2800" b="0">
                <a:ea typeface="宋体" panose="02010600030101010101" pitchFamily="2" charset="-122"/>
                <a:sym typeface="Symbol" panose="05050102010706020507" pitchFamily="18" charset="2"/>
              </a:rPr>
              <a:t>  (180°)</a:t>
            </a:r>
          </a:p>
        </p:txBody>
      </p:sp>
      <p:sp>
        <p:nvSpPr>
          <p:cNvPr id="30761" name="AutoShape 41" descr="羊皮纸"/>
          <p:cNvSpPr>
            <a:spLocks noChangeArrowheads="1"/>
          </p:cNvSpPr>
          <p:nvPr/>
        </p:nvSpPr>
        <p:spPr bwMode="auto">
          <a:xfrm>
            <a:off x="4499992" y="3050666"/>
            <a:ext cx="2952750" cy="720725"/>
          </a:xfrm>
          <a:prstGeom prst="wedgeRoundRectCallout">
            <a:avLst>
              <a:gd name="adj1" fmla="val 5269"/>
              <a:gd name="adj2" fmla="val -127972"/>
              <a:gd name="adj3" fmla="val 16667"/>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kumimoji="1" lang="zh-CN" altLang="en-US" sz="2800" dirty="0"/>
              <a:t>等于初相位之差</a:t>
            </a:r>
          </a:p>
        </p:txBody>
      </p:sp>
    </p:spTree>
    <p:extLst>
      <p:ext uri="{BB962C8B-B14F-4D97-AF65-F5344CB8AC3E}">
        <p14:creationId xmlns:p14="http://schemas.microsoft.com/office/powerpoint/2010/main" val="992165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additive="base">
                                        <p:cTn id="7" dur="500" fill="hold"/>
                                        <p:tgtEl>
                                          <p:spTgt spid="30722"/>
                                        </p:tgtEl>
                                        <p:attrNameLst>
                                          <p:attrName>ppt_x</p:attrName>
                                        </p:attrNameLst>
                                      </p:cBhvr>
                                      <p:tavLst>
                                        <p:tav tm="0">
                                          <p:val>
                                            <p:strVal val="0-#ppt_w/2"/>
                                          </p:val>
                                        </p:tav>
                                        <p:tav tm="100000">
                                          <p:val>
                                            <p:strVal val="#ppt_x"/>
                                          </p:val>
                                        </p:tav>
                                      </p:tavLst>
                                    </p:anim>
                                    <p:anim calcmode="lin" valueType="num">
                                      <p:cBhvr additive="base">
                                        <p:cTn id="8" dur="500" fill="hold"/>
                                        <p:tgtEl>
                                          <p:spTgt spid="30722"/>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723"/>
                                        </p:tgtEl>
                                        <p:attrNameLst>
                                          <p:attrName>style.visibility</p:attrName>
                                        </p:attrNameLst>
                                      </p:cBhvr>
                                      <p:to>
                                        <p:strVal val="visible"/>
                                      </p:to>
                                    </p:set>
                                    <p:anim calcmode="lin" valueType="num">
                                      <p:cBhvr additive="base">
                                        <p:cTn id="13" dur="500" fill="hold"/>
                                        <p:tgtEl>
                                          <p:spTgt spid="30723"/>
                                        </p:tgtEl>
                                        <p:attrNameLst>
                                          <p:attrName>ppt_x</p:attrName>
                                        </p:attrNameLst>
                                      </p:cBhvr>
                                      <p:tavLst>
                                        <p:tav tm="0">
                                          <p:val>
                                            <p:strVal val="0-#ppt_w/2"/>
                                          </p:val>
                                        </p:tav>
                                        <p:tav tm="100000">
                                          <p:val>
                                            <p:strVal val="#ppt_x"/>
                                          </p:val>
                                        </p:tav>
                                      </p:tavLst>
                                    </p:anim>
                                    <p:anim calcmode="lin" valueType="num">
                                      <p:cBhvr additive="base">
                                        <p:cTn id="14" dur="500" fill="hold"/>
                                        <p:tgtEl>
                                          <p:spTgt spid="3072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30724"/>
                                        </p:tgtEl>
                                        <p:attrNameLst>
                                          <p:attrName>style.visibility</p:attrName>
                                        </p:attrNameLst>
                                      </p:cBhvr>
                                      <p:to>
                                        <p:strVal val="visible"/>
                                      </p:to>
                                    </p:set>
                                    <p:animEffect transition="in" filter="wipe(left)">
                                      <p:cBhvr>
                                        <p:cTn id="19" dur="2000"/>
                                        <p:tgtEl>
                                          <p:spTgt spid="3072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30747"/>
                                        </p:tgtEl>
                                        <p:attrNameLst>
                                          <p:attrName>style.visibility</p:attrName>
                                        </p:attrNameLst>
                                      </p:cBhvr>
                                      <p:to>
                                        <p:strVal val="visible"/>
                                      </p:to>
                                    </p:set>
                                    <p:animEffect transition="in" filter="slide(fromBottom)">
                                      <p:cBhvr>
                                        <p:cTn id="24" dur="500"/>
                                        <p:tgtEl>
                                          <p:spTgt spid="30747"/>
                                        </p:tgtEl>
                                      </p:cBhvr>
                                    </p:animEffect>
                                  </p:childTnLst>
                                </p:cTn>
                              </p:par>
                            </p:childTnLst>
                          </p:cTn>
                        </p:par>
                        <p:par>
                          <p:cTn id="25" fill="hold" nodeType="afterGroup">
                            <p:stCondLst>
                              <p:cond delay="500"/>
                            </p:stCondLst>
                            <p:childTnLst>
                              <p:par>
                                <p:cTn id="26" presetID="20" presetClass="entr" presetSubtype="0" fill="hold" grpId="0" nodeType="afterEffect">
                                  <p:stCondLst>
                                    <p:cond delay="0"/>
                                  </p:stCondLst>
                                  <p:childTnLst>
                                    <p:set>
                                      <p:cBhvr>
                                        <p:cTn id="27" dur="1" fill="hold">
                                          <p:stCondLst>
                                            <p:cond delay="0"/>
                                          </p:stCondLst>
                                        </p:cTn>
                                        <p:tgtEl>
                                          <p:spTgt spid="30761"/>
                                        </p:tgtEl>
                                        <p:attrNameLst>
                                          <p:attrName>style.visibility</p:attrName>
                                        </p:attrNameLst>
                                      </p:cBhvr>
                                      <p:to>
                                        <p:strVal val="visible"/>
                                      </p:to>
                                    </p:set>
                                    <p:animEffect transition="in" filter="wedge">
                                      <p:cBhvr>
                                        <p:cTn id="28" dur="2000"/>
                                        <p:tgtEl>
                                          <p:spTgt spid="307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3" grpId="0" autoUpdateAnimBg="0"/>
      <p:bldP spid="30724" grpId="0" autoUpdateAnimBg="0"/>
      <p:bldP spid="30747" grpId="0" animBg="1" autoUpdateAnimBg="0"/>
      <p:bldP spid="3076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5"/>
          <p:cNvSpPr>
            <a:spLocks noChangeArrowheads="1"/>
          </p:cNvSpPr>
          <p:nvPr/>
        </p:nvSpPr>
        <p:spPr bwMode="auto">
          <a:xfrm>
            <a:off x="611560" y="4313231"/>
            <a:ext cx="7742237" cy="1126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57150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buSzPct val="80000"/>
              <a:buFont typeface="Wingdings" panose="05000000000000000000" pitchFamily="2" charset="2"/>
              <a:buChar char="l"/>
            </a:pPr>
            <a:r>
              <a:rPr kumimoji="1" lang="en-US" altLang="zh-CN" sz="2800" b="0" i="1" dirty="0">
                <a:latin typeface="Symbol" panose="05050102010706020507" pitchFamily="18" charset="2"/>
              </a:rPr>
              <a:t>j </a:t>
            </a:r>
            <a:r>
              <a:rPr kumimoji="1" lang="en-US" altLang="zh-CN" sz="2800" b="0" i="1" dirty="0">
                <a:latin typeface="Times New Roman" panose="02020603050405020304" pitchFamily="18" charset="0"/>
              </a:rPr>
              <a:t>&gt;</a:t>
            </a:r>
            <a:r>
              <a:rPr kumimoji="1" lang="en-US" altLang="zh-CN" sz="2800" b="0" dirty="0">
                <a:latin typeface="Times New Roman" panose="02020603050405020304" pitchFamily="18" charset="0"/>
              </a:rPr>
              <a:t>0</a:t>
            </a:r>
            <a:r>
              <a:rPr kumimoji="1" lang="zh-CN" altLang="en-US" sz="2800" dirty="0">
                <a:latin typeface="Times New Roman" panose="02020603050405020304" pitchFamily="18" charset="0"/>
              </a:rPr>
              <a:t>， </a:t>
            </a:r>
            <a:r>
              <a:rPr kumimoji="1" lang="en-US" altLang="zh-CN" sz="2800" b="0" i="1" dirty="0">
                <a:latin typeface="Times New Roman" panose="02020603050405020304" pitchFamily="18" charset="0"/>
              </a:rPr>
              <a:t>u</a:t>
            </a:r>
            <a:r>
              <a:rPr kumimoji="1" lang="zh-CN" altLang="zh-CN" sz="2800" dirty="0">
                <a:latin typeface="Times New Roman" panose="02020603050405020304" pitchFamily="18" charset="0"/>
                <a:ea typeface="楷体_GB2312" pitchFamily="49" charset="-122"/>
              </a:rPr>
              <a:t>超前</a:t>
            </a:r>
            <a:r>
              <a:rPr kumimoji="1" lang="en-US" altLang="zh-CN" sz="2800" b="0" i="1" dirty="0" err="1">
                <a:latin typeface="Times New Roman" panose="02020603050405020304" pitchFamily="18" charset="0"/>
              </a:rPr>
              <a:t>i</a:t>
            </a:r>
            <a:r>
              <a:rPr kumimoji="1" lang="en-US" altLang="zh-CN" sz="2800" b="0" i="1" dirty="0">
                <a:latin typeface="Times New Roman" panose="02020603050405020304" pitchFamily="18" charset="0"/>
              </a:rPr>
              <a:t> </a:t>
            </a:r>
            <a:r>
              <a:rPr kumimoji="1" lang="en-US" altLang="zh-CN" sz="2800" b="0" i="1" dirty="0">
                <a:latin typeface="Symbol" panose="05050102010706020507" pitchFamily="18" charset="2"/>
              </a:rPr>
              <a:t>j </a:t>
            </a:r>
            <a:r>
              <a:rPr kumimoji="1" lang="zh-CN" altLang="zh-CN" sz="2800" dirty="0">
                <a:latin typeface="Times New Roman" panose="02020603050405020304" pitchFamily="18" charset="0"/>
                <a:ea typeface="楷体_GB2312" pitchFamily="49" charset="-122"/>
              </a:rPr>
              <a:t>角</a:t>
            </a:r>
            <a:r>
              <a:rPr kumimoji="1" lang="zh-CN" altLang="zh-CN" sz="2800" dirty="0">
                <a:latin typeface="Times New Roman" panose="02020603050405020304" pitchFamily="18" charset="0"/>
                <a:ea typeface="仿宋_GB2312" pitchFamily="49" charset="-122"/>
              </a:rPr>
              <a:t>，</a:t>
            </a:r>
            <a:r>
              <a:rPr kumimoji="1" lang="zh-CN" altLang="zh-CN" sz="2800" dirty="0">
                <a:ea typeface="楷体_GB2312" pitchFamily="49" charset="-122"/>
              </a:rPr>
              <a:t>或</a:t>
            </a:r>
            <a:r>
              <a:rPr kumimoji="1" lang="en-US" altLang="zh-CN" sz="2800" b="0" i="1" dirty="0" err="1">
                <a:latin typeface="Times New Roman" panose="02020603050405020304" pitchFamily="18" charset="0"/>
                <a:ea typeface="仿宋_GB2312" pitchFamily="49" charset="-122"/>
              </a:rPr>
              <a:t>i</a:t>
            </a:r>
            <a:r>
              <a:rPr kumimoji="1" lang="zh-CN" altLang="zh-CN" sz="2800" b="0" dirty="0">
                <a:ea typeface="楷体_GB2312" pitchFamily="49" charset="-122"/>
              </a:rPr>
              <a:t> </a:t>
            </a:r>
            <a:r>
              <a:rPr kumimoji="1" lang="zh-CN" altLang="en-US" sz="2800" dirty="0">
                <a:ea typeface="楷体_GB2312" pitchFamily="49" charset="-122"/>
              </a:rPr>
              <a:t>滞后</a:t>
            </a:r>
            <a:r>
              <a:rPr kumimoji="1" lang="zh-CN" altLang="zh-CN" sz="2800" b="0" dirty="0">
                <a:ea typeface="仿宋_GB2312" pitchFamily="49" charset="-122"/>
              </a:rPr>
              <a:t> </a:t>
            </a:r>
            <a:r>
              <a:rPr kumimoji="1" lang="en-US" altLang="zh-CN" sz="2800" b="0" i="1" dirty="0">
                <a:latin typeface="Times New Roman" panose="02020603050405020304" pitchFamily="18" charset="0"/>
                <a:ea typeface="仿宋_GB2312" pitchFamily="49" charset="-122"/>
              </a:rPr>
              <a:t>u</a:t>
            </a:r>
            <a:r>
              <a:rPr kumimoji="1" lang="zh-CN" altLang="zh-CN" sz="2800" b="0" dirty="0">
                <a:ea typeface="仿宋_GB2312" pitchFamily="49" charset="-122"/>
              </a:rPr>
              <a:t> </a:t>
            </a:r>
            <a:r>
              <a:rPr kumimoji="1" lang="en-US" altLang="zh-CN" sz="2800" b="0" i="1" dirty="0">
                <a:ea typeface="仿宋_GB2312" pitchFamily="49" charset="-122"/>
                <a:sym typeface="Symbol" panose="05050102010706020507" pitchFamily="18" charset="2"/>
              </a:rPr>
              <a:t></a:t>
            </a:r>
            <a:r>
              <a:rPr kumimoji="1" lang="en-US" altLang="zh-CN" sz="2800" i="1" dirty="0">
                <a:ea typeface="仿宋_GB2312" pitchFamily="49" charset="-122"/>
              </a:rPr>
              <a:t> </a:t>
            </a:r>
            <a:r>
              <a:rPr kumimoji="1" lang="zh-CN" altLang="zh-CN" sz="2800" dirty="0">
                <a:ea typeface="仿宋_GB2312" pitchFamily="49" charset="-122"/>
              </a:rPr>
              <a:t>角</a:t>
            </a:r>
            <a:r>
              <a:rPr kumimoji="1" lang="en-US" altLang="zh-CN" sz="2800" dirty="0">
                <a:ea typeface="仿宋_GB2312" pitchFamily="49" charset="-122"/>
              </a:rPr>
              <a:t>,</a:t>
            </a:r>
            <a:r>
              <a:rPr kumimoji="1" lang="zh-CN" altLang="zh-CN" sz="2800" dirty="0">
                <a:latin typeface="Times New Roman" panose="02020603050405020304" pitchFamily="18" charset="0"/>
                <a:ea typeface="楷体_GB2312" pitchFamily="49" charset="-122"/>
              </a:rPr>
              <a:t> </a:t>
            </a:r>
            <a:r>
              <a:rPr kumimoji="1" lang="en-US" altLang="zh-CN" sz="2800" dirty="0">
                <a:latin typeface="Times New Roman" panose="02020603050405020304" pitchFamily="18" charset="0"/>
              </a:rPr>
              <a:t>(</a:t>
            </a:r>
            <a:r>
              <a:rPr kumimoji="1" lang="en-US" altLang="zh-CN" sz="2800" b="0" i="1" dirty="0">
                <a:latin typeface="Times New Roman" panose="02020603050405020304" pitchFamily="18" charset="0"/>
              </a:rPr>
              <a:t>u</a:t>
            </a:r>
            <a:r>
              <a:rPr kumimoji="1" lang="en-US" altLang="zh-CN" sz="2800" i="1" dirty="0">
                <a:latin typeface="Times New Roman" panose="02020603050405020304" pitchFamily="18" charset="0"/>
              </a:rPr>
              <a:t> </a:t>
            </a:r>
            <a:r>
              <a:rPr kumimoji="1" lang="zh-CN" altLang="en-US" sz="2800" dirty="0">
                <a:latin typeface="Times New Roman" panose="02020603050405020304" pitchFamily="18" charset="0"/>
                <a:ea typeface="楷体_GB2312" pitchFamily="49" charset="-122"/>
              </a:rPr>
              <a:t>比 </a:t>
            </a:r>
            <a:r>
              <a:rPr kumimoji="1" lang="en-US" altLang="zh-CN" sz="2800" b="0" i="1" dirty="0" err="1">
                <a:latin typeface="Times New Roman" panose="02020603050405020304" pitchFamily="18" charset="0"/>
              </a:rPr>
              <a:t>i</a:t>
            </a:r>
            <a:r>
              <a:rPr kumimoji="1" lang="en-US" altLang="zh-CN" sz="2800" b="0" i="1" dirty="0">
                <a:latin typeface="Times New Roman" panose="02020603050405020304" pitchFamily="18" charset="0"/>
              </a:rPr>
              <a:t> </a:t>
            </a:r>
            <a:r>
              <a:rPr kumimoji="1" lang="zh-CN" altLang="en-US" sz="2800" dirty="0">
                <a:latin typeface="楷体_GB2312" pitchFamily="49" charset="-122"/>
                <a:ea typeface="楷体_GB2312" pitchFamily="49" charset="-122"/>
              </a:rPr>
              <a:t>先到达最大值</a:t>
            </a:r>
            <a:r>
              <a:rPr kumimoji="1" lang="en-US" altLang="zh-CN" sz="2800" dirty="0">
                <a:latin typeface="仿宋_GB2312" pitchFamily="49" charset="-122"/>
                <a:ea typeface="仿宋_GB2312" pitchFamily="49" charset="-122"/>
              </a:rPr>
              <a:t>)</a:t>
            </a:r>
            <a:r>
              <a:rPr kumimoji="1" lang="zh-CN" altLang="en-US" sz="2800" dirty="0">
                <a:latin typeface="仿宋_GB2312" pitchFamily="49" charset="-122"/>
                <a:ea typeface="仿宋_GB2312" pitchFamily="49" charset="-122"/>
              </a:rPr>
              <a:t>；</a:t>
            </a:r>
          </a:p>
        </p:txBody>
      </p:sp>
      <p:sp>
        <p:nvSpPr>
          <p:cNvPr id="61446" name="Rectangle 6"/>
          <p:cNvSpPr>
            <a:spLocks noChangeArrowheads="1"/>
          </p:cNvSpPr>
          <p:nvPr/>
        </p:nvSpPr>
        <p:spPr bwMode="auto">
          <a:xfrm>
            <a:off x="682997" y="5465756"/>
            <a:ext cx="7704138" cy="1076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20000"/>
              </a:lnSpc>
              <a:buSzPct val="80000"/>
              <a:buFont typeface="Wingdings" panose="05000000000000000000" pitchFamily="2" charset="2"/>
              <a:buChar char="l"/>
            </a:pPr>
            <a:r>
              <a:rPr kumimoji="1" lang="en-US" altLang="zh-CN" sz="2800" i="1" dirty="0">
                <a:latin typeface="Symbol" panose="05050102010706020507" pitchFamily="18" charset="2"/>
                <a:ea typeface="宋体" panose="02010600030101010101" pitchFamily="2" charset="-122"/>
              </a:rPr>
              <a:t> </a:t>
            </a:r>
            <a:r>
              <a:rPr kumimoji="1" lang="en-US" altLang="zh-CN" sz="2800" b="0" i="1" dirty="0">
                <a:latin typeface="Symbol" panose="05050102010706020507" pitchFamily="18" charset="2"/>
                <a:ea typeface="宋体" panose="02010600030101010101" pitchFamily="2" charset="-122"/>
              </a:rPr>
              <a:t>j </a:t>
            </a:r>
            <a:r>
              <a:rPr kumimoji="1" lang="en-US" altLang="zh-CN" sz="2800" b="0" i="1" dirty="0">
                <a:ea typeface="宋体" panose="02010600030101010101" pitchFamily="2" charset="-122"/>
              </a:rPr>
              <a:t>&lt;</a:t>
            </a:r>
            <a:r>
              <a:rPr kumimoji="1" lang="en-US" altLang="zh-CN" sz="2800" b="0" dirty="0">
                <a:ea typeface="宋体" panose="02010600030101010101" pitchFamily="2" charset="-122"/>
              </a:rPr>
              <a:t>0</a:t>
            </a:r>
            <a:r>
              <a:rPr kumimoji="1" lang="zh-CN" altLang="en-US" sz="2800" dirty="0">
                <a:ea typeface="宋体" panose="02010600030101010101" pitchFamily="2" charset="-122"/>
              </a:rPr>
              <a:t>，</a:t>
            </a:r>
            <a:r>
              <a:rPr kumimoji="1" lang="zh-CN" altLang="en-US" sz="2800" b="0" dirty="0">
                <a:ea typeface="宋体" panose="02010600030101010101" pitchFamily="2" charset="-122"/>
              </a:rPr>
              <a:t> </a:t>
            </a:r>
            <a:r>
              <a:rPr kumimoji="1" lang="en-US" altLang="zh-CN" sz="2800" b="0" i="1" dirty="0" err="1">
                <a:ea typeface="宋体" panose="02010600030101010101" pitchFamily="2" charset="-122"/>
              </a:rPr>
              <a:t>i</a:t>
            </a:r>
            <a:r>
              <a:rPr kumimoji="1" lang="en-US" altLang="zh-CN" sz="2800" b="0" i="1" dirty="0">
                <a:ea typeface="宋体" panose="02010600030101010101" pitchFamily="2" charset="-122"/>
              </a:rPr>
              <a:t> </a:t>
            </a:r>
            <a:r>
              <a:rPr lang="zh-CN" altLang="zh-CN" sz="2800" dirty="0">
                <a:ea typeface="楷体_GB2312" pitchFamily="49" charset="-122"/>
              </a:rPr>
              <a:t>超前</a:t>
            </a:r>
            <a:r>
              <a:rPr kumimoji="1" lang="zh-CN" altLang="zh-CN" sz="2800" dirty="0">
                <a:ea typeface="宋体" panose="02010600030101010101" pitchFamily="2" charset="-122"/>
              </a:rPr>
              <a:t> </a:t>
            </a:r>
            <a:r>
              <a:rPr kumimoji="1" lang="en-US" altLang="zh-CN" sz="2800" b="0" i="1" dirty="0">
                <a:ea typeface="宋体" panose="02010600030101010101" pitchFamily="2" charset="-122"/>
              </a:rPr>
              <a:t>u </a:t>
            </a:r>
            <a:r>
              <a:rPr kumimoji="1" lang="en-US" altLang="zh-CN" sz="2800" b="0" i="1" dirty="0">
                <a:latin typeface="Symbol" panose="05050102010706020507" pitchFamily="18" charset="2"/>
                <a:ea typeface="宋体" panose="02010600030101010101" pitchFamily="2" charset="-122"/>
              </a:rPr>
              <a:t>j</a:t>
            </a:r>
            <a:r>
              <a:rPr kumimoji="1" lang="en-US" altLang="zh-CN" sz="2800" i="1" dirty="0">
                <a:latin typeface="Symbol" panose="05050102010706020507" pitchFamily="18" charset="2"/>
                <a:ea typeface="宋体" panose="02010600030101010101" pitchFamily="2" charset="-122"/>
              </a:rPr>
              <a:t> </a:t>
            </a:r>
            <a:r>
              <a:rPr lang="zh-CN" altLang="zh-CN" sz="2800" dirty="0">
                <a:ea typeface="楷体_GB2312" pitchFamily="49" charset="-122"/>
              </a:rPr>
              <a:t>角</a:t>
            </a:r>
            <a:r>
              <a:rPr kumimoji="1" lang="zh-CN" altLang="zh-CN" sz="2800" dirty="0"/>
              <a:t>，</a:t>
            </a:r>
            <a:r>
              <a:rPr lang="zh-CN" altLang="zh-CN" sz="2800" dirty="0">
                <a:ea typeface="楷体_GB2312" pitchFamily="49" charset="-122"/>
              </a:rPr>
              <a:t>或</a:t>
            </a:r>
            <a:r>
              <a:rPr kumimoji="1" lang="en-US" altLang="zh-CN" sz="2800" b="0" i="1" dirty="0">
                <a:ea typeface="宋体" panose="02010600030101010101" pitchFamily="2" charset="-122"/>
              </a:rPr>
              <a:t>u </a:t>
            </a:r>
            <a:r>
              <a:rPr lang="zh-CN" altLang="en-US" sz="2800" dirty="0">
                <a:ea typeface="楷体_GB2312" pitchFamily="49" charset="-122"/>
              </a:rPr>
              <a:t>滞后</a:t>
            </a:r>
            <a:r>
              <a:rPr kumimoji="1" lang="zh-CN" altLang="zh-CN" sz="2800" dirty="0">
                <a:ea typeface="宋体" panose="02010600030101010101" pitchFamily="2" charset="-122"/>
              </a:rPr>
              <a:t> </a:t>
            </a:r>
            <a:r>
              <a:rPr kumimoji="1" lang="en-US" altLang="zh-CN" sz="2800" b="0" i="1" dirty="0" err="1">
                <a:ea typeface="宋体" panose="02010600030101010101" pitchFamily="2" charset="-122"/>
              </a:rPr>
              <a:t>i</a:t>
            </a:r>
            <a:r>
              <a:rPr kumimoji="1" lang="en-US" altLang="zh-CN" sz="2800" b="0" i="1" dirty="0">
                <a:ea typeface="宋体" panose="02010600030101010101" pitchFamily="2" charset="-122"/>
              </a:rPr>
              <a:t> </a:t>
            </a:r>
            <a:r>
              <a:rPr kumimoji="1" lang="en-US" altLang="zh-CN" sz="2800" b="0" i="1" dirty="0">
                <a:latin typeface="Symbol" panose="05050102010706020507" pitchFamily="18" charset="2"/>
                <a:ea typeface="宋体" panose="02010600030101010101" pitchFamily="2" charset="-122"/>
              </a:rPr>
              <a:t>j</a:t>
            </a:r>
            <a:r>
              <a:rPr kumimoji="1" lang="en-US" altLang="zh-CN" sz="2800" i="1" dirty="0">
                <a:latin typeface="Symbol" panose="05050102010706020507" pitchFamily="18" charset="2"/>
                <a:ea typeface="宋体" panose="02010600030101010101" pitchFamily="2" charset="-122"/>
              </a:rPr>
              <a:t> </a:t>
            </a:r>
            <a:r>
              <a:rPr lang="zh-CN" altLang="zh-CN" sz="2800" dirty="0">
                <a:ea typeface="楷体_GB2312" pitchFamily="49" charset="-122"/>
              </a:rPr>
              <a:t>角</a:t>
            </a:r>
            <a:r>
              <a:rPr kumimoji="1" lang="en-US" altLang="zh-CN" sz="2800" dirty="0">
                <a:ea typeface="宋体" panose="02010600030101010101" pitchFamily="2" charset="-122"/>
              </a:rPr>
              <a:t>, </a:t>
            </a:r>
            <a:r>
              <a:rPr kumimoji="1" lang="en-US" altLang="zh-CN" sz="2800" b="0" i="1" dirty="0" err="1">
                <a:ea typeface="宋体" panose="02010600030101010101" pitchFamily="2" charset="-122"/>
              </a:rPr>
              <a:t>i</a:t>
            </a:r>
            <a:r>
              <a:rPr kumimoji="1" lang="en-US" altLang="zh-CN" sz="2800" b="0" i="1" dirty="0">
                <a:ea typeface="宋体" panose="02010600030101010101" pitchFamily="2" charset="-122"/>
              </a:rPr>
              <a:t> </a:t>
            </a:r>
            <a:r>
              <a:rPr lang="zh-CN" altLang="en-US" sz="2800" dirty="0">
                <a:ea typeface="楷体_GB2312" pitchFamily="49" charset="-122"/>
              </a:rPr>
              <a:t>比</a:t>
            </a:r>
            <a:r>
              <a:rPr kumimoji="1" lang="zh-CN" altLang="en-US" sz="2800" dirty="0">
                <a:ea typeface="宋体" panose="02010600030101010101" pitchFamily="2" charset="-122"/>
              </a:rPr>
              <a:t> </a:t>
            </a:r>
            <a:r>
              <a:rPr kumimoji="1" lang="en-US" altLang="zh-CN" sz="2800" b="0" i="1" dirty="0">
                <a:ea typeface="宋体" panose="02010600030101010101" pitchFamily="2" charset="-122"/>
              </a:rPr>
              <a:t>u</a:t>
            </a:r>
            <a:r>
              <a:rPr kumimoji="1" lang="en-US" altLang="zh-CN" sz="2800" i="1" dirty="0">
                <a:ea typeface="宋体" panose="02010600030101010101" pitchFamily="2" charset="-122"/>
              </a:rPr>
              <a:t> </a:t>
            </a:r>
            <a:r>
              <a:rPr lang="zh-CN" altLang="en-US" sz="2800" dirty="0">
                <a:ea typeface="楷体_GB2312" pitchFamily="49" charset="-122"/>
              </a:rPr>
              <a:t>先</a:t>
            </a:r>
          </a:p>
          <a:p>
            <a:pPr>
              <a:lnSpc>
                <a:spcPct val="120000"/>
              </a:lnSpc>
              <a:buSzPct val="80000"/>
              <a:buFont typeface="Wingdings" panose="05000000000000000000" pitchFamily="2" charset="2"/>
              <a:buNone/>
            </a:pPr>
            <a:r>
              <a:rPr lang="zh-CN" altLang="en-US" sz="2800" dirty="0">
                <a:ea typeface="楷体_GB2312" pitchFamily="49" charset="-122"/>
              </a:rPr>
              <a:t>  到达最大值）</a:t>
            </a:r>
            <a:r>
              <a:rPr kumimoji="1" lang="zh-CN" altLang="en-US" sz="2800" dirty="0">
                <a:latin typeface="楷体_GB2312" pitchFamily="49" charset="-122"/>
              </a:rPr>
              <a:t>。</a:t>
            </a:r>
          </a:p>
        </p:txBody>
      </p:sp>
      <p:grpSp>
        <p:nvGrpSpPr>
          <p:cNvPr id="33" name="Group 47"/>
          <p:cNvGrpSpPr>
            <a:grpSpLocks/>
          </p:cNvGrpSpPr>
          <p:nvPr/>
        </p:nvGrpSpPr>
        <p:grpSpPr bwMode="auto">
          <a:xfrm>
            <a:off x="899592" y="375898"/>
            <a:ext cx="5732463" cy="3384551"/>
            <a:chOff x="1127" y="1888"/>
            <a:chExt cx="3611" cy="2132"/>
          </a:xfrm>
        </p:grpSpPr>
        <p:sp>
          <p:nvSpPr>
            <p:cNvPr id="34" name="Line 9"/>
            <p:cNvSpPr>
              <a:spLocks noChangeShapeType="1"/>
            </p:cNvSpPr>
            <p:nvPr/>
          </p:nvSpPr>
          <p:spPr bwMode="auto">
            <a:xfrm flipH="1" flipV="1">
              <a:off x="1738" y="1997"/>
              <a:ext cx="8" cy="184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endParaRPr lang="zh-CN" altLang="en-US"/>
            </a:p>
          </p:txBody>
        </p:sp>
        <p:sp>
          <p:nvSpPr>
            <p:cNvPr id="35" name="Line 10"/>
            <p:cNvSpPr>
              <a:spLocks noChangeShapeType="1"/>
            </p:cNvSpPr>
            <p:nvPr/>
          </p:nvSpPr>
          <p:spPr bwMode="auto">
            <a:xfrm flipV="1">
              <a:off x="1127" y="2873"/>
              <a:ext cx="3606" cy="8"/>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endParaRPr lang="zh-CN" altLang="en-US"/>
            </a:p>
          </p:txBody>
        </p:sp>
        <p:sp>
          <p:nvSpPr>
            <p:cNvPr id="36" name="Text Box 11"/>
            <p:cNvSpPr txBox="1">
              <a:spLocks noChangeArrowheads="1"/>
            </p:cNvSpPr>
            <p:nvPr/>
          </p:nvSpPr>
          <p:spPr bwMode="auto">
            <a:xfrm>
              <a:off x="4350" y="2835"/>
              <a:ext cx="38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pPr eaLnBrk="0" hangingPunct="0"/>
              <a:r>
                <a:rPr kumimoji="1" lang="en-US" altLang="zh-CN" b="0" i="1">
                  <a:solidFill>
                    <a:schemeClr val="tx1"/>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b="0" i="1">
                  <a:solidFill>
                    <a:schemeClr val="tx1"/>
                  </a:solidFill>
                  <a:latin typeface="Times New Roman" panose="02020603050405020304" pitchFamily="18" charset="0"/>
                  <a:ea typeface="宋体" panose="02010600030101010101" pitchFamily="2" charset="-122"/>
                </a:rPr>
                <a:t>t</a:t>
              </a:r>
            </a:p>
          </p:txBody>
        </p:sp>
        <p:sp>
          <p:nvSpPr>
            <p:cNvPr id="37" name="Freeform 12"/>
            <p:cNvSpPr>
              <a:spLocks/>
            </p:cNvSpPr>
            <p:nvPr/>
          </p:nvSpPr>
          <p:spPr bwMode="auto">
            <a:xfrm>
              <a:off x="1474" y="2387"/>
              <a:ext cx="2880" cy="996"/>
            </a:xfrm>
            <a:custGeom>
              <a:avLst/>
              <a:gdLst>
                <a:gd name="T0" fmla="*/ 0 w 2262"/>
                <a:gd name="T1" fmla="*/ 549 h 1091"/>
                <a:gd name="T2" fmla="*/ 96 w 2262"/>
                <a:gd name="T3" fmla="*/ 360 h 1091"/>
                <a:gd name="T4" fmla="*/ 183 w 2262"/>
                <a:gd name="T5" fmla="*/ 204 h 1091"/>
                <a:gd name="T6" fmla="*/ 294 w 2262"/>
                <a:gd name="T7" fmla="*/ 66 h 1091"/>
                <a:gd name="T8" fmla="*/ 420 w 2262"/>
                <a:gd name="T9" fmla="*/ 3 h 1091"/>
                <a:gd name="T10" fmla="*/ 576 w 2262"/>
                <a:gd name="T11" fmla="*/ 81 h 1091"/>
                <a:gd name="T12" fmla="*/ 732 w 2262"/>
                <a:gd name="T13" fmla="*/ 309 h 1091"/>
                <a:gd name="T14" fmla="*/ 849 w 2262"/>
                <a:gd name="T15" fmla="*/ 540 h 1091"/>
                <a:gd name="T16" fmla="*/ 981 w 2262"/>
                <a:gd name="T17" fmla="*/ 789 h 1091"/>
                <a:gd name="T18" fmla="*/ 1110 w 2262"/>
                <a:gd name="T19" fmla="*/ 990 h 1091"/>
                <a:gd name="T20" fmla="*/ 1290 w 2262"/>
                <a:gd name="T21" fmla="*/ 1083 h 1091"/>
                <a:gd name="T22" fmla="*/ 1482 w 2262"/>
                <a:gd name="T23" fmla="*/ 939 h 1091"/>
                <a:gd name="T24" fmla="*/ 1701 w 2262"/>
                <a:gd name="T25" fmla="*/ 555 h 1091"/>
                <a:gd name="T26" fmla="*/ 1803 w 2262"/>
                <a:gd name="T27" fmla="*/ 348 h 1091"/>
                <a:gd name="T28" fmla="*/ 1980 w 2262"/>
                <a:gd name="T29" fmla="*/ 84 h 1091"/>
                <a:gd name="T30" fmla="*/ 2127 w 2262"/>
                <a:gd name="T31" fmla="*/ 6 h 1091"/>
                <a:gd name="T32" fmla="*/ 2262 w 2262"/>
                <a:gd name="T33" fmla="*/ 66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2" h="1091">
                  <a:moveTo>
                    <a:pt x="0" y="549"/>
                  </a:moveTo>
                  <a:cubicBezTo>
                    <a:pt x="16" y="518"/>
                    <a:pt x="65" y="418"/>
                    <a:pt x="96" y="360"/>
                  </a:cubicBezTo>
                  <a:cubicBezTo>
                    <a:pt x="127" y="302"/>
                    <a:pt x="150" y="253"/>
                    <a:pt x="183" y="204"/>
                  </a:cubicBezTo>
                  <a:cubicBezTo>
                    <a:pt x="216" y="155"/>
                    <a:pt x="255" y="99"/>
                    <a:pt x="294" y="66"/>
                  </a:cubicBezTo>
                  <a:cubicBezTo>
                    <a:pt x="333" y="33"/>
                    <a:pt x="373" y="0"/>
                    <a:pt x="420" y="3"/>
                  </a:cubicBezTo>
                  <a:cubicBezTo>
                    <a:pt x="467" y="6"/>
                    <a:pt x="524" y="30"/>
                    <a:pt x="576" y="81"/>
                  </a:cubicBezTo>
                  <a:cubicBezTo>
                    <a:pt x="628" y="132"/>
                    <a:pt x="687" y="233"/>
                    <a:pt x="732" y="309"/>
                  </a:cubicBezTo>
                  <a:cubicBezTo>
                    <a:pt x="777" y="385"/>
                    <a:pt x="807" y="460"/>
                    <a:pt x="849" y="540"/>
                  </a:cubicBezTo>
                  <a:cubicBezTo>
                    <a:pt x="891" y="620"/>
                    <a:pt x="937" y="714"/>
                    <a:pt x="981" y="789"/>
                  </a:cubicBezTo>
                  <a:cubicBezTo>
                    <a:pt x="1025" y="864"/>
                    <a:pt x="1059" y="941"/>
                    <a:pt x="1110" y="990"/>
                  </a:cubicBezTo>
                  <a:cubicBezTo>
                    <a:pt x="1161" y="1039"/>
                    <a:pt x="1228" y="1091"/>
                    <a:pt x="1290" y="1083"/>
                  </a:cubicBezTo>
                  <a:cubicBezTo>
                    <a:pt x="1352" y="1075"/>
                    <a:pt x="1413" y="1027"/>
                    <a:pt x="1482" y="939"/>
                  </a:cubicBezTo>
                  <a:cubicBezTo>
                    <a:pt x="1551" y="851"/>
                    <a:pt x="1648" y="653"/>
                    <a:pt x="1701" y="555"/>
                  </a:cubicBezTo>
                  <a:cubicBezTo>
                    <a:pt x="1754" y="457"/>
                    <a:pt x="1757" y="426"/>
                    <a:pt x="1803" y="348"/>
                  </a:cubicBezTo>
                  <a:cubicBezTo>
                    <a:pt x="1849" y="270"/>
                    <a:pt x="1926" y="141"/>
                    <a:pt x="1980" y="84"/>
                  </a:cubicBezTo>
                  <a:cubicBezTo>
                    <a:pt x="2034" y="27"/>
                    <a:pt x="2080" y="9"/>
                    <a:pt x="2127" y="6"/>
                  </a:cubicBezTo>
                  <a:cubicBezTo>
                    <a:pt x="2174" y="3"/>
                    <a:pt x="2234" y="54"/>
                    <a:pt x="2262" y="66"/>
                  </a:cubicBezTo>
                </a:path>
              </a:pathLst>
            </a:custGeom>
            <a:noFill/>
            <a:ln w="2857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endParaRPr lang="zh-CN" altLang="en-US"/>
            </a:p>
          </p:txBody>
        </p:sp>
        <p:sp>
          <p:nvSpPr>
            <p:cNvPr id="38" name="Freeform 13"/>
            <p:cNvSpPr>
              <a:spLocks/>
            </p:cNvSpPr>
            <p:nvPr/>
          </p:nvSpPr>
          <p:spPr bwMode="auto">
            <a:xfrm>
              <a:off x="1494" y="2629"/>
              <a:ext cx="2880" cy="494"/>
            </a:xfrm>
            <a:custGeom>
              <a:avLst/>
              <a:gdLst>
                <a:gd name="T0" fmla="*/ 0 w 2262"/>
                <a:gd name="T1" fmla="*/ 540 h 541"/>
                <a:gd name="T2" fmla="*/ 186 w 2262"/>
                <a:gd name="T3" fmla="*/ 483 h 541"/>
                <a:gd name="T4" fmla="*/ 423 w 2262"/>
                <a:gd name="T5" fmla="*/ 270 h 541"/>
                <a:gd name="T6" fmla="*/ 654 w 2262"/>
                <a:gd name="T7" fmla="*/ 66 h 541"/>
                <a:gd name="T8" fmla="*/ 864 w 2262"/>
                <a:gd name="T9" fmla="*/ 3 h 541"/>
                <a:gd name="T10" fmla="*/ 1068 w 2262"/>
                <a:gd name="T11" fmla="*/ 84 h 541"/>
                <a:gd name="T12" fmla="*/ 1275 w 2262"/>
                <a:gd name="T13" fmla="*/ 273 h 541"/>
                <a:gd name="T14" fmla="*/ 1533 w 2262"/>
                <a:gd name="T15" fmla="*/ 495 h 541"/>
                <a:gd name="T16" fmla="*/ 1698 w 2262"/>
                <a:gd name="T17" fmla="*/ 540 h 541"/>
                <a:gd name="T18" fmla="*/ 1851 w 2262"/>
                <a:gd name="T19" fmla="*/ 498 h 541"/>
                <a:gd name="T20" fmla="*/ 2025 w 2262"/>
                <a:gd name="T21" fmla="*/ 366 h 541"/>
                <a:gd name="T22" fmla="*/ 2133 w 2262"/>
                <a:gd name="T23" fmla="*/ 261 h 541"/>
                <a:gd name="T24" fmla="*/ 2262 w 2262"/>
                <a:gd name="T25" fmla="*/ 1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2" h="541">
                  <a:moveTo>
                    <a:pt x="0" y="540"/>
                  </a:moveTo>
                  <a:cubicBezTo>
                    <a:pt x="31" y="531"/>
                    <a:pt x="115" y="528"/>
                    <a:pt x="186" y="483"/>
                  </a:cubicBezTo>
                  <a:cubicBezTo>
                    <a:pt x="257" y="438"/>
                    <a:pt x="345" y="339"/>
                    <a:pt x="423" y="270"/>
                  </a:cubicBezTo>
                  <a:cubicBezTo>
                    <a:pt x="501" y="201"/>
                    <a:pt x="581" y="110"/>
                    <a:pt x="654" y="66"/>
                  </a:cubicBezTo>
                  <a:cubicBezTo>
                    <a:pt x="727" y="22"/>
                    <a:pt x="795" y="0"/>
                    <a:pt x="864" y="3"/>
                  </a:cubicBezTo>
                  <a:cubicBezTo>
                    <a:pt x="933" y="6"/>
                    <a:pt x="1000" y="39"/>
                    <a:pt x="1068" y="84"/>
                  </a:cubicBezTo>
                  <a:cubicBezTo>
                    <a:pt x="1136" y="129"/>
                    <a:pt x="1198" y="205"/>
                    <a:pt x="1275" y="273"/>
                  </a:cubicBezTo>
                  <a:cubicBezTo>
                    <a:pt x="1352" y="341"/>
                    <a:pt x="1462" y="451"/>
                    <a:pt x="1533" y="495"/>
                  </a:cubicBezTo>
                  <a:cubicBezTo>
                    <a:pt x="1604" y="539"/>
                    <a:pt x="1645" y="539"/>
                    <a:pt x="1698" y="540"/>
                  </a:cubicBezTo>
                  <a:cubicBezTo>
                    <a:pt x="1751" y="541"/>
                    <a:pt x="1797" y="527"/>
                    <a:pt x="1851" y="498"/>
                  </a:cubicBezTo>
                  <a:cubicBezTo>
                    <a:pt x="1905" y="469"/>
                    <a:pt x="1978" y="405"/>
                    <a:pt x="2025" y="366"/>
                  </a:cubicBezTo>
                  <a:cubicBezTo>
                    <a:pt x="2072" y="327"/>
                    <a:pt x="2093" y="299"/>
                    <a:pt x="2133" y="261"/>
                  </a:cubicBezTo>
                  <a:cubicBezTo>
                    <a:pt x="2173" y="223"/>
                    <a:pt x="2235" y="166"/>
                    <a:pt x="2262" y="141"/>
                  </a:cubicBezTo>
                </a:path>
              </a:pathLst>
            </a:custGeom>
            <a:noFill/>
            <a:ln w="28575" cap="flat" cmpd="sng">
              <a:solidFill>
                <a:srgbClr val="66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endParaRPr lang="zh-CN" altLang="en-US"/>
            </a:p>
          </p:txBody>
        </p:sp>
        <p:sp>
          <p:nvSpPr>
            <p:cNvPr id="39" name="Text Box 14"/>
            <p:cNvSpPr txBox="1">
              <a:spLocks noChangeArrowheads="1"/>
            </p:cNvSpPr>
            <p:nvPr/>
          </p:nvSpPr>
          <p:spPr bwMode="auto">
            <a:xfrm>
              <a:off x="1249" y="1888"/>
              <a:ext cx="40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pPr>
                <a:spcBef>
                  <a:spcPct val="50000"/>
                </a:spcBef>
              </a:pPr>
              <a:r>
                <a:rPr kumimoji="1" lang="en-US" altLang="zh-CN" b="0" i="1">
                  <a:solidFill>
                    <a:schemeClr val="tx1"/>
                  </a:solidFill>
                  <a:latin typeface="Times New Roman" panose="02020603050405020304" pitchFamily="18" charset="0"/>
                  <a:ea typeface="宋体" panose="02010600030101010101" pitchFamily="2" charset="-122"/>
                </a:rPr>
                <a:t>u</a:t>
              </a:r>
              <a:r>
                <a:rPr kumimoji="1" lang="en-US" altLang="zh-CN" b="0">
                  <a:solidFill>
                    <a:schemeClr val="tx1"/>
                  </a:solidFill>
                  <a:latin typeface="Times New Roman" panose="02020603050405020304" pitchFamily="18" charset="0"/>
                  <a:ea typeface="宋体" panose="02010600030101010101" pitchFamily="2" charset="-122"/>
                </a:rPr>
                <a:t>, </a:t>
              </a:r>
              <a:r>
                <a:rPr kumimoji="1" lang="en-US" altLang="zh-CN" b="0" i="1">
                  <a:solidFill>
                    <a:schemeClr val="tx1"/>
                  </a:solidFill>
                  <a:latin typeface="Times New Roman" panose="02020603050405020304" pitchFamily="18" charset="0"/>
                  <a:ea typeface="宋体" panose="02010600030101010101" pitchFamily="2" charset="-122"/>
                </a:rPr>
                <a:t>i</a:t>
              </a:r>
              <a:endParaRPr kumimoji="1" lang="en-US" altLang="zh-CN" b="0">
                <a:solidFill>
                  <a:schemeClr val="tx1"/>
                </a:solidFill>
                <a:latin typeface="Times New Roman" panose="02020603050405020304" pitchFamily="18" charset="0"/>
                <a:ea typeface="宋体" panose="02010600030101010101" pitchFamily="2" charset="-122"/>
              </a:endParaRPr>
            </a:p>
          </p:txBody>
        </p:sp>
        <p:sp>
          <p:nvSpPr>
            <p:cNvPr id="40" name="Text Box 15"/>
            <p:cNvSpPr txBox="1">
              <a:spLocks noChangeArrowheads="1"/>
            </p:cNvSpPr>
            <p:nvPr/>
          </p:nvSpPr>
          <p:spPr bwMode="auto">
            <a:xfrm>
              <a:off x="2041" y="2139"/>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pPr>
                <a:spcBef>
                  <a:spcPct val="50000"/>
                </a:spcBef>
              </a:pPr>
              <a:r>
                <a:rPr kumimoji="1" lang="en-US" altLang="zh-CN" b="0" i="1">
                  <a:solidFill>
                    <a:schemeClr val="tx1"/>
                  </a:solidFill>
                  <a:latin typeface="Times New Roman" panose="02020603050405020304" pitchFamily="18" charset="0"/>
                  <a:ea typeface="宋体" panose="02010600030101010101" pitchFamily="2" charset="-122"/>
                </a:rPr>
                <a:t>u</a:t>
              </a:r>
              <a:endParaRPr kumimoji="1" lang="en-US" altLang="zh-CN" b="0">
                <a:solidFill>
                  <a:schemeClr val="tx1"/>
                </a:solidFill>
                <a:latin typeface="Times New Roman" panose="02020603050405020304" pitchFamily="18" charset="0"/>
                <a:ea typeface="宋体" panose="02010600030101010101" pitchFamily="2" charset="-122"/>
              </a:endParaRPr>
            </a:p>
          </p:txBody>
        </p:sp>
        <p:sp>
          <p:nvSpPr>
            <p:cNvPr id="41" name="Text Box 16"/>
            <p:cNvSpPr txBox="1">
              <a:spLocks noChangeArrowheads="1"/>
            </p:cNvSpPr>
            <p:nvPr/>
          </p:nvSpPr>
          <p:spPr bwMode="auto">
            <a:xfrm>
              <a:off x="2655" y="2402"/>
              <a:ext cx="23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pPr>
                <a:spcBef>
                  <a:spcPct val="50000"/>
                </a:spcBef>
              </a:pPr>
              <a:r>
                <a:rPr kumimoji="1" lang="en-US" altLang="zh-CN" b="0">
                  <a:solidFill>
                    <a:schemeClr val="tx1"/>
                  </a:solidFill>
                  <a:latin typeface="Times New Roman" panose="02020603050405020304" pitchFamily="18" charset="0"/>
                  <a:ea typeface="宋体" panose="02010600030101010101" pitchFamily="2" charset="-122"/>
                </a:rPr>
                <a:t> </a:t>
              </a:r>
              <a:r>
                <a:rPr kumimoji="1" lang="en-US" altLang="zh-CN" b="0" i="1">
                  <a:solidFill>
                    <a:schemeClr val="tx1"/>
                  </a:solidFill>
                  <a:latin typeface="Times New Roman" panose="02020603050405020304" pitchFamily="18" charset="0"/>
                  <a:ea typeface="宋体" panose="02010600030101010101" pitchFamily="2" charset="-122"/>
                </a:rPr>
                <a:t>i</a:t>
              </a:r>
              <a:endParaRPr kumimoji="1" lang="en-US" altLang="zh-CN" b="0">
                <a:solidFill>
                  <a:schemeClr val="tx1"/>
                </a:solidFill>
                <a:latin typeface="Times New Roman" panose="02020603050405020304" pitchFamily="18" charset="0"/>
                <a:ea typeface="宋体" panose="02010600030101010101" pitchFamily="2" charset="-122"/>
              </a:endParaRPr>
            </a:p>
          </p:txBody>
        </p:sp>
        <p:sp>
          <p:nvSpPr>
            <p:cNvPr id="42" name="Line 17"/>
            <p:cNvSpPr>
              <a:spLocks noChangeShapeType="1"/>
            </p:cNvSpPr>
            <p:nvPr/>
          </p:nvSpPr>
          <p:spPr bwMode="auto">
            <a:xfrm>
              <a:off x="2562" y="2659"/>
              <a:ext cx="0" cy="1361"/>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endParaRPr lang="zh-CN" altLang="en-US"/>
            </a:p>
          </p:txBody>
        </p:sp>
        <p:sp>
          <p:nvSpPr>
            <p:cNvPr id="43" name="Line 18"/>
            <p:cNvSpPr>
              <a:spLocks noChangeShapeType="1"/>
            </p:cNvSpPr>
            <p:nvPr/>
          </p:nvSpPr>
          <p:spPr bwMode="auto">
            <a:xfrm>
              <a:off x="2018" y="2387"/>
              <a:ext cx="0" cy="1633"/>
            </a:xfrm>
            <a:prstGeom prst="line">
              <a:avLst/>
            </a:prstGeom>
            <a:noFill/>
            <a:ln w="28575">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endParaRPr lang="zh-CN" altLang="en-US"/>
            </a:p>
          </p:txBody>
        </p:sp>
        <p:sp>
          <p:nvSpPr>
            <p:cNvPr id="44" name="Line 19"/>
            <p:cNvSpPr>
              <a:spLocks noChangeShapeType="1"/>
            </p:cNvSpPr>
            <p:nvPr/>
          </p:nvSpPr>
          <p:spPr bwMode="auto">
            <a:xfrm>
              <a:off x="1429" y="3294"/>
              <a:ext cx="306" cy="0"/>
            </a:xfrm>
            <a:prstGeom prst="line">
              <a:avLst/>
            </a:prstGeom>
            <a:noFill/>
            <a:ln w="28575">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endParaRPr lang="zh-CN" altLang="en-US"/>
            </a:p>
          </p:txBody>
        </p:sp>
        <p:sp>
          <p:nvSpPr>
            <p:cNvPr id="45" name="Line 20"/>
            <p:cNvSpPr>
              <a:spLocks noChangeShapeType="1"/>
            </p:cNvSpPr>
            <p:nvPr/>
          </p:nvSpPr>
          <p:spPr bwMode="auto">
            <a:xfrm flipH="1">
              <a:off x="2018" y="3294"/>
              <a:ext cx="305" cy="0"/>
            </a:xfrm>
            <a:prstGeom prst="line">
              <a:avLst/>
            </a:prstGeom>
            <a:noFill/>
            <a:ln w="28575">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endParaRPr lang="zh-CN" altLang="en-US"/>
            </a:p>
          </p:txBody>
        </p:sp>
        <p:sp>
          <p:nvSpPr>
            <p:cNvPr id="46" name="Line 21"/>
            <p:cNvSpPr>
              <a:spLocks noChangeShapeType="1"/>
            </p:cNvSpPr>
            <p:nvPr/>
          </p:nvSpPr>
          <p:spPr bwMode="auto">
            <a:xfrm>
              <a:off x="2064" y="3838"/>
              <a:ext cx="498" cy="0"/>
            </a:xfrm>
            <a:prstGeom prst="line">
              <a:avLst/>
            </a:prstGeom>
            <a:noFill/>
            <a:ln w="28575">
              <a:solidFill>
                <a:srgbClr val="7030A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endParaRPr lang="zh-CN" altLang="en-US"/>
            </a:p>
          </p:txBody>
        </p:sp>
        <p:sp>
          <p:nvSpPr>
            <p:cNvPr id="47" name="Text Box 22"/>
            <p:cNvSpPr txBox="1">
              <a:spLocks noChangeArrowheads="1"/>
            </p:cNvSpPr>
            <p:nvPr/>
          </p:nvSpPr>
          <p:spPr bwMode="auto">
            <a:xfrm>
              <a:off x="1701" y="3113"/>
              <a:ext cx="3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pPr>
                <a:spcBef>
                  <a:spcPct val="50000"/>
                </a:spcBef>
              </a:pPr>
              <a:r>
                <a:rPr kumimoji="1" lang="en-US" altLang="zh-CN" b="0" i="1">
                  <a:solidFill>
                    <a:schemeClr val="tx1"/>
                  </a:solidFill>
                  <a:latin typeface="Symbol" panose="05050102010706020507" pitchFamily="18" charset="2"/>
                  <a:ea typeface="宋体" panose="02010600030101010101" pitchFamily="2" charset="-122"/>
                </a:rPr>
                <a:t>y</a:t>
              </a:r>
              <a:r>
                <a:rPr kumimoji="1" lang="en-US" altLang="zh-CN" b="0" i="1" baseline="-25000">
                  <a:solidFill>
                    <a:schemeClr val="tx1"/>
                  </a:solidFill>
                  <a:latin typeface="Times New Roman" panose="02020603050405020304" pitchFamily="18" charset="0"/>
                  <a:ea typeface="宋体" panose="02010600030101010101" pitchFamily="2" charset="-122"/>
                </a:rPr>
                <a:t>u</a:t>
              </a:r>
            </a:p>
          </p:txBody>
        </p:sp>
        <p:sp>
          <p:nvSpPr>
            <p:cNvPr id="48" name="Text Box 23"/>
            <p:cNvSpPr txBox="1">
              <a:spLocks noChangeArrowheads="1"/>
            </p:cNvSpPr>
            <p:nvPr/>
          </p:nvSpPr>
          <p:spPr bwMode="auto">
            <a:xfrm>
              <a:off x="2017" y="3203"/>
              <a:ext cx="3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pPr>
                <a:spcBef>
                  <a:spcPct val="50000"/>
                </a:spcBef>
              </a:pPr>
              <a:r>
                <a:rPr kumimoji="1" lang="en-US" altLang="zh-CN" b="0" i="1">
                  <a:solidFill>
                    <a:schemeClr val="tx1"/>
                  </a:solidFill>
                  <a:latin typeface="Symbol" panose="05050102010706020507" pitchFamily="18" charset="2"/>
                  <a:ea typeface="宋体" panose="02010600030101010101" pitchFamily="2" charset="-122"/>
                </a:rPr>
                <a:t>y</a:t>
              </a:r>
              <a:r>
                <a:rPr kumimoji="1" lang="en-US" altLang="zh-CN" b="0" i="1" baseline="-25000">
                  <a:solidFill>
                    <a:schemeClr val="tx1"/>
                  </a:solidFill>
                  <a:latin typeface="Times New Roman" panose="02020603050405020304" pitchFamily="18" charset="0"/>
                  <a:ea typeface="宋体" panose="02010600030101010101" pitchFamily="2" charset="-122"/>
                </a:rPr>
                <a:t>i</a:t>
              </a:r>
            </a:p>
          </p:txBody>
        </p:sp>
        <p:sp>
          <p:nvSpPr>
            <p:cNvPr id="49" name="Text Box 24"/>
            <p:cNvSpPr txBox="1">
              <a:spLocks noChangeArrowheads="1"/>
            </p:cNvSpPr>
            <p:nvPr/>
          </p:nvSpPr>
          <p:spPr bwMode="auto">
            <a:xfrm>
              <a:off x="2109" y="3521"/>
              <a:ext cx="4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pPr>
                <a:spcBef>
                  <a:spcPct val="50000"/>
                </a:spcBef>
              </a:pPr>
              <a:r>
                <a:rPr kumimoji="1" lang="en-US" altLang="zh-CN" b="0" i="1">
                  <a:solidFill>
                    <a:schemeClr val="tx1"/>
                  </a:solidFill>
                  <a:latin typeface="Symbol" panose="05050102010706020507" pitchFamily="18" charset="2"/>
                  <a:ea typeface="宋体" panose="02010600030101010101" pitchFamily="2" charset="-122"/>
                </a:rPr>
                <a:t>j</a:t>
              </a:r>
            </a:p>
          </p:txBody>
        </p:sp>
        <p:sp>
          <p:nvSpPr>
            <p:cNvPr id="50" name="Text Box 25"/>
            <p:cNvSpPr txBox="1">
              <a:spLocks noChangeArrowheads="1"/>
            </p:cNvSpPr>
            <p:nvPr/>
          </p:nvSpPr>
          <p:spPr bwMode="auto">
            <a:xfrm>
              <a:off x="1519" y="283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pPr>
                <a:spcBef>
                  <a:spcPct val="50000"/>
                </a:spcBef>
              </a:pPr>
              <a:r>
                <a:rPr kumimoji="1" lang="en-US" altLang="zh-CN" b="0">
                  <a:solidFill>
                    <a:schemeClr val="tx1"/>
                  </a:solidFill>
                  <a:latin typeface="Times New Roman" panose="02020603050405020304" pitchFamily="18" charset="0"/>
                  <a:ea typeface="宋体" panose="02010600030101010101" pitchFamily="2" charset="-122"/>
                </a:rPr>
                <a:t>o</a:t>
              </a:r>
            </a:p>
          </p:txBody>
        </p:sp>
        <p:sp>
          <p:nvSpPr>
            <p:cNvPr id="51" name="Line 42"/>
            <p:cNvSpPr>
              <a:spLocks noChangeShapeType="1"/>
            </p:cNvSpPr>
            <p:nvPr/>
          </p:nvSpPr>
          <p:spPr bwMode="auto">
            <a:xfrm flipH="1">
              <a:off x="2562" y="3521"/>
              <a:ext cx="305" cy="0"/>
            </a:xfrm>
            <a:prstGeom prst="line">
              <a:avLst/>
            </a:prstGeom>
            <a:noFill/>
            <a:ln w="28575">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endParaRPr lang="zh-CN" altLang="en-US"/>
            </a:p>
          </p:txBody>
        </p:sp>
        <p:sp>
          <p:nvSpPr>
            <p:cNvPr id="52" name="Line 46"/>
            <p:cNvSpPr>
              <a:spLocks noChangeShapeType="1"/>
            </p:cNvSpPr>
            <p:nvPr/>
          </p:nvSpPr>
          <p:spPr bwMode="auto">
            <a:xfrm>
              <a:off x="1429" y="3521"/>
              <a:ext cx="306" cy="0"/>
            </a:xfrm>
            <a:prstGeom prst="line">
              <a:avLst/>
            </a:prstGeom>
            <a:noFill/>
            <a:ln w="28575">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defPPr>
                <a:defRPr lang="zh-CN"/>
              </a:defPPr>
              <a:lvl1pPr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1pPr>
              <a:lvl2pPr marL="4572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2pPr>
              <a:lvl3pPr marL="9144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3pPr>
              <a:lvl4pPr marL="13716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4pPr>
              <a:lvl5pPr marL="1828800" algn="l" rtl="0" fontAlgn="base">
                <a:spcBef>
                  <a:spcPct val="0"/>
                </a:spcBef>
                <a:spcAft>
                  <a:spcPct val="0"/>
                </a:spcAft>
                <a:defRPr sz="2800" b="1" kern="1200">
                  <a:solidFill>
                    <a:srgbClr val="FFFF00"/>
                  </a:solidFill>
                  <a:latin typeface="Arial" panose="020B0604020202020204" pitchFamily="34" charset="0"/>
                  <a:ea typeface="楷体_GB2312" pitchFamily="49" charset="-122"/>
                  <a:cs typeface="+mn-cs"/>
                </a:defRPr>
              </a:lvl5pPr>
              <a:lvl6pPr marL="22860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6pPr>
              <a:lvl7pPr marL="27432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7pPr>
              <a:lvl8pPr marL="32004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8pPr>
              <a:lvl9pPr marL="3657600" algn="l" defTabSz="914400" rtl="0" eaLnBrk="1" latinLnBrk="0" hangingPunct="1">
                <a:defRPr sz="2800" b="1" kern="1200">
                  <a:solidFill>
                    <a:srgbClr val="FFFF00"/>
                  </a:solidFill>
                  <a:latin typeface="Arial" panose="020B0604020202020204" pitchFamily="34" charset="0"/>
                  <a:ea typeface="楷体_GB2312" pitchFamily="49" charset="-122"/>
                  <a:cs typeface="+mn-cs"/>
                </a:defRPr>
              </a:lvl9pPr>
            </a:lstStyle>
            <a:p>
              <a:endParaRPr lang="zh-CN" altLang="en-US"/>
            </a:p>
          </p:txBody>
        </p:sp>
      </p:grpSp>
      <p:sp>
        <p:nvSpPr>
          <p:cNvPr id="2" name="文本框 1">
            <a:extLst>
              <a:ext uri="{FF2B5EF4-FFF2-40B4-BE49-F238E27FC236}">
                <a16:creationId xmlns:a16="http://schemas.microsoft.com/office/drawing/2014/main" id="{05A9E142-505C-4ACD-B745-4FF96DB79398}"/>
              </a:ext>
            </a:extLst>
          </p:cNvPr>
          <p:cNvSpPr txBox="1"/>
          <p:nvPr/>
        </p:nvSpPr>
        <p:spPr>
          <a:xfrm>
            <a:off x="5220072" y="2580142"/>
            <a:ext cx="3528392" cy="1569660"/>
          </a:xfrm>
          <a:prstGeom prst="rect">
            <a:avLst/>
          </a:prstGeom>
          <a:noFill/>
        </p:spPr>
        <p:txBody>
          <a:bodyPr wrap="square" rtlCol="0">
            <a:spAutoFit/>
          </a:bodyPr>
          <a:lstStyle/>
          <a:p>
            <a:r>
              <a:rPr lang="zh-CN" altLang="en-US" sz="3200" dirty="0">
                <a:solidFill>
                  <a:srgbClr val="FF0000"/>
                </a:solidFill>
              </a:rPr>
              <a:t>比较两个波形的最近邻峰值位置，可以一目了然</a:t>
            </a:r>
          </a:p>
        </p:txBody>
      </p:sp>
    </p:spTree>
    <p:extLst>
      <p:ext uri="{BB962C8B-B14F-4D97-AF65-F5344CB8AC3E}">
        <p14:creationId xmlns:p14="http://schemas.microsoft.com/office/powerpoint/2010/main" val="34113497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61445"/>
                                        </p:tgtEl>
                                        <p:attrNameLst>
                                          <p:attrName>style.visibility</p:attrName>
                                        </p:attrNameLst>
                                      </p:cBhvr>
                                      <p:to>
                                        <p:strVal val="visible"/>
                                      </p:to>
                                    </p:set>
                                    <p:animEffect transition="in" filter="slide(fromRight)">
                                      <p:cBhvr>
                                        <p:cTn id="7" dur="500"/>
                                        <p:tgtEl>
                                          <p:spTgt spid="614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61446"/>
                                        </p:tgtEl>
                                        <p:attrNameLst>
                                          <p:attrName>style.visibility</p:attrName>
                                        </p:attrNameLst>
                                      </p:cBhvr>
                                      <p:to>
                                        <p:strVal val="visible"/>
                                      </p:to>
                                    </p:set>
                                    <p:animEffect transition="in" filter="slide(fromRight)">
                                      <p:cBhvr>
                                        <p:cTn id="12" dur="500"/>
                                        <p:tgtEl>
                                          <p:spTgt spid="6144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5" grpId="0" autoUpdateAnimBg="0"/>
      <p:bldP spid="61446" grpId="0" autoUpdateAnimBg="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933450" y="876300"/>
            <a:ext cx="221773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Symbol" panose="05050102010706020507" pitchFamily="18" charset="2"/>
              </a:rPr>
              <a:t>j  </a:t>
            </a:r>
            <a:r>
              <a:rPr kumimoji="1" lang="en-US" altLang="zh-CN" sz="2400" b="1">
                <a:latin typeface="Times New Roman" panose="02020603050405020304" pitchFamily="18" charset="0"/>
              </a:rPr>
              <a:t>= 0</a:t>
            </a:r>
            <a:r>
              <a:rPr kumimoji="1" lang="zh-CN" altLang="en-US" sz="2400" b="1">
                <a:latin typeface="Times New Roman" panose="02020603050405020304" pitchFamily="18" charset="0"/>
              </a:rPr>
              <a:t>， </a:t>
            </a:r>
            <a:r>
              <a:rPr kumimoji="1" lang="zh-CN" altLang="zh-CN" sz="2400" b="1">
                <a:latin typeface="Times New Roman" panose="02020603050405020304" pitchFamily="18" charset="0"/>
              </a:rPr>
              <a:t>同相：</a:t>
            </a:r>
            <a:endParaRPr kumimoji="1" lang="zh-CN" altLang="en-US" sz="2400" b="1">
              <a:latin typeface="Symbol" panose="05050102010706020507" pitchFamily="18" charset="2"/>
            </a:endParaRPr>
          </a:p>
        </p:txBody>
      </p:sp>
      <p:sp>
        <p:nvSpPr>
          <p:cNvPr id="10243" name="Rectangle 3"/>
          <p:cNvSpPr>
            <a:spLocks noChangeArrowheads="1"/>
          </p:cNvSpPr>
          <p:nvPr/>
        </p:nvSpPr>
        <p:spPr bwMode="auto">
          <a:xfrm>
            <a:off x="4859338" y="800100"/>
            <a:ext cx="3657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Symbol" panose="05050102010706020507" pitchFamily="18" charset="2"/>
              </a:rPr>
              <a:t>j  </a:t>
            </a:r>
            <a:r>
              <a:rPr kumimoji="1" lang="en-US" altLang="zh-CN" sz="2400" b="1">
                <a:latin typeface="Times New Roman" panose="02020603050405020304" pitchFamily="18" charset="0"/>
              </a:rPr>
              <a:t>= </a:t>
            </a:r>
            <a:r>
              <a:rPr kumimoji="1" lang="en-US" altLang="zh-CN" sz="2400" b="1">
                <a:latin typeface="Times New Roman" panose="02020603050405020304" pitchFamily="18" charset="0"/>
                <a:sym typeface="Symbol" panose="05050102010706020507" pitchFamily="18" charset="2"/>
              </a:rPr>
              <a:t>   ( </a:t>
            </a:r>
            <a:r>
              <a:rPr kumimoji="1" lang="en-US" altLang="zh-CN" sz="2400" b="1">
                <a:latin typeface="Times New Roman" panose="02020603050405020304" pitchFamily="18" charset="0"/>
              </a:rPr>
              <a:t>180</a:t>
            </a:r>
            <a:r>
              <a:rPr kumimoji="1" lang="en-US" altLang="zh-CN" sz="2400" b="1" baseline="50000">
                <a:latin typeface="Times New Roman" panose="02020603050405020304" pitchFamily="18" charset="0"/>
              </a:rPr>
              <a:t>o </a:t>
            </a:r>
            <a:r>
              <a:rPr kumimoji="1" lang="en-US" altLang="zh-CN" sz="2400" b="1">
                <a:latin typeface="Times New Roman" panose="02020603050405020304" pitchFamily="18" charset="0"/>
              </a:rPr>
              <a:t>)</a:t>
            </a:r>
            <a:r>
              <a:rPr kumimoji="1" lang="en-US" altLang="zh-CN" sz="2400" b="1" baseline="50000">
                <a:latin typeface="Times New Roman" panose="02020603050405020304" pitchFamily="18" charset="0"/>
              </a:rPr>
              <a:t> </a:t>
            </a:r>
            <a:r>
              <a:rPr kumimoji="1" lang="zh-CN" altLang="en-US" sz="2400" b="1">
                <a:latin typeface="Times New Roman" panose="02020603050405020304" pitchFamily="18" charset="0"/>
              </a:rPr>
              <a:t>，</a:t>
            </a:r>
            <a:r>
              <a:rPr kumimoji="1" lang="zh-CN" altLang="zh-CN" sz="2400" b="1">
                <a:latin typeface="Times New Roman" panose="02020603050405020304" pitchFamily="18" charset="0"/>
              </a:rPr>
              <a:t>反相：</a:t>
            </a:r>
            <a:endParaRPr kumimoji="1" lang="zh-CN" altLang="en-US" sz="2400" b="1">
              <a:latin typeface="Times New Roman" panose="02020603050405020304" pitchFamily="18" charset="0"/>
            </a:endParaRPr>
          </a:p>
        </p:txBody>
      </p:sp>
      <p:sp>
        <p:nvSpPr>
          <p:cNvPr id="10244" name="Rectangle 4"/>
          <p:cNvSpPr>
            <a:spLocks noChangeArrowheads="1"/>
          </p:cNvSpPr>
          <p:nvPr/>
        </p:nvSpPr>
        <p:spPr bwMode="auto">
          <a:xfrm>
            <a:off x="3171825" y="5740400"/>
            <a:ext cx="3333750" cy="4667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p>
            <a:pPr algn="l">
              <a:spcBef>
                <a:spcPct val="0"/>
              </a:spcBef>
            </a:pPr>
            <a:r>
              <a:rPr kumimoji="1" lang="zh-CN" altLang="en-US" sz="2400" b="1">
                <a:solidFill>
                  <a:srgbClr val="FF0000"/>
                </a:solidFill>
                <a:latin typeface="Times New Roman" panose="02020603050405020304" pitchFamily="18" charset="0"/>
              </a:rPr>
              <a:t>规定： </a:t>
            </a:r>
            <a:r>
              <a:rPr kumimoji="1" lang="en-US" altLang="zh-CN" sz="2400" b="1">
                <a:solidFill>
                  <a:srgbClr val="FF0000"/>
                </a:solidFill>
                <a:latin typeface="Times New Roman" panose="02020603050405020304" pitchFamily="18" charset="0"/>
              </a:rPr>
              <a:t>| </a:t>
            </a:r>
            <a:r>
              <a:rPr kumimoji="1" lang="en-US" altLang="zh-CN" sz="2400" b="1" i="1">
                <a:solidFill>
                  <a:srgbClr val="FF0000"/>
                </a:solidFill>
                <a:latin typeface="Times New Roman" panose="02020603050405020304" pitchFamily="18" charset="0"/>
                <a:sym typeface="Symbol" panose="05050102010706020507" pitchFamily="18" charset="2"/>
              </a:rPr>
              <a:t>  </a:t>
            </a:r>
            <a:r>
              <a:rPr kumimoji="1" lang="en-US" altLang="zh-CN" sz="2400" b="1">
                <a:solidFill>
                  <a:srgbClr val="FF0000"/>
                </a:solidFill>
                <a:latin typeface="Times New Roman" panose="02020603050405020304" pitchFamily="18" charset="0"/>
              </a:rPr>
              <a:t>| </a:t>
            </a:r>
            <a:r>
              <a:rPr kumimoji="1" lang="en-US" altLang="zh-CN" sz="2400" b="1">
                <a:solidFill>
                  <a:srgbClr val="FF0000"/>
                </a:solidFill>
                <a:latin typeface="Times New Roman" panose="02020603050405020304" pitchFamily="18" charset="0"/>
                <a:sym typeface="Symbol" panose="05050102010706020507" pitchFamily="18" charset="2"/>
              </a:rPr>
              <a:t>   (180°)</a:t>
            </a:r>
          </a:p>
        </p:txBody>
      </p:sp>
      <p:sp>
        <p:nvSpPr>
          <p:cNvPr id="10245" name="Text Box 5"/>
          <p:cNvSpPr txBox="1">
            <a:spLocks noChangeArrowheads="1"/>
          </p:cNvSpPr>
          <p:nvPr/>
        </p:nvSpPr>
        <p:spPr bwMode="auto">
          <a:xfrm>
            <a:off x="444500" y="266700"/>
            <a:ext cx="2317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solidFill>
                  <a:srgbClr val="2520F2"/>
                </a:solidFill>
                <a:latin typeface="Times New Roman" panose="02020603050405020304" pitchFamily="18" charset="0"/>
              </a:rPr>
              <a:t>特殊相位关系：</a:t>
            </a:r>
            <a:endParaRPr kumimoji="1" lang="zh-CN" altLang="en-US" sz="2400" b="1">
              <a:latin typeface="Times New Roman" panose="02020603050405020304" pitchFamily="18" charset="0"/>
            </a:endParaRPr>
          </a:p>
        </p:txBody>
      </p:sp>
      <p:grpSp>
        <p:nvGrpSpPr>
          <p:cNvPr id="10246" name="Group 6"/>
          <p:cNvGrpSpPr>
            <a:grpSpLocks/>
          </p:cNvGrpSpPr>
          <p:nvPr/>
        </p:nvGrpSpPr>
        <p:grpSpPr bwMode="auto">
          <a:xfrm>
            <a:off x="722313" y="1409700"/>
            <a:ext cx="3133725" cy="1752600"/>
            <a:chOff x="2607" y="128"/>
            <a:chExt cx="2370" cy="1304"/>
          </a:xfrm>
        </p:grpSpPr>
        <p:sp>
          <p:nvSpPr>
            <p:cNvPr id="10247" name="Line 7"/>
            <p:cNvSpPr>
              <a:spLocks noChangeShapeType="1"/>
            </p:cNvSpPr>
            <p:nvPr/>
          </p:nvSpPr>
          <p:spPr bwMode="auto">
            <a:xfrm flipV="1">
              <a:off x="3143" y="188"/>
              <a:ext cx="0" cy="1244"/>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8" name="Line 8"/>
            <p:cNvSpPr>
              <a:spLocks noChangeShapeType="1"/>
            </p:cNvSpPr>
            <p:nvPr/>
          </p:nvSpPr>
          <p:spPr bwMode="auto">
            <a:xfrm flipV="1">
              <a:off x="2766" y="912"/>
              <a:ext cx="2084" cy="6"/>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9" name="Text Box 9"/>
            <p:cNvSpPr txBox="1">
              <a:spLocks noChangeArrowheads="1"/>
            </p:cNvSpPr>
            <p:nvPr/>
          </p:nvSpPr>
          <p:spPr bwMode="auto">
            <a:xfrm>
              <a:off x="4558" y="869"/>
              <a:ext cx="419"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pPr>
              <a:r>
                <a:rPr kumimoji="1" lang="en-US" altLang="zh-CN" sz="2400" b="1" i="1">
                  <a:latin typeface="Times New Roman" panose="02020603050405020304" pitchFamily="18" charset="0"/>
                  <a:sym typeface="Symbol" panose="05050102010706020507" pitchFamily="18" charset="2"/>
                </a:rPr>
                <a:t> </a:t>
              </a:r>
              <a:r>
                <a:rPr kumimoji="1" lang="en-US" altLang="zh-CN" sz="2400" b="1" i="1">
                  <a:latin typeface="Times New Roman" panose="02020603050405020304" pitchFamily="18" charset="0"/>
                </a:rPr>
                <a:t>t</a:t>
              </a:r>
            </a:p>
          </p:txBody>
        </p:sp>
        <p:sp>
          <p:nvSpPr>
            <p:cNvPr id="10250" name="Freeform 10"/>
            <p:cNvSpPr>
              <a:spLocks/>
            </p:cNvSpPr>
            <p:nvPr/>
          </p:nvSpPr>
          <p:spPr bwMode="auto">
            <a:xfrm>
              <a:off x="2756" y="514"/>
              <a:ext cx="1818" cy="803"/>
            </a:xfrm>
            <a:custGeom>
              <a:avLst/>
              <a:gdLst>
                <a:gd name="T0" fmla="*/ 0 w 2118"/>
                <a:gd name="T1" fmla="*/ 734 h 868"/>
                <a:gd name="T2" fmla="*/ 260 w 2118"/>
                <a:gd name="T3" fmla="*/ 286 h 868"/>
                <a:gd name="T4" fmla="*/ 335 w 2118"/>
                <a:gd name="T5" fmla="*/ 162 h 868"/>
                <a:gd name="T6" fmla="*/ 430 w 2118"/>
                <a:gd name="T7" fmla="*/ 53 h 868"/>
                <a:gd name="T8" fmla="*/ 538 w 2118"/>
                <a:gd name="T9" fmla="*/ 2 h 868"/>
                <a:gd name="T10" fmla="*/ 672 w 2118"/>
                <a:gd name="T11" fmla="*/ 64 h 868"/>
                <a:gd name="T12" fmla="*/ 806 w 2118"/>
                <a:gd name="T13" fmla="*/ 246 h 868"/>
                <a:gd name="T14" fmla="*/ 906 w 2118"/>
                <a:gd name="T15" fmla="*/ 430 h 868"/>
                <a:gd name="T16" fmla="*/ 1019 w 2118"/>
                <a:gd name="T17" fmla="*/ 628 h 868"/>
                <a:gd name="T18" fmla="*/ 1130 w 2118"/>
                <a:gd name="T19" fmla="*/ 788 h 868"/>
                <a:gd name="T20" fmla="*/ 1284 w 2118"/>
                <a:gd name="T21" fmla="*/ 862 h 868"/>
                <a:gd name="T22" fmla="*/ 1449 w 2118"/>
                <a:gd name="T23" fmla="*/ 747 h 868"/>
                <a:gd name="T24" fmla="*/ 1637 w 2118"/>
                <a:gd name="T25" fmla="*/ 442 h 868"/>
                <a:gd name="T26" fmla="*/ 1724 w 2118"/>
                <a:gd name="T27" fmla="*/ 277 h 868"/>
                <a:gd name="T28" fmla="*/ 1876 w 2118"/>
                <a:gd name="T29" fmla="*/ 67 h 868"/>
                <a:gd name="T30" fmla="*/ 2002 w 2118"/>
                <a:gd name="T31" fmla="*/ 5 h 868"/>
                <a:gd name="T32" fmla="*/ 2118 w 2118"/>
                <a:gd name="T33" fmla="*/ 5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8" h="868">
                  <a:moveTo>
                    <a:pt x="0" y="734"/>
                  </a:moveTo>
                  <a:cubicBezTo>
                    <a:pt x="43" y="660"/>
                    <a:pt x="204" y="381"/>
                    <a:pt x="260" y="286"/>
                  </a:cubicBezTo>
                  <a:cubicBezTo>
                    <a:pt x="316" y="191"/>
                    <a:pt x="307" y="201"/>
                    <a:pt x="335" y="162"/>
                  </a:cubicBezTo>
                  <a:cubicBezTo>
                    <a:pt x="363" y="123"/>
                    <a:pt x="397" y="79"/>
                    <a:pt x="430" y="53"/>
                  </a:cubicBezTo>
                  <a:cubicBezTo>
                    <a:pt x="464" y="26"/>
                    <a:pt x="498" y="0"/>
                    <a:pt x="538" y="2"/>
                  </a:cubicBezTo>
                  <a:cubicBezTo>
                    <a:pt x="579" y="5"/>
                    <a:pt x="627" y="24"/>
                    <a:pt x="672" y="64"/>
                  </a:cubicBezTo>
                  <a:cubicBezTo>
                    <a:pt x="717" y="105"/>
                    <a:pt x="767" y="185"/>
                    <a:pt x="806" y="246"/>
                  </a:cubicBezTo>
                  <a:cubicBezTo>
                    <a:pt x="844" y="306"/>
                    <a:pt x="870" y="366"/>
                    <a:pt x="906" y="430"/>
                  </a:cubicBezTo>
                  <a:cubicBezTo>
                    <a:pt x="942" y="493"/>
                    <a:pt x="982" y="568"/>
                    <a:pt x="1019" y="628"/>
                  </a:cubicBezTo>
                  <a:cubicBezTo>
                    <a:pt x="1057" y="687"/>
                    <a:pt x="1086" y="749"/>
                    <a:pt x="1130" y="788"/>
                  </a:cubicBezTo>
                  <a:cubicBezTo>
                    <a:pt x="1174" y="827"/>
                    <a:pt x="1231" y="868"/>
                    <a:pt x="1284" y="862"/>
                  </a:cubicBezTo>
                  <a:cubicBezTo>
                    <a:pt x="1338" y="855"/>
                    <a:pt x="1390" y="817"/>
                    <a:pt x="1449" y="747"/>
                  </a:cubicBezTo>
                  <a:cubicBezTo>
                    <a:pt x="1508" y="677"/>
                    <a:pt x="1591" y="520"/>
                    <a:pt x="1637" y="442"/>
                  </a:cubicBezTo>
                  <a:cubicBezTo>
                    <a:pt x="1682" y="364"/>
                    <a:pt x="1685" y="339"/>
                    <a:pt x="1724" y="277"/>
                  </a:cubicBezTo>
                  <a:cubicBezTo>
                    <a:pt x="1764" y="215"/>
                    <a:pt x="1830" y="112"/>
                    <a:pt x="1876" y="67"/>
                  </a:cubicBezTo>
                  <a:cubicBezTo>
                    <a:pt x="1922" y="21"/>
                    <a:pt x="1962" y="7"/>
                    <a:pt x="2002" y="5"/>
                  </a:cubicBezTo>
                  <a:cubicBezTo>
                    <a:pt x="2043" y="2"/>
                    <a:pt x="2094" y="43"/>
                    <a:pt x="2118" y="53"/>
                  </a:cubicBezTo>
                </a:path>
              </a:pathLst>
            </a:custGeom>
            <a:noFill/>
            <a:ln w="2857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0251" name="Freeform 11"/>
            <p:cNvSpPr>
              <a:spLocks/>
            </p:cNvSpPr>
            <p:nvPr/>
          </p:nvSpPr>
          <p:spPr bwMode="auto">
            <a:xfrm>
              <a:off x="2607" y="715"/>
              <a:ext cx="1980" cy="400"/>
            </a:xfrm>
            <a:custGeom>
              <a:avLst/>
              <a:gdLst>
                <a:gd name="T0" fmla="*/ 0 w 2307"/>
                <a:gd name="T1" fmla="*/ 430 h 432"/>
                <a:gd name="T2" fmla="*/ 160 w 2307"/>
                <a:gd name="T3" fmla="*/ 385 h 432"/>
                <a:gd name="T4" fmla="*/ 363 w 2307"/>
                <a:gd name="T5" fmla="*/ 215 h 432"/>
                <a:gd name="T6" fmla="*/ 561 w 2307"/>
                <a:gd name="T7" fmla="*/ 53 h 432"/>
                <a:gd name="T8" fmla="*/ 741 w 2307"/>
                <a:gd name="T9" fmla="*/ 2 h 432"/>
                <a:gd name="T10" fmla="*/ 916 w 2307"/>
                <a:gd name="T11" fmla="*/ 67 h 432"/>
                <a:gd name="T12" fmla="*/ 1094 w 2307"/>
                <a:gd name="T13" fmla="*/ 217 h 432"/>
                <a:gd name="T14" fmla="*/ 1311 w 2307"/>
                <a:gd name="T15" fmla="*/ 385 h 432"/>
                <a:gd name="T16" fmla="*/ 1446 w 2307"/>
                <a:gd name="T17" fmla="*/ 430 h 432"/>
                <a:gd name="T18" fmla="*/ 1588 w 2307"/>
                <a:gd name="T19" fmla="*/ 397 h 432"/>
                <a:gd name="T20" fmla="*/ 1731 w 2307"/>
                <a:gd name="T21" fmla="*/ 286 h 432"/>
                <a:gd name="T22" fmla="*/ 1830 w 2307"/>
                <a:gd name="T23" fmla="*/ 205 h 432"/>
                <a:gd name="T24" fmla="*/ 1968 w 2307"/>
                <a:gd name="T25" fmla="*/ 82 h 432"/>
                <a:gd name="T26" fmla="*/ 2139 w 2307"/>
                <a:gd name="T27" fmla="*/ 13 h 432"/>
                <a:gd name="T28" fmla="*/ 2256 w 2307"/>
                <a:gd name="T29" fmla="*/ 28 h 432"/>
                <a:gd name="T30" fmla="*/ 2307 w 2307"/>
                <a:gd name="T31" fmla="*/ 5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07" h="432">
                  <a:moveTo>
                    <a:pt x="0" y="430"/>
                  </a:moveTo>
                  <a:cubicBezTo>
                    <a:pt x="27" y="423"/>
                    <a:pt x="99" y="421"/>
                    <a:pt x="160" y="385"/>
                  </a:cubicBezTo>
                  <a:cubicBezTo>
                    <a:pt x="220" y="349"/>
                    <a:pt x="296" y="270"/>
                    <a:pt x="363" y="215"/>
                  </a:cubicBezTo>
                  <a:cubicBezTo>
                    <a:pt x="430" y="160"/>
                    <a:pt x="498" y="88"/>
                    <a:pt x="561" y="53"/>
                  </a:cubicBezTo>
                  <a:cubicBezTo>
                    <a:pt x="624" y="18"/>
                    <a:pt x="682" y="0"/>
                    <a:pt x="741" y="2"/>
                  </a:cubicBezTo>
                  <a:cubicBezTo>
                    <a:pt x="800" y="5"/>
                    <a:pt x="858" y="31"/>
                    <a:pt x="916" y="67"/>
                  </a:cubicBezTo>
                  <a:cubicBezTo>
                    <a:pt x="974" y="103"/>
                    <a:pt x="1028" y="164"/>
                    <a:pt x="1094" y="217"/>
                  </a:cubicBezTo>
                  <a:cubicBezTo>
                    <a:pt x="1160" y="270"/>
                    <a:pt x="1252" y="349"/>
                    <a:pt x="1311" y="385"/>
                  </a:cubicBezTo>
                  <a:cubicBezTo>
                    <a:pt x="1370" y="421"/>
                    <a:pt x="1400" y="428"/>
                    <a:pt x="1446" y="430"/>
                  </a:cubicBezTo>
                  <a:cubicBezTo>
                    <a:pt x="1492" y="432"/>
                    <a:pt x="1540" y="421"/>
                    <a:pt x="1588" y="397"/>
                  </a:cubicBezTo>
                  <a:cubicBezTo>
                    <a:pt x="1636" y="373"/>
                    <a:pt x="1691" y="318"/>
                    <a:pt x="1731" y="286"/>
                  </a:cubicBezTo>
                  <a:cubicBezTo>
                    <a:pt x="1771" y="254"/>
                    <a:pt x="1791" y="239"/>
                    <a:pt x="1830" y="205"/>
                  </a:cubicBezTo>
                  <a:cubicBezTo>
                    <a:pt x="1869" y="171"/>
                    <a:pt x="1917" y="114"/>
                    <a:pt x="1968" y="82"/>
                  </a:cubicBezTo>
                  <a:cubicBezTo>
                    <a:pt x="2019" y="50"/>
                    <a:pt x="2091" y="22"/>
                    <a:pt x="2139" y="13"/>
                  </a:cubicBezTo>
                  <a:cubicBezTo>
                    <a:pt x="2187" y="4"/>
                    <a:pt x="2228" y="21"/>
                    <a:pt x="2256" y="28"/>
                  </a:cubicBezTo>
                  <a:cubicBezTo>
                    <a:pt x="2284" y="35"/>
                    <a:pt x="2297" y="47"/>
                    <a:pt x="2307" y="52"/>
                  </a:cubicBezTo>
                </a:path>
              </a:pathLst>
            </a:custGeom>
            <a:noFill/>
            <a:ln w="28575" cap="flat" cmpd="sng">
              <a:solidFill>
                <a:srgbClr val="3333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0252" name="Text Box 12"/>
            <p:cNvSpPr txBox="1">
              <a:spLocks noChangeArrowheads="1"/>
            </p:cNvSpPr>
            <p:nvPr/>
          </p:nvSpPr>
          <p:spPr bwMode="auto">
            <a:xfrm>
              <a:off x="2773" y="128"/>
              <a:ext cx="504"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latin typeface="Times New Roman" panose="02020603050405020304" pitchFamily="18" charset="0"/>
                </a:rPr>
                <a:t>u</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i </a:t>
              </a:r>
              <a:endParaRPr kumimoji="1" lang="en-US" altLang="zh-CN" sz="2400" b="1">
                <a:latin typeface="Times New Roman" panose="02020603050405020304" pitchFamily="18" charset="0"/>
              </a:endParaRPr>
            </a:p>
          </p:txBody>
        </p:sp>
        <p:sp>
          <p:nvSpPr>
            <p:cNvPr id="10253" name="Text Box 13"/>
            <p:cNvSpPr txBox="1">
              <a:spLocks noChangeArrowheads="1"/>
            </p:cNvSpPr>
            <p:nvPr/>
          </p:nvSpPr>
          <p:spPr bwMode="auto">
            <a:xfrm>
              <a:off x="4567" y="365"/>
              <a:ext cx="268"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solidFill>
                    <a:srgbClr val="FF0000"/>
                  </a:solidFill>
                  <a:latin typeface="Times New Roman" panose="02020603050405020304" pitchFamily="18" charset="0"/>
                </a:rPr>
                <a:t>u</a:t>
              </a:r>
              <a:endParaRPr kumimoji="1" lang="en-US" altLang="zh-CN" sz="2400" b="1">
                <a:latin typeface="Times New Roman" panose="02020603050405020304" pitchFamily="18" charset="0"/>
              </a:endParaRPr>
            </a:p>
          </p:txBody>
        </p:sp>
        <p:sp>
          <p:nvSpPr>
            <p:cNvPr id="10254" name="Text Box 14"/>
            <p:cNvSpPr txBox="1">
              <a:spLocks noChangeArrowheads="1"/>
            </p:cNvSpPr>
            <p:nvPr/>
          </p:nvSpPr>
          <p:spPr bwMode="auto">
            <a:xfrm>
              <a:off x="4520" y="634"/>
              <a:ext cx="260"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solidFill>
                    <a:srgbClr val="3333FF"/>
                  </a:solidFill>
                  <a:latin typeface="Times New Roman" panose="02020603050405020304" pitchFamily="18" charset="0"/>
                </a:rPr>
                <a:t> </a:t>
              </a:r>
              <a:r>
                <a:rPr kumimoji="1" lang="en-US" altLang="zh-CN" sz="2400" b="1" i="1">
                  <a:solidFill>
                    <a:srgbClr val="3333FF"/>
                  </a:solidFill>
                  <a:latin typeface="Times New Roman" panose="02020603050405020304" pitchFamily="18" charset="0"/>
                </a:rPr>
                <a:t>i</a:t>
              </a:r>
              <a:endParaRPr kumimoji="1" lang="en-US" altLang="zh-CN" sz="2400" b="1">
                <a:latin typeface="Times New Roman" panose="02020603050405020304" pitchFamily="18" charset="0"/>
              </a:endParaRPr>
            </a:p>
          </p:txBody>
        </p:sp>
        <p:sp>
          <p:nvSpPr>
            <p:cNvPr id="10255" name="Text Box 15"/>
            <p:cNvSpPr txBox="1">
              <a:spLocks noChangeArrowheads="1"/>
            </p:cNvSpPr>
            <p:nvPr/>
          </p:nvSpPr>
          <p:spPr bwMode="auto">
            <a:xfrm>
              <a:off x="3135" y="899"/>
              <a:ext cx="25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0</a:t>
              </a:r>
            </a:p>
          </p:txBody>
        </p:sp>
      </p:grpSp>
      <p:grpSp>
        <p:nvGrpSpPr>
          <p:cNvPr id="10256" name="Group 16"/>
          <p:cNvGrpSpPr>
            <a:grpSpLocks/>
          </p:cNvGrpSpPr>
          <p:nvPr/>
        </p:nvGrpSpPr>
        <p:grpSpPr bwMode="auto">
          <a:xfrm>
            <a:off x="690563" y="3314700"/>
            <a:ext cx="4176712" cy="2336800"/>
            <a:chOff x="1435" y="240"/>
            <a:chExt cx="2631" cy="1472"/>
          </a:xfrm>
        </p:grpSpPr>
        <p:sp>
          <p:nvSpPr>
            <p:cNvPr id="10257" name="Line 17"/>
            <p:cNvSpPr>
              <a:spLocks noChangeShapeType="1"/>
            </p:cNvSpPr>
            <p:nvPr/>
          </p:nvSpPr>
          <p:spPr bwMode="auto">
            <a:xfrm flipV="1">
              <a:off x="1968" y="313"/>
              <a:ext cx="0" cy="1399"/>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8" name="Line 18"/>
            <p:cNvSpPr>
              <a:spLocks noChangeShapeType="1"/>
            </p:cNvSpPr>
            <p:nvPr/>
          </p:nvSpPr>
          <p:spPr bwMode="auto">
            <a:xfrm flipV="1">
              <a:off x="1435" y="1161"/>
              <a:ext cx="2553" cy="8"/>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59" name="Text Box 19"/>
            <p:cNvSpPr txBox="1">
              <a:spLocks noChangeArrowheads="1"/>
            </p:cNvSpPr>
            <p:nvPr/>
          </p:nvSpPr>
          <p:spPr bwMode="auto">
            <a:xfrm>
              <a:off x="3717" y="1157"/>
              <a:ext cx="3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pPr>
              <a:r>
                <a:rPr kumimoji="1" lang="en-US" altLang="zh-CN" sz="2400" b="1" i="1">
                  <a:latin typeface="Times New Roman" panose="02020603050405020304" pitchFamily="18" charset="0"/>
                  <a:sym typeface="Symbol" panose="05050102010706020507" pitchFamily="18" charset="2"/>
                </a:rPr>
                <a:t> </a:t>
              </a:r>
              <a:r>
                <a:rPr kumimoji="1" lang="en-US" altLang="zh-CN" sz="2400" b="1" i="1">
                  <a:latin typeface="Times New Roman" panose="02020603050405020304" pitchFamily="18" charset="0"/>
                </a:rPr>
                <a:t>t</a:t>
              </a:r>
            </a:p>
          </p:txBody>
        </p:sp>
        <p:sp>
          <p:nvSpPr>
            <p:cNvPr id="10260" name="Freeform 20"/>
            <p:cNvSpPr>
              <a:spLocks/>
            </p:cNvSpPr>
            <p:nvPr/>
          </p:nvSpPr>
          <p:spPr bwMode="auto">
            <a:xfrm>
              <a:off x="1611" y="684"/>
              <a:ext cx="2039" cy="963"/>
            </a:xfrm>
            <a:custGeom>
              <a:avLst/>
              <a:gdLst>
                <a:gd name="T0" fmla="*/ 0 w 2262"/>
                <a:gd name="T1" fmla="*/ 549 h 1091"/>
                <a:gd name="T2" fmla="*/ 96 w 2262"/>
                <a:gd name="T3" fmla="*/ 360 h 1091"/>
                <a:gd name="T4" fmla="*/ 183 w 2262"/>
                <a:gd name="T5" fmla="*/ 204 h 1091"/>
                <a:gd name="T6" fmla="*/ 294 w 2262"/>
                <a:gd name="T7" fmla="*/ 66 h 1091"/>
                <a:gd name="T8" fmla="*/ 420 w 2262"/>
                <a:gd name="T9" fmla="*/ 3 h 1091"/>
                <a:gd name="T10" fmla="*/ 576 w 2262"/>
                <a:gd name="T11" fmla="*/ 81 h 1091"/>
                <a:gd name="T12" fmla="*/ 732 w 2262"/>
                <a:gd name="T13" fmla="*/ 309 h 1091"/>
                <a:gd name="T14" fmla="*/ 849 w 2262"/>
                <a:gd name="T15" fmla="*/ 540 h 1091"/>
                <a:gd name="T16" fmla="*/ 981 w 2262"/>
                <a:gd name="T17" fmla="*/ 789 h 1091"/>
                <a:gd name="T18" fmla="*/ 1110 w 2262"/>
                <a:gd name="T19" fmla="*/ 990 h 1091"/>
                <a:gd name="T20" fmla="*/ 1290 w 2262"/>
                <a:gd name="T21" fmla="*/ 1083 h 1091"/>
                <a:gd name="T22" fmla="*/ 1482 w 2262"/>
                <a:gd name="T23" fmla="*/ 939 h 1091"/>
                <a:gd name="T24" fmla="*/ 1701 w 2262"/>
                <a:gd name="T25" fmla="*/ 555 h 1091"/>
                <a:gd name="T26" fmla="*/ 1803 w 2262"/>
                <a:gd name="T27" fmla="*/ 348 h 1091"/>
                <a:gd name="T28" fmla="*/ 1980 w 2262"/>
                <a:gd name="T29" fmla="*/ 84 h 1091"/>
                <a:gd name="T30" fmla="*/ 2127 w 2262"/>
                <a:gd name="T31" fmla="*/ 6 h 1091"/>
                <a:gd name="T32" fmla="*/ 2262 w 2262"/>
                <a:gd name="T33" fmla="*/ 66 h 10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62" h="1091">
                  <a:moveTo>
                    <a:pt x="0" y="549"/>
                  </a:moveTo>
                  <a:cubicBezTo>
                    <a:pt x="16" y="518"/>
                    <a:pt x="65" y="418"/>
                    <a:pt x="96" y="360"/>
                  </a:cubicBezTo>
                  <a:cubicBezTo>
                    <a:pt x="127" y="302"/>
                    <a:pt x="150" y="253"/>
                    <a:pt x="183" y="204"/>
                  </a:cubicBezTo>
                  <a:cubicBezTo>
                    <a:pt x="216" y="155"/>
                    <a:pt x="255" y="99"/>
                    <a:pt x="294" y="66"/>
                  </a:cubicBezTo>
                  <a:cubicBezTo>
                    <a:pt x="333" y="33"/>
                    <a:pt x="373" y="0"/>
                    <a:pt x="420" y="3"/>
                  </a:cubicBezTo>
                  <a:cubicBezTo>
                    <a:pt x="467" y="6"/>
                    <a:pt x="524" y="30"/>
                    <a:pt x="576" y="81"/>
                  </a:cubicBezTo>
                  <a:cubicBezTo>
                    <a:pt x="628" y="132"/>
                    <a:pt x="687" y="233"/>
                    <a:pt x="732" y="309"/>
                  </a:cubicBezTo>
                  <a:cubicBezTo>
                    <a:pt x="777" y="385"/>
                    <a:pt x="807" y="460"/>
                    <a:pt x="849" y="540"/>
                  </a:cubicBezTo>
                  <a:cubicBezTo>
                    <a:pt x="891" y="620"/>
                    <a:pt x="937" y="714"/>
                    <a:pt x="981" y="789"/>
                  </a:cubicBezTo>
                  <a:cubicBezTo>
                    <a:pt x="1025" y="864"/>
                    <a:pt x="1059" y="941"/>
                    <a:pt x="1110" y="990"/>
                  </a:cubicBezTo>
                  <a:cubicBezTo>
                    <a:pt x="1161" y="1039"/>
                    <a:pt x="1228" y="1091"/>
                    <a:pt x="1290" y="1083"/>
                  </a:cubicBezTo>
                  <a:cubicBezTo>
                    <a:pt x="1352" y="1075"/>
                    <a:pt x="1413" y="1027"/>
                    <a:pt x="1482" y="939"/>
                  </a:cubicBezTo>
                  <a:cubicBezTo>
                    <a:pt x="1551" y="851"/>
                    <a:pt x="1648" y="653"/>
                    <a:pt x="1701" y="555"/>
                  </a:cubicBezTo>
                  <a:cubicBezTo>
                    <a:pt x="1754" y="457"/>
                    <a:pt x="1757" y="426"/>
                    <a:pt x="1803" y="348"/>
                  </a:cubicBezTo>
                  <a:cubicBezTo>
                    <a:pt x="1849" y="270"/>
                    <a:pt x="1926" y="141"/>
                    <a:pt x="1980" y="84"/>
                  </a:cubicBezTo>
                  <a:cubicBezTo>
                    <a:pt x="2034" y="27"/>
                    <a:pt x="2080" y="9"/>
                    <a:pt x="2127" y="6"/>
                  </a:cubicBezTo>
                  <a:cubicBezTo>
                    <a:pt x="2174" y="3"/>
                    <a:pt x="2234" y="54"/>
                    <a:pt x="2262" y="66"/>
                  </a:cubicBezTo>
                </a:path>
              </a:pathLst>
            </a:custGeom>
            <a:noFill/>
            <a:ln w="2857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0261" name="Freeform 21"/>
            <p:cNvSpPr>
              <a:spLocks/>
            </p:cNvSpPr>
            <p:nvPr/>
          </p:nvSpPr>
          <p:spPr bwMode="auto">
            <a:xfrm>
              <a:off x="1584" y="925"/>
              <a:ext cx="2039" cy="478"/>
            </a:xfrm>
            <a:custGeom>
              <a:avLst/>
              <a:gdLst>
                <a:gd name="T0" fmla="*/ 0 w 2262"/>
                <a:gd name="T1" fmla="*/ 540 h 541"/>
                <a:gd name="T2" fmla="*/ 186 w 2262"/>
                <a:gd name="T3" fmla="*/ 483 h 541"/>
                <a:gd name="T4" fmla="*/ 423 w 2262"/>
                <a:gd name="T5" fmla="*/ 270 h 541"/>
                <a:gd name="T6" fmla="*/ 654 w 2262"/>
                <a:gd name="T7" fmla="*/ 66 h 541"/>
                <a:gd name="T8" fmla="*/ 864 w 2262"/>
                <a:gd name="T9" fmla="*/ 3 h 541"/>
                <a:gd name="T10" fmla="*/ 1068 w 2262"/>
                <a:gd name="T11" fmla="*/ 84 h 541"/>
                <a:gd name="T12" fmla="*/ 1275 w 2262"/>
                <a:gd name="T13" fmla="*/ 273 h 541"/>
                <a:gd name="T14" fmla="*/ 1533 w 2262"/>
                <a:gd name="T15" fmla="*/ 495 h 541"/>
                <a:gd name="T16" fmla="*/ 1698 w 2262"/>
                <a:gd name="T17" fmla="*/ 540 h 541"/>
                <a:gd name="T18" fmla="*/ 1851 w 2262"/>
                <a:gd name="T19" fmla="*/ 498 h 541"/>
                <a:gd name="T20" fmla="*/ 2025 w 2262"/>
                <a:gd name="T21" fmla="*/ 366 h 541"/>
                <a:gd name="T22" fmla="*/ 2133 w 2262"/>
                <a:gd name="T23" fmla="*/ 261 h 541"/>
                <a:gd name="T24" fmla="*/ 2262 w 2262"/>
                <a:gd name="T25" fmla="*/ 141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2" h="541">
                  <a:moveTo>
                    <a:pt x="0" y="540"/>
                  </a:moveTo>
                  <a:cubicBezTo>
                    <a:pt x="31" y="531"/>
                    <a:pt x="115" y="528"/>
                    <a:pt x="186" y="483"/>
                  </a:cubicBezTo>
                  <a:cubicBezTo>
                    <a:pt x="257" y="438"/>
                    <a:pt x="345" y="339"/>
                    <a:pt x="423" y="270"/>
                  </a:cubicBezTo>
                  <a:cubicBezTo>
                    <a:pt x="501" y="201"/>
                    <a:pt x="581" y="110"/>
                    <a:pt x="654" y="66"/>
                  </a:cubicBezTo>
                  <a:cubicBezTo>
                    <a:pt x="727" y="22"/>
                    <a:pt x="795" y="0"/>
                    <a:pt x="864" y="3"/>
                  </a:cubicBezTo>
                  <a:cubicBezTo>
                    <a:pt x="933" y="6"/>
                    <a:pt x="1000" y="39"/>
                    <a:pt x="1068" y="84"/>
                  </a:cubicBezTo>
                  <a:cubicBezTo>
                    <a:pt x="1136" y="129"/>
                    <a:pt x="1198" y="205"/>
                    <a:pt x="1275" y="273"/>
                  </a:cubicBezTo>
                  <a:cubicBezTo>
                    <a:pt x="1352" y="341"/>
                    <a:pt x="1462" y="451"/>
                    <a:pt x="1533" y="495"/>
                  </a:cubicBezTo>
                  <a:cubicBezTo>
                    <a:pt x="1604" y="539"/>
                    <a:pt x="1645" y="539"/>
                    <a:pt x="1698" y="540"/>
                  </a:cubicBezTo>
                  <a:cubicBezTo>
                    <a:pt x="1751" y="541"/>
                    <a:pt x="1797" y="527"/>
                    <a:pt x="1851" y="498"/>
                  </a:cubicBezTo>
                  <a:cubicBezTo>
                    <a:pt x="1905" y="469"/>
                    <a:pt x="1978" y="405"/>
                    <a:pt x="2025" y="366"/>
                  </a:cubicBezTo>
                  <a:cubicBezTo>
                    <a:pt x="2072" y="327"/>
                    <a:pt x="2093" y="299"/>
                    <a:pt x="2133" y="261"/>
                  </a:cubicBezTo>
                  <a:cubicBezTo>
                    <a:pt x="2173" y="223"/>
                    <a:pt x="2235" y="166"/>
                    <a:pt x="2262" y="141"/>
                  </a:cubicBezTo>
                </a:path>
              </a:pathLst>
            </a:custGeom>
            <a:noFill/>
            <a:ln w="28575" cap="flat" cmpd="sng">
              <a:solidFill>
                <a:srgbClr val="3333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0262" name="Text Box 22"/>
            <p:cNvSpPr txBox="1">
              <a:spLocks noChangeArrowheads="1"/>
            </p:cNvSpPr>
            <p:nvPr/>
          </p:nvSpPr>
          <p:spPr bwMode="auto">
            <a:xfrm>
              <a:off x="1559" y="240"/>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latin typeface="Times New Roman" panose="02020603050405020304" pitchFamily="18" charset="0"/>
                </a:rPr>
                <a:t>u</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i</a:t>
              </a:r>
              <a:endParaRPr kumimoji="1" lang="en-US" altLang="zh-CN" sz="2400" b="1">
                <a:latin typeface="Times New Roman" panose="02020603050405020304" pitchFamily="18" charset="0"/>
              </a:endParaRPr>
            </a:p>
          </p:txBody>
        </p:sp>
        <p:sp>
          <p:nvSpPr>
            <p:cNvPr id="10263" name="Text Box 23"/>
            <p:cNvSpPr txBox="1">
              <a:spLocks noChangeArrowheads="1"/>
            </p:cNvSpPr>
            <p:nvPr/>
          </p:nvSpPr>
          <p:spPr bwMode="auto">
            <a:xfrm>
              <a:off x="2083" y="483"/>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solidFill>
                    <a:srgbClr val="FF0000"/>
                  </a:solidFill>
                  <a:latin typeface="Times New Roman" panose="02020603050405020304" pitchFamily="18" charset="0"/>
                </a:rPr>
                <a:t>u</a:t>
              </a:r>
              <a:endParaRPr kumimoji="1" lang="en-US" altLang="zh-CN" sz="2400" b="1">
                <a:latin typeface="Times New Roman" panose="02020603050405020304" pitchFamily="18" charset="0"/>
              </a:endParaRPr>
            </a:p>
          </p:txBody>
        </p:sp>
        <p:sp>
          <p:nvSpPr>
            <p:cNvPr id="10264" name="Text Box 24"/>
            <p:cNvSpPr txBox="1">
              <a:spLocks noChangeArrowheads="1"/>
            </p:cNvSpPr>
            <p:nvPr/>
          </p:nvSpPr>
          <p:spPr bwMode="auto">
            <a:xfrm>
              <a:off x="2517" y="737"/>
              <a:ext cx="2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solidFill>
                    <a:srgbClr val="3333FF"/>
                  </a:solidFill>
                  <a:latin typeface="Times New Roman" panose="02020603050405020304" pitchFamily="18" charset="0"/>
                </a:rPr>
                <a:t> </a:t>
              </a:r>
              <a:r>
                <a:rPr kumimoji="1" lang="en-US" altLang="zh-CN" sz="2400" b="1" i="1">
                  <a:solidFill>
                    <a:srgbClr val="3333FF"/>
                  </a:solidFill>
                  <a:latin typeface="Times New Roman" panose="02020603050405020304" pitchFamily="18" charset="0"/>
                </a:rPr>
                <a:t>i</a:t>
              </a:r>
              <a:endParaRPr kumimoji="1" lang="en-US" altLang="zh-CN" sz="2400" b="1">
                <a:latin typeface="Times New Roman" panose="02020603050405020304" pitchFamily="18" charset="0"/>
              </a:endParaRPr>
            </a:p>
          </p:txBody>
        </p:sp>
        <p:sp>
          <p:nvSpPr>
            <p:cNvPr id="10265" name="Text Box 25"/>
            <p:cNvSpPr txBox="1">
              <a:spLocks noChangeArrowheads="1"/>
            </p:cNvSpPr>
            <p:nvPr/>
          </p:nvSpPr>
          <p:spPr bwMode="auto">
            <a:xfrm>
              <a:off x="1953" y="1152"/>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0</a:t>
              </a:r>
            </a:p>
          </p:txBody>
        </p:sp>
      </p:grpSp>
      <p:grpSp>
        <p:nvGrpSpPr>
          <p:cNvPr id="10266" name="Group 26"/>
          <p:cNvGrpSpPr>
            <a:grpSpLocks/>
          </p:cNvGrpSpPr>
          <p:nvPr/>
        </p:nvGrpSpPr>
        <p:grpSpPr bwMode="auto">
          <a:xfrm>
            <a:off x="5154613" y="1435100"/>
            <a:ext cx="3133725" cy="1752600"/>
            <a:chOff x="3255" y="1024"/>
            <a:chExt cx="1974" cy="1104"/>
          </a:xfrm>
        </p:grpSpPr>
        <p:sp>
          <p:nvSpPr>
            <p:cNvPr id="10267" name="Line 27"/>
            <p:cNvSpPr>
              <a:spLocks noChangeShapeType="1"/>
            </p:cNvSpPr>
            <p:nvPr/>
          </p:nvSpPr>
          <p:spPr bwMode="auto">
            <a:xfrm flipV="1">
              <a:off x="3701" y="1075"/>
              <a:ext cx="0" cy="1053"/>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8" name="Line 28"/>
            <p:cNvSpPr>
              <a:spLocks noChangeShapeType="1"/>
            </p:cNvSpPr>
            <p:nvPr/>
          </p:nvSpPr>
          <p:spPr bwMode="auto">
            <a:xfrm flipV="1">
              <a:off x="3387" y="1688"/>
              <a:ext cx="1736" cy="5"/>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69" name="Text Box 29"/>
            <p:cNvSpPr txBox="1">
              <a:spLocks noChangeArrowheads="1"/>
            </p:cNvSpPr>
            <p:nvPr/>
          </p:nvSpPr>
          <p:spPr bwMode="auto">
            <a:xfrm>
              <a:off x="4880" y="1651"/>
              <a:ext cx="3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pPr>
              <a:r>
                <a:rPr kumimoji="1" lang="en-US" altLang="zh-CN" sz="2400" b="1" i="1">
                  <a:latin typeface="Times New Roman" panose="02020603050405020304" pitchFamily="18" charset="0"/>
                  <a:sym typeface="Symbol" panose="05050102010706020507" pitchFamily="18" charset="2"/>
                </a:rPr>
                <a:t> </a:t>
              </a:r>
              <a:r>
                <a:rPr kumimoji="1" lang="en-US" altLang="zh-CN" sz="2400" b="1" i="1">
                  <a:latin typeface="Times New Roman" panose="02020603050405020304" pitchFamily="18" charset="0"/>
                </a:rPr>
                <a:t>t</a:t>
              </a:r>
            </a:p>
          </p:txBody>
        </p:sp>
        <p:sp>
          <p:nvSpPr>
            <p:cNvPr id="10270" name="Freeform 30"/>
            <p:cNvSpPr>
              <a:spLocks/>
            </p:cNvSpPr>
            <p:nvPr/>
          </p:nvSpPr>
          <p:spPr bwMode="auto">
            <a:xfrm>
              <a:off x="3379" y="1351"/>
              <a:ext cx="1514" cy="680"/>
            </a:xfrm>
            <a:custGeom>
              <a:avLst/>
              <a:gdLst>
                <a:gd name="T0" fmla="*/ 0 w 2118"/>
                <a:gd name="T1" fmla="*/ 734 h 868"/>
                <a:gd name="T2" fmla="*/ 260 w 2118"/>
                <a:gd name="T3" fmla="*/ 286 h 868"/>
                <a:gd name="T4" fmla="*/ 335 w 2118"/>
                <a:gd name="T5" fmla="*/ 162 h 868"/>
                <a:gd name="T6" fmla="*/ 430 w 2118"/>
                <a:gd name="T7" fmla="*/ 53 h 868"/>
                <a:gd name="T8" fmla="*/ 538 w 2118"/>
                <a:gd name="T9" fmla="*/ 2 h 868"/>
                <a:gd name="T10" fmla="*/ 672 w 2118"/>
                <a:gd name="T11" fmla="*/ 64 h 868"/>
                <a:gd name="T12" fmla="*/ 806 w 2118"/>
                <a:gd name="T13" fmla="*/ 246 h 868"/>
                <a:gd name="T14" fmla="*/ 906 w 2118"/>
                <a:gd name="T15" fmla="*/ 430 h 868"/>
                <a:gd name="T16" fmla="*/ 1019 w 2118"/>
                <a:gd name="T17" fmla="*/ 628 h 868"/>
                <a:gd name="T18" fmla="*/ 1130 w 2118"/>
                <a:gd name="T19" fmla="*/ 788 h 868"/>
                <a:gd name="T20" fmla="*/ 1284 w 2118"/>
                <a:gd name="T21" fmla="*/ 862 h 868"/>
                <a:gd name="T22" fmla="*/ 1449 w 2118"/>
                <a:gd name="T23" fmla="*/ 747 h 868"/>
                <a:gd name="T24" fmla="*/ 1637 w 2118"/>
                <a:gd name="T25" fmla="*/ 442 h 868"/>
                <a:gd name="T26" fmla="*/ 1724 w 2118"/>
                <a:gd name="T27" fmla="*/ 277 h 868"/>
                <a:gd name="T28" fmla="*/ 1876 w 2118"/>
                <a:gd name="T29" fmla="*/ 67 h 868"/>
                <a:gd name="T30" fmla="*/ 2002 w 2118"/>
                <a:gd name="T31" fmla="*/ 5 h 868"/>
                <a:gd name="T32" fmla="*/ 2118 w 2118"/>
                <a:gd name="T33" fmla="*/ 5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8" h="868">
                  <a:moveTo>
                    <a:pt x="0" y="734"/>
                  </a:moveTo>
                  <a:cubicBezTo>
                    <a:pt x="43" y="660"/>
                    <a:pt x="204" y="381"/>
                    <a:pt x="260" y="286"/>
                  </a:cubicBezTo>
                  <a:cubicBezTo>
                    <a:pt x="316" y="191"/>
                    <a:pt x="307" y="201"/>
                    <a:pt x="335" y="162"/>
                  </a:cubicBezTo>
                  <a:cubicBezTo>
                    <a:pt x="363" y="123"/>
                    <a:pt x="397" y="79"/>
                    <a:pt x="430" y="53"/>
                  </a:cubicBezTo>
                  <a:cubicBezTo>
                    <a:pt x="464" y="26"/>
                    <a:pt x="498" y="0"/>
                    <a:pt x="538" y="2"/>
                  </a:cubicBezTo>
                  <a:cubicBezTo>
                    <a:pt x="579" y="5"/>
                    <a:pt x="627" y="24"/>
                    <a:pt x="672" y="64"/>
                  </a:cubicBezTo>
                  <a:cubicBezTo>
                    <a:pt x="717" y="105"/>
                    <a:pt x="767" y="185"/>
                    <a:pt x="806" y="246"/>
                  </a:cubicBezTo>
                  <a:cubicBezTo>
                    <a:pt x="844" y="306"/>
                    <a:pt x="870" y="366"/>
                    <a:pt x="906" y="430"/>
                  </a:cubicBezTo>
                  <a:cubicBezTo>
                    <a:pt x="942" y="493"/>
                    <a:pt x="982" y="568"/>
                    <a:pt x="1019" y="628"/>
                  </a:cubicBezTo>
                  <a:cubicBezTo>
                    <a:pt x="1057" y="687"/>
                    <a:pt x="1086" y="749"/>
                    <a:pt x="1130" y="788"/>
                  </a:cubicBezTo>
                  <a:cubicBezTo>
                    <a:pt x="1174" y="827"/>
                    <a:pt x="1231" y="868"/>
                    <a:pt x="1284" y="862"/>
                  </a:cubicBezTo>
                  <a:cubicBezTo>
                    <a:pt x="1338" y="855"/>
                    <a:pt x="1390" y="817"/>
                    <a:pt x="1449" y="747"/>
                  </a:cubicBezTo>
                  <a:cubicBezTo>
                    <a:pt x="1508" y="677"/>
                    <a:pt x="1591" y="520"/>
                    <a:pt x="1637" y="442"/>
                  </a:cubicBezTo>
                  <a:cubicBezTo>
                    <a:pt x="1682" y="364"/>
                    <a:pt x="1685" y="339"/>
                    <a:pt x="1724" y="277"/>
                  </a:cubicBezTo>
                  <a:cubicBezTo>
                    <a:pt x="1764" y="215"/>
                    <a:pt x="1830" y="112"/>
                    <a:pt x="1876" y="67"/>
                  </a:cubicBezTo>
                  <a:cubicBezTo>
                    <a:pt x="1922" y="21"/>
                    <a:pt x="1962" y="7"/>
                    <a:pt x="2002" y="5"/>
                  </a:cubicBezTo>
                  <a:cubicBezTo>
                    <a:pt x="2043" y="2"/>
                    <a:pt x="2094" y="43"/>
                    <a:pt x="2118" y="53"/>
                  </a:cubicBezTo>
                </a:path>
              </a:pathLst>
            </a:custGeom>
            <a:noFill/>
            <a:ln w="2857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0271" name="Freeform 31"/>
            <p:cNvSpPr>
              <a:spLocks/>
            </p:cNvSpPr>
            <p:nvPr/>
          </p:nvSpPr>
          <p:spPr bwMode="auto">
            <a:xfrm flipV="1">
              <a:off x="3255" y="1521"/>
              <a:ext cx="1649" cy="339"/>
            </a:xfrm>
            <a:custGeom>
              <a:avLst/>
              <a:gdLst>
                <a:gd name="T0" fmla="*/ 0 w 2307"/>
                <a:gd name="T1" fmla="*/ 430 h 432"/>
                <a:gd name="T2" fmla="*/ 160 w 2307"/>
                <a:gd name="T3" fmla="*/ 385 h 432"/>
                <a:gd name="T4" fmla="*/ 363 w 2307"/>
                <a:gd name="T5" fmla="*/ 215 h 432"/>
                <a:gd name="T6" fmla="*/ 561 w 2307"/>
                <a:gd name="T7" fmla="*/ 53 h 432"/>
                <a:gd name="T8" fmla="*/ 741 w 2307"/>
                <a:gd name="T9" fmla="*/ 2 h 432"/>
                <a:gd name="T10" fmla="*/ 916 w 2307"/>
                <a:gd name="T11" fmla="*/ 67 h 432"/>
                <a:gd name="T12" fmla="*/ 1094 w 2307"/>
                <a:gd name="T13" fmla="*/ 217 h 432"/>
                <a:gd name="T14" fmla="*/ 1311 w 2307"/>
                <a:gd name="T15" fmla="*/ 385 h 432"/>
                <a:gd name="T16" fmla="*/ 1446 w 2307"/>
                <a:gd name="T17" fmla="*/ 430 h 432"/>
                <a:gd name="T18" fmla="*/ 1588 w 2307"/>
                <a:gd name="T19" fmla="*/ 397 h 432"/>
                <a:gd name="T20" fmla="*/ 1731 w 2307"/>
                <a:gd name="T21" fmla="*/ 286 h 432"/>
                <a:gd name="T22" fmla="*/ 1830 w 2307"/>
                <a:gd name="T23" fmla="*/ 205 h 432"/>
                <a:gd name="T24" fmla="*/ 1968 w 2307"/>
                <a:gd name="T25" fmla="*/ 82 h 432"/>
                <a:gd name="T26" fmla="*/ 2139 w 2307"/>
                <a:gd name="T27" fmla="*/ 13 h 432"/>
                <a:gd name="T28" fmla="*/ 2256 w 2307"/>
                <a:gd name="T29" fmla="*/ 28 h 432"/>
                <a:gd name="T30" fmla="*/ 2307 w 2307"/>
                <a:gd name="T31" fmla="*/ 5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07" h="432">
                  <a:moveTo>
                    <a:pt x="0" y="430"/>
                  </a:moveTo>
                  <a:cubicBezTo>
                    <a:pt x="27" y="423"/>
                    <a:pt x="99" y="421"/>
                    <a:pt x="160" y="385"/>
                  </a:cubicBezTo>
                  <a:cubicBezTo>
                    <a:pt x="220" y="349"/>
                    <a:pt x="296" y="270"/>
                    <a:pt x="363" y="215"/>
                  </a:cubicBezTo>
                  <a:cubicBezTo>
                    <a:pt x="430" y="160"/>
                    <a:pt x="498" y="88"/>
                    <a:pt x="561" y="53"/>
                  </a:cubicBezTo>
                  <a:cubicBezTo>
                    <a:pt x="624" y="18"/>
                    <a:pt x="682" y="0"/>
                    <a:pt x="741" y="2"/>
                  </a:cubicBezTo>
                  <a:cubicBezTo>
                    <a:pt x="800" y="5"/>
                    <a:pt x="858" y="31"/>
                    <a:pt x="916" y="67"/>
                  </a:cubicBezTo>
                  <a:cubicBezTo>
                    <a:pt x="974" y="103"/>
                    <a:pt x="1028" y="164"/>
                    <a:pt x="1094" y="217"/>
                  </a:cubicBezTo>
                  <a:cubicBezTo>
                    <a:pt x="1160" y="270"/>
                    <a:pt x="1252" y="349"/>
                    <a:pt x="1311" y="385"/>
                  </a:cubicBezTo>
                  <a:cubicBezTo>
                    <a:pt x="1370" y="421"/>
                    <a:pt x="1400" y="428"/>
                    <a:pt x="1446" y="430"/>
                  </a:cubicBezTo>
                  <a:cubicBezTo>
                    <a:pt x="1492" y="432"/>
                    <a:pt x="1540" y="421"/>
                    <a:pt x="1588" y="397"/>
                  </a:cubicBezTo>
                  <a:cubicBezTo>
                    <a:pt x="1636" y="373"/>
                    <a:pt x="1691" y="318"/>
                    <a:pt x="1731" y="286"/>
                  </a:cubicBezTo>
                  <a:cubicBezTo>
                    <a:pt x="1771" y="254"/>
                    <a:pt x="1791" y="239"/>
                    <a:pt x="1830" y="205"/>
                  </a:cubicBezTo>
                  <a:cubicBezTo>
                    <a:pt x="1869" y="171"/>
                    <a:pt x="1917" y="114"/>
                    <a:pt x="1968" y="82"/>
                  </a:cubicBezTo>
                  <a:cubicBezTo>
                    <a:pt x="2019" y="50"/>
                    <a:pt x="2091" y="22"/>
                    <a:pt x="2139" y="13"/>
                  </a:cubicBezTo>
                  <a:cubicBezTo>
                    <a:pt x="2187" y="4"/>
                    <a:pt x="2228" y="21"/>
                    <a:pt x="2256" y="28"/>
                  </a:cubicBezTo>
                  <a:cubicBezTo>
                    <a:pt x="2284" y="35"/>
                    <a:pt x="2297" y="47"/>
                    <a:pt x="2307" y="52"/>
                  </a:cubicBezTo>
                </a:path>
              </a:pathLst>
            </a:custGeom>
            <a:noFill/>
            <a:ln w="28575" cap="flat" cmpd="sng">
              <a:solidFill>
                <a:srgbClr val="3333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0272" name="Text Box 32"/>
            <p:cNvSpPr txBox="1">
              <a:spLocks noChangeArrowheads="1"/>
            </p:cNvSpPr>
            <p:nvPr/>
          </p:nvSpPr>
          <p:spPr bwMode="auto">
            <a:xfrm>
              <a:off x="3393" y="1024"/>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latin typeface="Times New Roman" panose="02020603050405020304" pitchFamily="18" charset="0"/>
                </a:rPr>
                <a:t>u</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i</a:t>
              </a:r>
              <a:endParaRPr kumimoji="1" lang="en-US" altLang="zh-CN" sz="2400" b="1">
                <a:latin typeface="Times New Roman" panose="02020603050405020304" pitchFamily="18" charset="0"/>
              </a:endParaRPr>
            </a:p>
          </p:txBody>
        </p:sp>
        <p:sp>
          <p:nvSpPr>
            <p:cNvPr id="10273" name="Text Box 33"/>
            <p:cNvSpPr txBox="1">
              <a:spLocks noChangeArrowheads="1"/>
            </p:cNvSpPr>
            <p:nvPr/>
          </p:nvSpPr>
          <p:spPr bwMode="auto">
            <a:xfrm>
              <a:off x="4888" y="122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solidFill>
                    <a:srgbClr val="FF0000"/>
                  </a:solidFill>
                  <a:latin typeface="Times New Roman" panose="02020603050405020304" pitchFamily="18" charset="0"/>
                </a:rPr>
                <a:t>u</a:t>
              </a:r>
              <a:endParaRPr kumimoji="1" lang="en-US" altLang="zh-CN" sz="2400" b="1">
                <a:latin typeface="Times New Roman" panose="02020603050405020304" pitchFamily="18" charset="0"/>
              </a:endParaRPr>
            </a:p>
          </p:txBody>
        </p:sp>
        <p:sp>
          <p:nvSpPr>
            <p:cNvPr id="10274" name="Text Box 34"/>
            <p:cNvSpPr txBox="1">
              <a:spLocks noChangeArrowheads="1"/>
            </p:cNvSpPr>
            <p:nvPr/>
          </p:nvSpPr>
          <p:spPr bwMode="auto">
            <a:xfrm>
              <a:off x="4176" y="1268"/>
              <a:ext cx="2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solidFill>
                    <a:srgbClr val="3333FF"/>
                  </a:solidFill>
                  <a:latin typeface="Times New Roman" panose="02020603050405020304" pitchFamily="18" charset="0"/>
                </a:rPr>
                <a:t> </a:t>
              </a:r>
              <a:r>
                <a:rPr kumimoji="1" lang="en-US" altLang="zh-CN" sz="2400" b="1" i="1">
                  <a:solidFill>
                    <a:srgbClr val="3333FF"/>
                  </a:solidFill>
                  <a:latin typeface="Times New Roman" panose="02020603050405020304" pitchFamily="18" charset="0"/>
                </a:rPr>
                <a:t>i</a:t>
              </a:r>
              <a:endParaRPr kumimoji="1" lang="en-US" altLang="zh-CN" sz="2400" b="1">
                <a:latin typeface="Times New Roman" panose="02020603050405020304" pitchFamily="18" charset="0"/>
              </a:endParaRPr>
            </a:p>
          </p:txBody>
        </p:sp>
        <p:sp>
          <p:nvSpPr>
            <p:cNvPr id="10275" name="Text Box 35"/>
            <p:cNvSpPr txBox="1">
              <a:spLocks noChangeArrowheads="1"/>
            </p:cNvSpPr>
            <p:nvPr/>
          </p:nvSpPr>
          <p:spPr bwMode="auto">
            <a:xfrm>
              <a:off x="3695" y="1677"/>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0</a:t>
              </a:r>
            </a:p>
          </p:txBody>
        </p:sp>
      </p:grpSp>
      <p:sp>
        <p:nvSpPr>
          <p:cNvPr id="10276" name="Text Box 36"/>
          <p:cNvSpPr txBox="1">
            <a:spLocks noChangeArrowheads="1"/>
          </p:cNvSpPr>
          <p:nvPr/>
        </p:nvSpPr>
        <p:spPr bwMode="auto">
          <a:xfrm>
            <a:off x="5029200" y="3613150"/>
            <a:ext cx="3733800" cy="191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spcBef>
                <a:spcPct val="0"/>
              </a:spcBef>
            </a:pPr>
            <a:r>
              <a:rPr kumimoji="1" lang="en-US" altLang="zh-CN" sz="2400" b="1" i="1">
                <a:latin typeface="Times New Roman" panose="02020603050405020304" pitchFamily="18" charset="0"/>
                <a:sym typeface="Symbol" panose="05050102010706020507" pitchFamily="18" charset="2"/>
              </a:rPr>
              <a:t>  </a:t>
            </a:r>
            <a:r>
              <a:rPr kumimoji="1" lang="en-US" altLang="zh-CN" sz="2400" b="1">
                <a:latin typeface="Times New Roman" panose="02020603050405020304" pitchFamily="18" charset="0"/>
                <a:sym typeface="Symbol" panose="05050102010706020507" pitchFamily="18" charset="2"/>
              </a:rPr>
              <a:t>= 90°   </a:t>
            </a:r>
          </a:p>
          <a:p>
            <a:pPr algn="just">
              <a:spcBef>
                <a:spcPct val="0"/>
              </a:spcBef>
            </a:pPr>
            <a:r>
              <a:rPr kumimoji="1" lang="en-US" altLang="zh-CN" sz="2400" b="1">
                <a:latin typeface="Times New Roman" panose="02020603050405020304" pitchFamily="18" charset="0"/>
                <a:sym typeface="Symbol" panose="05050102010706020507" pitchFamily="18" charset="2"/>
              </a:rPr>
              <a:t>           </a:t>
            </a:r>
            <a:r>
              <a:rPr kumimoji="1" lang="en-US" altLang="zh-CN" sz="2400" b="1" i="1">
                <a:solidFill>
                  <a:srgbClr val="FF0000"/>
                </a:solidFill>
                <a:latin typeface="Times New Roman" panose="02020603050405020304" pitchFamily="18" charset="0"/>
              </a:rPr>
              <a:t>u </a:t>
            </a:r>
            <a:r>
              <a:rPr kumimoji="1" lang="zh-CN" altLang="en-US" sz="2400" b="1">
                <a:solidFill>
                  <a:srgbClr val="FF0000"/>
                </a:solidFill>
                <a:latin typeface="Times New Roman" panose="02020603050405020304" pitchFamily="18" charset="0"/>
              </a:rPr>
              <a:t>领先 </a:t>
            </a:r>
            <a:r>
              <a:rPr kumimoji="1" lang="en-US" altLang="zh-CN" sz="2400" b="1" i="1">
                <a:solidFill>
                  <a:srgbClr val="FF0000"/>
                </a:solidFill>
                <a:latin typeface="Times New Roman" panose="02020603050405020304" pitchFamily="18" charset="0"/>
              </a:rPr>
              <a:t>i </a:t>
            </a:r>
            <a:r>
              <a:rPr kumimoji="1" lang="en-US" altLang="zh-CN" sz="2400" b="1">
                <a:solidFill>
                  <a:srgbClr val="FF0000"/>
                </a:solidFill>
                <a:latin typeface="Times New Roman" panose="02020603050405020304" pitchFamily="18" charset="0"/>
                <a:sym typeface="Symbol" panose="05050102010706020507" pitchFamily="18" charset="2"/>
              </a:rPr>
              <a:t>90°</a:t>
            </a:r>
          </a:p>
          <a:p>
            <a:pPr algn="just">
              <a:spcBef>
                <a:spcPct val="0"/>
              </a:spcBef>
            </a:pPr>
            <a:r>
              <a:rPr kumimoji="1" lang="en-US" altLang="zh-CN" sz="2400" b="1">
                <a:solidFill>
                  <a:srgbClr val="FF0000"/>
                </a:solidFill>
                <a:latin typeface="Times New Roman" panose="02020603050405020304" pitchFamily="18" charset="0"/>
                <a:sym typeface="Symbol" panose="05050102010706020507" pitchFamily="18" charset="2"/>
              </a:rPr>
              <a:t>      </a:t>
            </a:r>
            <a:r>
              <a:rPr kumimoji="1" lang="zh-CN" altLang="en-US" sz="2400" b="1">
                <a:solidFill>
                  <a:srgbClr val="FF0000"/>
                </a:solidFill>
                <a:latin typeface="Times New Roman" panose="02020603050405020304" pitchFamily="18" charset="0"/>
                <a:sym typeface="Symbol" panose="05050102010706020507" pitchFamily="18" charset="2"/>
              </a:rPr>
              <a:t>或</a:t>
            </a:r>
            <a:r>
              <a:rPr kumimoji="1" lang="zh-CN" altLang="en-US" sz="2400" b="1" i="1">
                <a:solidFill>
                  <a:srgbClr val="FF0000"/>
                </a:solidFill>
                <a:latin typeface="Times New Roman" panose="02020603050405020304" pitchFamily="18" charset="0"/>
              </a:rPr>
              <a:t> </a:t>
            </a:r>
            <a:r>
              <a:rPr kumimoji="1" lang="en-US" altLang="zh-CN" sz="2400" b="1" i="1">
                <a:solidFill>
                  <a:srgbClr val="FF0000"/>
                </a:solidFill>
                <a:latin typeface="Times New Roman" panose="02020603050405020304" pitchFamily="18" charset="0"/>
              </a:rPr>
              <a:t>i  </a:t>
            </a:r>
            <a:r>
              <a:rPr kumimoji="1" lang="zh-CN" altLang="en-US" sz="2400" b="1">
                <a:solidFill>
                  <a:srgbClr val="FF0000"/>
                </a:solidFill>
                <a:latin typeface="Times New Roman" panose="02020603050405020304" pitchFamily="18" charset="0"/>
              </a:rPr>
              <a:t>落后 </a:t>
            </a:r>
            <a:r>
              <a:rPr kumimoji="1" lang="en-US" altLang="zh-CN" sz="2400" b="1" i="1">
                <a:solidFill>
                  <a:srgbClr val="FF0000"/>
                </a:solidFill>
                <a:latin typeface="Times New Roman" panose="02020603050405020304" pitchFamily="18" charset="0"/>
              </a:rPr>
              <a:t>u </a:t>
            </a:r>
            <a:r>
              <a:rPr kumimoji="1" lang="en-US" altLang="zh-CN" sz="2400" b="1">
                <a:solidFill>
                  <a:srgbClr val="FF0000"/>
                </a:solidFill>
                <a:latin typeface="Times New Roman" panose="02020603050405020304" pitchFamily="18" charset="0"/>
                <a:sym typeface="Symbol" panose="05050102010706020507" pitchFamily="18" charset="2"/>
              </a:rPr>
              <a:t>90°</a:t>
            </a:r>
          </a:p>
          <a:p>
            <a:pPr algn="just">
              <a:spcBef>
                <a:spcPct val="0"/>
              </a:spcBef>
            </a:pPr>
            <a:r>
              <a:rPr kumimoji="1" lang="en-US" altLang="zh-CN" sz="2400" b="1">
                <a:solidFill>
                  <a:srgbClr val="6600FF"/>
                </a:solidFill>
                <a:latin typeface="Times New Roman" panose="02020603050405020304" pitchFamily="18" charset="0"/>
              </a:rPr>
              <a:t>          </a:t>
            </a:r>
            <a:r>
              <a:rPr kumimoji="1" lang="zh-CN" altLang="en-US" sz="2400" b="1">
                <a:solidFill>
                  <a:srgbClr val="6600FF"/>
                </a:solidFill>
                <a:latin typeface="Times New Roman" panose="02020603050405020304" pitchFamily="18" charset="0"/>
              </a:rPr>
              <a:t>不说 </a:t>
            </a:r>
            <a:r>
              <a:rPr kumimoji="1" lang="en-US" altLang="zh-CN" sz="2400" b="1" i="1">
                <a:solidFill>
                  <a:srgbClr val="6600FF"/>
                </a:solidFill>
                <a:latin typeface="Times New Roman" panose="02020603050405020304" pitchFamily="18" charset="0"/>
              </a:rPr>
              <a:t>u </a:t>
            </a:r>
            <a:r>
              <a:rPr kumimoji="1" lang="zh-CN" altLang="en-US" sz="2400" b="1">
                <a:solidFill>
                  <a:srgbClr val="6600FF"/>
                </a:solidFill>
                <a:latin typeface="Times New Roman" panose="02020603050405020304" pitchFamily="18" charset="0"/>
              </a:rPr>
              <a:t>落后 </a:t>
            </a:r>
            <a:r>
              <a:rPr kumimoji="1" lang="en-US" altLang="zh-CN" sz="2400" b="1" i="1">
                <a:solidFill>
                  <a:srgbClr val="6600FF"/>
                </a:solidFill>
                <a:latin typeface="Times New Roman" panose="02020603050405020304" pitchFamily="18" charset="0"/>
              </a:rPr>
              <a:t>i</a:t>
            </a:r>
            <a:r>
              <a:rPr kumimoji="1" lang="en-US" altLang="zh-CN" sz="2400" b="1">
                <a:solidFill>
                  <a:srgbClr val="6600FF"/>
                </a:solidFill>
                <a:latin typeface="Times New Roman" panose="02020603050405020304" pitchFamily="18" charset="0"/>
              </a:rPr>
              <a:t> </a:t>
            </a:r>
            <a:r>
              <a:rPr kumimoji="1" lang="en-US" altLang="zh-CN" sz="2400" b="1" i="1">
                <a:solidFill>
                  <a:srgbClr val="6600FF"/>
                </a:solidFill>
                <a:latin typeface="Times New Roman" panose="02020603050405020304" pitchFamily="18" charset="0"/>
              </a:rPr>
              <a:t> </a:t>
            </a:r>
            <a:r>
              <a:rPr kumimoji="1" lang="en-US" altLang="zh-CN" sz="2400" b="1">
                <a:solidFill>
                  <a:srgbClr val="6600FF"/>
                </a:solidFill>
                <a:latin typeface="Times New Roman" panose="02020603050405020304" pitchFamily="18" charset="0"/>
                <a:sym typeface="Symbol" panose="05050102010706020507" pitchFamily="18" charset="2"/>
              </a:rPr>
              <a:t>270°</a:t>
            </a:r>
          </a:p>
          <a:p>
            <a:pPr algn="just">
              <a:spcBef>
                <a:spcPct val="0"/>
              </a:spcBef>
            </a:pPr>
            <a:r>
              <a:rPr kumimoji="1" lang="en-US" altLang="zh-CN" sz="2400" b="1">
                <a:solidFill>
                  <a:srgbClr val="6600FF"/>
                </a:solidFill>
                <a:latin typeface="Times New Roman" panose="02020603050405020304" pitchFamily="18" charset="0"/>
                <a:sym typeface="Symbol" panose="05050102010706020507" pitchFamily="18" charset="2"/>
              </a:rPr>
              <a:t>               </a:t>
            </a:r>
            <a:r>
              <a:rPr kumimoji="1" lang="zh-CN" altLang="en-US" sz="2400" b="1">
                <a:solidFill>
                  <a:srgbClr val="6600FF"/>
                </a:solidFill>
                <a:latin typeface="Times New Roman" panose="02020603050405020304" pitchFamily="18" charset="0"/>
                <a:sym typeface="Symbol" panose="05050102010706020507" pitchFamily="18" charset="2"/>
              </a:rPr>
              <a:t>或</a:t>
            </a:r>
            <a:r>
              <a:rPr kumimoji="1" lang="en-US" altLang="zh-CN" sz="2400" b="1" i="1">
                <a:solidFill>
                  <a:srgbClr val="6600FF"/>
                </a:solidFill>
                <a:latin typeface="Times New Roman" panose="02020603050405020304" pitchFamily="18" charset="0"/>
              </a:rPr>
              <a:t>i  </a:t>
            </a:r>
            <a:r>
              <a:rPr kumimoji="1" lang="zh-CN" altLang="en-US" sz="2400" b="1">
                <a:solidFill>
                  <a:srgbClr val="6600FF"/>
                </a:solidFill>
                <a:latin typeface="Times New Roman" panose="02020603050405020304" pitchFamily="18" charset="0"/>
              </a:rPr>
              <a:t>领先 </a:t>
            </a:r>
            <a:r>
              <a:rPr kumimoji="1" lang="en-US" altLang="zh-CN" sz="2400" b="1" i="1">
                <a:solidFill>
                  <a:srgbClr val="6600FF"/>
                </a:solidFill>
                <a:latin typeface="Times New Roman" panose="02020603050405020304" pitchFamily="18" charset="0"/>
              </a:rPr>
              <a:t>u </a:t>
            </a:r>
            <a:r>
              <a:rPr kumimoji="1" lang="en-US" altLang="zh-CN" sz="2400" b="1">
                <a:solidFill>
                  <a:srgbClr val="6600FF"/>
                </a:solidFill>
                <a:latin typeface="Times New Roman" panose="02020603050405020304" pitchFamily="18" charset="0"/>
              </a:rPr>
              <a:t>27</a:t>
            </a:r>
            <a:r>
              <a:rPr kumimoji="1" lang="en-US" altLang="zh-CN" sz="2400" b="1">
                <a:solidFill>
                  <a:srgbClr val="6600FF"/>
                </a:solidFill>
                <a:latin typeface="Times New Roman" panose="02020603050405020304" pitchFamily="18" charset="0"/>
                <a:sym typeface="Symbol" panose="05050102010706020507" pitchFamily="18" charset="2"/>
              </a:rPr>
              <a:t>0°</a:t>
            </a:r>
            <a:endParaRPr kumimoji="1" lang="en-US" altLang="zh-CN" sz="2400" b="1">
              <a:latin typeface="Times New Roman" panose="02020603050405020304" pitchFamily="18" charset="0"/>
            </a:endParaRPr>
          </a:p>
        </p:txBody>
      </p:sp>
    </p:spTree>
    <p:extLst>
      <p:ext uri="{BB962C8B-B14F-4D97-AF65-F5344CB8AC3E}">
        <p14:creationId xmlns:p14="http://schemas.microsoft.com/office/powerpoint/2010/main" val="31242481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10245"/>
                                        </p:tgtEl>
                                        <p:attrNameLst>
                                          <p:attrName>style.visibility</p:attrName>
                                        </p:attrNameLst>
                                      </p:cBhvr>
                                      <p:to>
                                        <p:strVal val="visible"/>
                                      </p:to>
                                    </p:set>
                                    <p:anim calcmode="lin" valueType="num">
                                      <p:cBhvr>
                                        <p:cTn id="7" dur="1000" fill="hold"/>
                                        <p:tgtEl>
                                          <p:spTgt spid="10245"/>
                                        </p:tgtEl>
                                        <p:attrNameLst>
                                          <p:attrName>ppt_w</p:attrName>
                                        </p:attrNameLst>
                                      </p:cBhvr>
                                      <p:tavLst>
                                        <p:tav tm="0">
                                          <p:val>
                                            <p:fltVal val="0"/>
                                          </p:val>
                                        </p:tav>
                                        <p:tav tm="100000">
                                          <p:val>
                                            <p:strVal val="#ppt_w"/>
                                          </p:val>
                                        </p:tav>
                                      </p:tavLst>
                                    </p:anim>
                                    <p:anim calcmode="lin" valueType="num">
                                      <p:cBhvr>
                                        <p:cTn id="8" dur="1000" fill="hold"/>
                                        <p:tgtEl>
                                          <p:spTgt spid="10245"/>
                                        </p:tgtEl>
                                        <p:attrNameLst>
                                          <p:attrName>ppt_h</p:attrName>
                                        </p:attrNameLst>
                                      </p:cBhvr>
                                      <p:tavLst>
                                        <p:tav tm="0">
                                          <p:val>
                                            <p:fltVal val="0"/>
                                          </p:val>
                                        </p:tav>
                                        <p:tav tm="100000">
                                          <p:val>
                                            <p:strVal val="#ppt_h"/>
                                          </p:val>
                                        </p:tav>
                                      </p:tavLst>
                                    </p:anim>
                                    <p:anim calcmode="lin" valueType="num">
                                      <p:cBhvr>
                                        <p:cTn id="9" dur="1000" fill="hold"/>
                                        <p:tgtEl>
                                          <p:spTgt spid="1024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24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2" presetClass="entr" presetSubtype="4" fill="hold" grpId="0" nodeType="clickEffect">
                                  <p:stCondLst>
                                    <p:cond delay="0"/>
                                  </p:stCondLst>
                                  <p:childTnLst>
                                    <p:set>
                                      <p:cBhvr>
                                        <p:cTn id="14" dur="1" fill="hold">
                                          <p:stCondLst>
                                            <p:cond delay="0"/>
                                          </p:stCondLst>
                                        </p:cTn>
                                        <p:tgtEl>
                                          <p:spTgt spid="10242"/>
                                        </p:tgtEl>
                                        <p:attrNameLst>
                                          <p:attrName>style.visibility</p:attrName>
                                        </p:attrNameLst>
                                      </p:cBhvr>
                                      <p:to>
                                        <p:strVal val="visible"/>
                                      </p:to>
                                    </p:set>
                                    <p:animEffect transition="in" filter="slide(fromBottom)">
                                      <p:cBhvr>
                                        <p:cTn id="15" dur="500"/>
                                        <p:tgtEl>
                                          <p:spTgt spid="10242"/>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0246"/>
                                        </p:tgtEl>
                                        <p:attrNameLst>
                                          <p:attrName>style.visibility</p:attrName>
                                        </p:attrNameLst>
                                      </p:cBhvr>
                                      <p:to>
                                        <p:strVal val="visible"/>
                                      </p:to>
                                    </p:set>
                                    <p:animEffect transition="in" filter="wipe(left)">
                                      <p:cBhvr>
                                        <p:cTn id="20" dur="500"/>
                                        <p:tgtEl>
                                          <p:spTgt spid="1024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4" fill="hold" grpId="0" nodeType="clickEffect">
                                  <p:stCondLst>
                                    <p:cond delay="0"/>
                                  </p:stCondLst>
                                  <p:childTnLst>
                                    <p:set>
                                      <p:cBhvr>
                                        <p:cTn id="24" dur="1" fill="hold">
                                          <p:stCondLst>
                                            <p:cond delay="0"/>
                                          </p:stCondLst>
                                        </p:cTn>
                                        <p:tgtEl>
                                          <p:spTgt spid="10243"/>
                                        </p:tgtEl>
                                        <p:attrNameLst>
                                          <p:attrName>style.visibility</p:attrName>
                                        </p:attrNameLst>
                                      </p:cBhvr>
                                      <p:to>
                                        <p:strVal val="visible"/>
                                      </p:to>
                                    </p:set>
                                    <p:animEffect transition="in" filter="slide(fromBottom)">
                                      <p:cBhvr>
                                        <p:cTn id="25" dur="500"/>
                                        <p:tgtEl>
                                          <p:spTgt spid="1024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0266"/>
                                        </p:tgtEl>
                                        <p:attrNameLst>
                                          <p:attrName>style.visibility</p:attrName>
                                        </p:attrNameLst>
                                      </p:cBhvr>
                                      <p:to>
                                        <p:strVal val="visible"/>
                                      </p:to>
                                    </p:set>
                                    <p:animEffect transition="in" filter="wipe(left)">
                                      <p:cBhvr>
                                        <p:cTn id="30" dur="500"/>
                                        <p:tgtEl>
                                          <p:spTgt spid="10266"/>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0256"/>
                                        </p:tgtEl>
                                        <p:attrNameLst>
                                          <p:attrName>style.visibility</p:attrName>
                                        </p:attrNameLst>
                                      </p:cBhvr>
                                      <p:to>
                                        <p:strVal val="visible"/>
                                      </p:to>
                                    </p:set>
                                    <p:animEffect transition="in" filter="wipe(left)">
                                      <p:cBhvr>
                                        <p:cTn id="35" dur="500"/>
                                        <p:tgtEl>
                                          <p:spTgt spid="1025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276"/>
                                        </p:tgtEl>
                                        <p:attrNameLst>
                                          <p:attrName>style.visibility</p:attrName>
                                        </p:attrNameLst>
                                      </p:cBhvr>
                                      <p:to>
                                        <p:strVal val="visible"/>
                                      </p:to>
                                    </p:set>
                                    <p:animEffect transition="in" filter="wipe(left)">
                                      <p:cBhvr>
                                        <p:cTn id="40" dur="500"/>
                                        <p:tgtEl>
                                          <p:spTgt spid="1027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12" presetClass="entr" presetSubtype="4" fill="hold" grpId="0" nodeType="clickEffect">
                                  <p:stCondLst>
                                    <p:cond delay="0"/>
                                  </p:stCondLst>
                                  <p:childTnLst>
                                    <p:set>
                                      <p:cBhvr>
                                        <p:cTn id="44" dur="1" fill="hold">
                                          <p:stCondLst>
                                            <p:cond delay="0"/>
                                          </p:stCondLst>
                                        </p:cTn>
                                        <p:tgtEl>
                                          <p:spTgt spid="10244"/>
                                        </p:tgtEl>
                                        <p:attrNameLst>
                                          <p:attrName>style.visibility</p:attrName>
                                        </p:attrNameLst>
                                      </p:cBhvr>
                                      <p:to>
                                        <p:strVal val="visible"/>
                                      </p:to>
                                    </p:set>
                                    <p:animEffect transition="in" filter="slide(fromBottom)">
                                      <p:cBhvr>
                                        <p:cTn id="45" dur="500"/>
                                        <p:tgtEl>
                                          <p:spTgt spid="10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utoUpdateAnimBg="0"/>
      <p:bldP spid="10243" grpId="0" autoUpdateAnimBg="0"/>
      <p:bldP spid="10244" grpId="0" animBg="1" autoUpdateAnimBg="0"/>
      <p:bldP spid="10245" grpId="0" autoUpdateAnimBg="0"/>
      <p:bldP spid="10276"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971600" y="25079"/>
            <a:ext cx="5689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t>计算下列两正弦量的相位差。</a:t>
            </a:r>
          </a:p>
        </p:txBody>
      </p:sp>
      <p:grpSp>
        <p:nvGrpSpPr>
          <p:cNvPr id="27704" name="Group 56"/>
          <p:cNvGrpSpPr>
            <a:grpSpLocks/>
          </p:cNvGrpSpPr>
          <p:nvPr/>
        </p:nvGrpSpPr>
        <p:grpSpPr bwMode="auto">
          <a:xfrm>
            <a:off x="1465262" y="498650"/>
            <a:ext cx="3232150" cy="5162552"/>
            <a:chOff x="923" y="494"/>
            <a:chExt cx="2036" cy="3252"/>
          </a:xfrm>
        </p:grpSpPr>
        <p:graphicFrame>
          <p:nvGraphicFramePr>
            <p:cNvPr id="27652" name="Object 4"/>
            <p:cNvGraphicFramePr>
              <a:graphicFrameLocks noChangeAspect="1"/>
            </p:cNvGraphicFramePr>
            <p:nvPr>
              <p:extLst/>
            </p:nvPr>
          </p:nvGraphicFramePr>
          <p:xfrm>
            <a:off x="923" y="1521"/>
            <a:ext cx="1862" cy="454"/>
          </p:xfrm>
          <a:graphic>
            <a:graphicData uri="http://schemas.openxmlformats.org/presentationml/2006/ole">
              <mc:AlternateContent xmlns:mc="http://schemas.openxmlformats.org/markup-compatibility/2006">
                <mc:Choice xmlns:v="urn:schemas-microsoft-com:vml" Requires="v">
                  <p:oleObj spid="_x0000_s154338" name="Equation" r:id="rId4" imgW="1968480" imgH="482400" progId="Equation.DSMT4">
                    <p:embed/>
                  </p:oleObj>
                </mc:Choice>
                <mc:Fallback>
                  <p:oleObj name="Equation" r:id="rId4" imgW="1968480" imgH="482400" progId="Equation.DSMT4">
                    <p:embed/>
                    <p:pic>
                      <p:nvPicPr>
                        <p:cNvPr id="27652" name="Object 4"/>
                        <p:cNvPicPr>
                          <a:picLocks noChangeAspect="1" noChangeArrowheads="1"/>
                        </p:cNvPicPr>
                        <p:nvPr/>
                      </p:nvPicPr>
                      <p:blipFill>
                        <a:blip r:embed="rId5"/>
                        <a:srcRect/>
                        <a:stretch>
                          <a:fillRect/>
                        </a:stretch>
                      </p:blipFill>
                      <p:spPr bwMode="auto">
                        <a:xfrm>
                          <a:off x="923" y="1521"/>
                          <a:ext cx="1862" cy="454"/>
                        </a:xfrm>
                        <a:prstGeom prst="rect">
                          <a:avLst/>
                        </a:prstGeom>
                        <a:noFill/>
                        <a:ln>
                          <a:noFill/>
                        </a:ln>
                        <a:effectLst/>
                        <a:extLst/>
                      </p:spPr>
                    </p:pic>
                  </p:oleObj>
                </mc:Fallback>
              </mc:AlternateContent>
            </a:graphicData>
          </a:graphic>
        </p:graphicFrame>
        <p:graphicFrame>
          <p:nvGraphicFramePr>
            <p:cNvPr id="27653" name="Object 5"/>
            <p:cNvGraphicFramePr>
              <a:graphicFrameLocks noChangeAspect="1"/>
            </p:cNvGraphicFramePr>
            <p:nvPr>
              <p:extLst/>
            </p:nvPr>
          </p:nvGraphicFramePr>
          <p:xfrm>
            <a:off x="947" y="494"/>
            <a:ext cx="2012" cy="454"/>
          </p:xfrm>
          <a:graphic>
            <a:graphicData uri="http://schemas.openxmlformats.org/presentationml/2006/ole">
              <mc:AlternateContent xmlns:mc="http://schemas.openxmlformats.org/markup-compatibility/2006">
                <mc:Choice xmlns:v="urn:schemas-microsoft-com:vml" Requires="v">
                  <p:oleObj spid="_x0000_s154339" name="Equation" r:id="rId6" imgW="2019240" imgH="457200" progId="Equation.DSMT4">
                    <p:embed/>
                  </p:oleObj>
                </mc:Choice>
                <mc:Fallback>
                  <p:oleObj name="Equation" r:id="rId6" imgW="2019240" imgH="457200" progId="Equation.DSMT4">
                    <p:embed/>
                    <p:pic>
                      <p:nvPicPr>
                        <p:cNvPr id="27653" name="Object 5"/>
                        <p:cNvPicPr>
                          <a:picLocks noChangeAspect="1" noChangeArrowheads="1"/>
                        </p:cNvPicPr>
                        <p:nvPr/>
                      </p:nvPicPr>
                      <p:blipFill>
                        <a:blip r:embed="rId7"/>
                        <a:srcRect/>
                        <a:stretch>
                          <a:fillRect/>
                        </a:stretch>
                      </p:blipFill>
                      <p:spPr bwMode="auto">
                        <a:xfrm>
                          <a:off x="947" y="494"/>
                          <a:ext cx="2012" cy="454"/>
                        </a:xfrm>
                        <a:prstGeom prst="rect">
                          <a:avLst/>
                        </a:prstGeom>
                        <a:noFill/>
                        <a:ln>
                          <a:noFill/>
                        </a:ln>
                        <a:effectLst/>
                        <a:extLst/>
                      </p:spPr>
                    </p:pic>
                  </p:oleObj>
                </mc:Fallback>
              </mc:AlternateContent>
            </a:graphicData>
          </a:graphic>
        </p:graphicFrame>
        <p:graphicFrame>
          <p:nvGraphicFramePr>
            <p:cNvPr id="27654" name="Object 6"/>
            <p:cNvGraphicFramePr>
              <a:graphicFrameLocks noChangeAspect="1"/>
            </p:cNvGraphicFramePr>
            <p:nvPr>
              <p:extLst/>
            </p:nvPr>
          </p:nvGraphicFramePr>
          <p:xfrm>
            <a:off x="1047" y="2525"/>
            <a:ext cx="1896" cy="454"/>
          </p:xfrm>
          <a:graphic>
            <a:graphicData uri="http://schemas.openxmlformats.org/presentationml/2006/ole">
              <mc:AlternateContent xmlns:mc="http://schemas.openxmlformats.org/markup-compatibility/2006">
                <mc:Choice xmlns:v="urn:schemas-microsoft-com:vml" Requires="v">
                  <p:oleObj spid="_x0000_s154340" name="Equation" r:id="rId8" imgW="2006280" imgH="482400" progId="Equation.DSMT4">
                    <p:embed/>
                  </p:oleObj>
                </mc:Choice>
                <mc:Fallback>
                  <p:oleObj name="Equation" r:id="rId8" imgW="2006280" imgH="482400" progId="Equation.DSMT4">
                    <p:embed/>
                    <p:pic>
                      <p:nvPicPr>
                        <p:cNvPr id="27654" name="Object 6"/>
                        <p:cNvPicPr>
                          <a:picLocks noChangeAspect="1" noChangeArrowheads="1"/>
                        </p:cNvPicPr>
                        <p:nvPr/>
                      </p:nvPicPr>
                      <p:blipFill>
                        <a:blip r:embed="rId9"/>
                        <a:srcRect/>
                        <a:stretch>
                          <a:fillRect/>
                        </a:stretch>
                      </p:blipFill>
                      <p:spPr bwMode="auto">
                        <a:xfrm>
                          <a:off x="1047" y="2525"/>
                          <a:ext cx="1896" cy="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655" name="Object 7"/>
            <p:cNvGraphicFramePr>
              <a:graphicFrameLocks noChangeAspect="1"/>
            </p:cNvGraphicFramePr>
            <p:nvPr>
              <p:extLst/>
            </p:nvPr>
          </p:nvGraphicFramePr>
          <p:xfrm>
            <a:off x="1020" y="3292"/>
            <a:ext cx="1860" cy="454"/>
          </p:xfrm>
          <a:graphic>
            <a:graphicData uri="http://schemas.openxmlformats.org/presentationml/2006/ole">
              <mc:AlternateContent xmlns:mc="http://schemas.openxmlformats.org/markup-compatibility/2006">
                <mc:Choice xmlns:v="urn:schemas-microsoft-com:vml" Requires="v">
                  <p:oleObj spid="_x0000_s154341" name="Equation" r:id="rId10" imgW="1968480" imgH="482400" progId="Equation.DSMT4">
                    <p:embed/>
                  </p:oleObj>
                </mc:Choice>
                <mc:Fallback>
                  <p:oleObj name="Equation" r:id="rId10" imgW="1968480" imgH="482400" progId="Equation.DSMT4">
                    <p:embed/>
                    <p:pic>
                      <p:nvPicPr>
                        <p:cNvPr id="27655" name="Object 7"/>
                        <p:cNvPicPr>
                          <a:picLocks noChangeAspect="1" noChangeArrowheads="1"/>
                        </p:cNvPicPr>
                        <p:nvPr/>
                      </p:nvPicPr>
                      <p:blipFill>
                        <a:blip r:embed="rId11"/>
                        <a:srcRect/>
                        <a:stretch>
                          <a:fillRect/>
                        </a:stretch>
                      </p:blipFill>
                      <p:spPr bwMode="auto">
                        <a:xfrm>
                          <a:off x="1020" y="3292"/>
                          <a:ext cx="1860" cy="4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683" name="Text Box 35"/>
          <p:cNvSpPr txBox="1">
            <a:spLocks noChangeArrowheads="1"/>
          </p:cNvSpPr>
          <p:nvPr/>
        </p:nvSpPr>
        <p:spPr bwMode="auto">
          <a:xfrm>
            <a:off x="372518" y="1155873"/>
            <a:ext cx="647700" cy="519113"/>
          </a:xfrm>
          <a:prstGeom prst="rect">
            <a:avLst/>
          </a:prstGeom>
          <a:solidFill>
            <a:srgbClr val="99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solidFill>
                  <a:schemeClr val="bg1"/>
                </a:solidFill>
                <a:ea typeface="宋体" panose="02010600030101010101" pitchFamily="2" charset="-122"/>
              </a:rPr>
              <a:t>解</a:t>
            </a:r>
          </a:p>
        </p:txBody>
      </p:sp>
      <p:grpSp>
        <p:nvGrpSpPr>
          <p:cNvPr id="27689" name="Group 41"/>
          <p:cNvGrpSpPr>
            <a:grpSpLocks/>
          </p:cNvGrpSpPr>
          <p:nvPr/>
        </p:nvGrpSpPr>
        <p:grpSpPr bwMode="auto">
          <a:xfrm>
            <a:off x="1389552" y="1314623"/>
            <a:ext cx="3710595" cy="744538"/>
            <a:chOff x="2063" y="1009"/>
            <a:chExt cx="2307" cy="469"/>
          </a:xfrm>
        </p:grpSpPr>
        <p:graphicFrame>
          <p:nvGraphicFramePr>
            <p:cNvPr id="27686" name="Object 38"/>
            <p:cNvGraphicFramePr>
              <a:graphicFrameLocks noChangeAspect="1"/>
            </p:cNvGraphicFramePr>
            <p:nvPr>
              <p:extLst/>
            </p:nvPr>
          </p:nvGraphicFramePr>
          <p:xfrm>
            <a:off x="2402" y="1009"/>
            <a:ext cx="1968" cy="227"/>
          </p:xfrm>
          <a:graphic>
            <a:graphicData uri="http://schemas.openxmlformats.org/presentationml/2006/ole">
              <mc:AlternateContent xmlns:mc="http://schemas.openxmlformats.org/markup-compatibility/2006">
                <mc:Choice xmlns:v="urn:schemas-microsoft-com:vml" Requires="v">
                  <p:oleObj spid="_x0000_s154342" name="公式" r:id="rId12" imgW="2082600" imgH="241200" progId="Equation.3">
                    <p:embed/>
                  </p:oleObj>
                </mc:Choice>
                <mc:Fallback>
                  <p:oleObj name="公式" r:id="rId12" imgW="2082600" imgH="241200" progId="Equation.3">
                    <p:embed/>
                    <p:pic>
                      <p:nvPicPr>
                        <p:cNvPr id="27686" name="Object 3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02" y="1009"/>
                          <a:ext cx="1968" cy="227"/>
                        </a:xfrm>
                        <a:prstGeom prst="rect">
                          <a:avLst/>
                        </a:prstGeom>
                        <a:solidFill>
                          <a:srgbClr val="B2B2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87" name="Line 39"/>
            <p:cNvSpPr>
              <a:spLocks noChangeShapeType="1"/>
            </p:cNvSpPr>
            <p:nvPr/>
          </p:nvSpPr>
          <p:spPr bwMode="auto">
            <a:xfrm>
              <a:off x="2063" y="1365"/>
              <a:ext cx="317" cy="0"/>
            </a:xfrm>
            <a:prstGeom prst="line">
              <a:avLst/>
            </a:prstGeom>
            <a:noFill/>
            <a:ln w="762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7688" name="Object 40"/>
            <p:cNvGraphicFramePr>
              <a:graphicFrameLocks noChangeAspect="1"/>
            </p:cNvGraphicFramePr>
            <p:nvPr>
              <p:extLst/>
            </p:nvPr>
          </p:nvGraphicFramePr>
          <p:xfrm>
            <a:off x="2403" y="1251"/>
            <a:ext cx="1560" cy="227"/>
          </p:xfrm>
          <a:graphic>
            <a:graphicData uri="http://schemas.openxmlformats.org/presentationml/2006/ole">
              <mc:AlternateContent xmlns:mc="http://schemas.openxmlformats.org/markup-compatibility/2006">
                <mc:Choice xmlns:v="urn:schemas-microsoft-com:vml" Requires="v">
                  <p:oleObj spid="_x0000_s154343" name="公式" r:id="rId14" imgW="1650960" imgH="241200" progId="Equation.3">
                    <p:embed/>
                  </p:oleObj>
                </mc:Choice>
                <mc:Fallback>
                  <p:oleObj name="公式" r:id="rId14" imgW="1650960" imgH="241200" progId="Equation.3">
                    <p:embed/>
                    <p:pic>
                      <p:nvPicPr>
                        <p:cNvPr id="27688" name="Object 4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03" y="1251"/>
                          <a:ext cx="1560" cy="227"/>
                        </a:xfrm>
                        <a:prstGeom prst="rect">
                          <a:avLst/>
                        </a:prstGeom>
                        <a:solidFill>
                          <a:srgbClr val="B2B2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90" name="Group 42"/>
          <p:cNvGrpSpPr>
            <a:grpSpLocks/>
          </p:cNvGrpSpPr>
          <p:nvPr/>
        </p:nvGrpSpPr>
        <p:grpSpPr bwMode="auto">
          <a:xfrm>
            <a:off x="1115616" y="2914826"/>
            <a:ext cx="3849178" cy="742950"/>
            <a:chOff x="-1247" y="1055"/>
            <a:chExt cx="2363" cy="468"/>
          </a:xfrm>
        </p:grpSpPr>
        <p:graphicFrame>
          <p:nvGraphicFramePr>
            <p:cNvPr id="27692" name="Object 44"/>
            <p:cNvGraphicFramePr>
              <a:graphicFrameLocks noChangeAspect="1"/>
            </p:cNvGraphicFramePr>
            <p:nvPr>
              <p:extLst/>
            </p:nvPr>
          </p:nvGraphicFramePr>
          <p:xfrm>
            <a:off x="-766" y="1296"/>
            <a:ext cx="1572" cy="227"/>
          </p:xfrm>
          <a:graphic>
            <a:graphicData uri="http://schemas.openxmlformats.org/presentationml/2006/ole">
              <mc:AlternateContent xmlns:mc="http://schemas.openxmlformats.org/markup-compatibility/2006">
                <mc:Choice xmlns:v="urn:schemas-microsoft-com:vml" Requires="v">
                  <p:oleObj spid="_x0000_s154344" name="公式" r:id="rId16" imgW="1752480" imgH="253800" progId="Equation.3">
                    <p:embed/>
                  </p:oleObj>
                </mc:Choice>
                <mc:Fallback>
                  <p:oleObj name="公式" r:id="rId16" imgW="1752480" imgH="253800" progId="Equation.3">
                    <p:embed/>
                    <p:pic>
                      <p:nvPicPr>
                        <p:cNvPr id="27692" name="Object 4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6" y="1296"/>
                          <a:ext cx="1572" cy="227"/>
                        </a:xfrm>
                        <a:prstGeom prst="rect">
                          <a:avLst/>
                        </a:prstGeom>
                        <a:solidFill>
                          <a:srgbClr val="B2B2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93" name="Line 45"/>
            <p:cNvSpPr>
              <a:spLocks noChangeShapeType="1"/>
            </p:cNvSpPr>
            <p:nvPr/>
          </p:nvSpPr>
          <p:spPr bwMode="auto">
            <a:xfrm flipV="1">
              <a:off x="-1247" y="1407"/>
              <a:ext cx="408" cy="0"/>
            </a:xfrm>
            <a:prstGeom prst="line">
              <a:avLst/>
            </a:prstGeom>
            <a:noFill/>
            <a:ln w="76200">
              <a:solidFill>
                <a:srgbClr val="FF99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27694" name="Object 46"/>
            <p:cNvGraphicFramePr>
              <a:graphicFrameLocks noChangeAspect="1"/>
            </p:cNvGraphicFramePr>
            <p:nvPr>
              <p:extLst/>
            </p:nvPr>
          </p:nvGraphicFramePr>
          <p:xfrm>
            <a:off x="-751" y="1055"/>
            <a:ext cx="1867" cy="227"/>
          </p:xfrm>
          <a:graphic>
            <a:graphicData uri="http://schemas.openxmlformats.org/presentationml/2006/ole">
              <mc:AlternateContent xmlns:mc="http://schemas.openxmlformats.org/markup-compatibility/2006">
                <mc:Choice xmlns:v="urn:schemas-microsoft-com:vml" Requires="v">
                  <p:oleObj spid="_x0000_s154345" name="公式" r:id="rId18" imgW="1917360" imgH="253800" progId="Equation.3">
                    <p:embed/>
                  </p:oleObj>
                </mc:Choice>
                <mc:Fallback>
                  <p:oleObj name="公式" r:id="rId18" imgW="1917360" imgH="253800" progId="Equation.3">
                    <p:embed/>
                    <p:pic>
                      <p:nvPicPr>
                        <p:cNvPr id="27694" name="Object 4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1" y="1055"/>
                          <a:ext cx="1867" cy="227"/>
                        </a:xfrm>
                        <a:prstGeom prst="rect">
                          <a:avLst/>
                        </a:prstGeom>
                        <a:solidFill>
                          <a:srgbClr val="B2B2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95" name="Group 47"/>
          <p:cNvGrpSpPr>
            <a:grpSpLocks/>
          </p:cNvGrpSpPr>
          <p:nvPr/>
        </p:nvGrpSpPr>
        <p:grpSpPr bwMode="auto">
          <a:xfrm>
            <a:off x="1927454" y="3839214"/>
            <a:ext cx="4538662" cy="1020763"/>
            <a:chOff x="141" y="1097"/>
            <a:chExt cx="2859" cy="643"/>
          </a:xfrm>
        </p:grpSpPr>
        <p:sp>
          <p:nvSpPr>
            <p:cNvPr id="27696" name="Text Box 48"/>
            <p:cNvSpPr txBox="1">
              <a:spLocks noChangeArrowheads="1"/>
            </p:cNvSpPr>
            <p:nvPr/>
          </p:nvSpPr>
          <p:spPr bwMode="auto">
            <a:xfrm>
              <a:off x="141" y="1507"/>
              <a:ext cx="185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dirty="0"/>
                <a:t>不同频率，不能比较相位差</a:t>
              </a:r>
            </a:p>
          </p:txBody>
        </p:sp>
        <p:graphicFrame>
          <p:nvGraphicFramePr>
            <p:cNvPr id="27697" name="Object 49"/>
            <p:cNvGraphicFramePr>
              <a:graphicFrameLocks noChangeAspect="1"/>
            </p:cNvGraphicFramePr>
            <p:nvPr/>
          </p:nvGraphicFramePr>
          <p:xfrm>
            <a:off x="1908" y="1097"/>
            <a:ext cx="1092" cy="386"/>
          </p:xfrm>
          <a:graphic>
            <a:graphicData uri="http://schemas.openxmlformats.org/presentationml/2006/ole">
              <mc:AlternateContent xmlns:mc="http://schemas.openxmlformats.org/markup-compatibility/2006">
                <mc:Choice xmlns:v="urn:schemas-microsoft-com:vml" Requires="v">
                  <p:oleObj spid="_x0000_s154346" name="公式" r:id="rId20" imgW="545760" imgH="241200" progId="Equation.3">
                    <p:embed/>
                  </p:oleObj>
                </mc:Choice>
                <mc:Fallback>
                  <p:oleObj name="公式" r:id="rId20" imgW="545760" imgH="241200" progId="Equation.3">
                    <p:embed/>
                    <p:pic>
                      <p:nvPicPr>
                        <p:cNvPr id="27697" name="Object 49"/>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08" y="1097"/>
                          <a:ext cx="1092" cy="3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7698" name="Group 50"/>
          <p:cNvGrpSpPr>
            <a:grpSpLocks/>
          </p:cNvGrpSpPr>
          <p:nvPr/>
        </p:nvGrpSpPr>
        <p:grpSpPr bwMode="auto">
          <a:xfrm>
            <a:off x="1270798" y="5777089"/>
            <a:ext cx="3344851" cy="762001"/>
            <a:chOff x="-1069" y="799"/>
            <a:chExt cx="2026" cy="480"/>
          </a:xfrm>
        </p:grpSpPr>
        <p:graphicFrame>
          <p:nvGraphicFramePr>
            <p:cNvPr id="27700" name="Object 52"/>
            <p:cNvGraphicFramePr>
              <a:graphicFrameLocks noChangeAspect="1"/>
            </p:cNvGraphicFramePr>
            <p:nvPr>
              <p:extLst/>
            </p:nvPr>
          </p:nvGraphicFramePr>
          <p:xfrm>
            <a:off x="-706" y="1052"/>
            <a:ext cx="1663" cy="227"/>
          </p:xfrm>
          <a:graphic>
            <a:graphicData uri="http://schemas.openxmlformats.org/presentationml/2006/ole">
              <mc:AlternateContent xmlns:mc="http://schemas.openxmlformats.org/markup-compatibility/2006">
                <mc:Choice xmlns:v="urn:schemas-microsoft-com:vml" Requires="v">
                  <p:oleObj spid="_x0000_s154347" name="Equation" r:id="rId22" imgW="1854000" imgH="253800" progId="Equation.DSMT4">
                    <p:embed/>
                  </p:oleObj>
                </mc:Choice>
                <mc:Fallback>
                  <p:oleObj name="Equation" r:id="rId22" imgW="1854000" imgH="253800" progId="Equation.DSMT4">
                    <p:embed/>
                    <p:pic>
                      <p:nvPicPr>
                        <p:cNvPr id="27700" name="Object 5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06" y="1052"/>
                          <a:ext cx="1663" cy="227"/>
                        </a:xfrm>
                        <a:prstGeom prst="rect">
                          <a:avLst/>
                        </a:prstGeom>
                        <a:solidFill>
                          <a:srgbClr val="B2B2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701" name="Line 53"/>
            <p:cNvSpPr>
              <a:spLocks noChangeShapeType="1"/>
            </p:cNvSpPr>
            <p:nvPr/>
          </p:nvSpPr>
          <p:spPr bwMode="auto">
            <a:xfrm flipV="1">
              <a:off x="-1069" y="1233"/>
              <a:ext cx="363" cy="0"/>
            </a:xfrm>
            <a:prstGeom prst="line">
              <a:avLst/>
            </a:prstGeom>
            <a:noFill/>
            <a:ln w="762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graphicFrame>
          <p:nvGraphicFramePr>
            <p:cNvPr id="27702" name="Object 54"/>
            <p:cNvGraphicFramePr>
              <a:graphicFrameLocks noChangeAspect="1"/>
            </p:cNvGraphicFramePr>
            <p:nvPr>
              <p:extLst/>
            </p:nvPr>
          </p:nvGraphicFramePr>
          <p:xfrm>
            <a:off x="-708" y="799"/>
            <a:ext cx="1649" cy="227"/>
          </p:xfrm>
          <a:graphic>
            <a:graphicData uri="http://schemas.openxmlformats.org/presentationml/2006/ole">
              <mc:AlternateContent xmlns:mc="http://schemas.openxmlformats.org/markup-compatibility/2006">
                <mc:Choice xmlns:v="urn:schemas-microsoft-com:vml" Requires="v">
                  <p:oleObj spid="_x0000_s154348" name="公式" r:id="rId24" imgW="1841400" imgH="253800" progId="Equation.3">
                    <p:embed/>
                  </p:oleObj>
                </mc:Choice>
                <mc:Fallback>
                  <p:oleObj name="公式" r:id="rId24" imgW="1841400" imgH="253800" progId="Equation.3">
                    <p:embed/>
                    <p:pic>
                      <p:nvPicPr>
                        <p:cNvPr id="27702" name="Object 5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08" y="799"/>
                          <a:ext cx="1649" cy="227"/>
                        </a:xfrm>
                        <a:prstGeom prst="rect">
                          <a:avLst/>
                        </a:prstGeom>
                        <a:solidFill>
                          <a:srgbClr val="B2B2B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7703" name="Text Box 55"/>
          <p:cNvSpPr txBox="1">
            <a:spLocks noChangeArrowheads="1"/>
          </p:cNvSpPr>
          <p:nvPr/>
        </p:nvSpPr>
        <p:spPr bwMode="auto">
          <a:xfrm>
            <a:off x="6011375" y="1674986"/>
            <a:ext cx="2160588" cy="2692660"/>
          </a:xfrm>
          <a:prstGeom prst="rect">
            <a:avLst/>
          </a:prstGeom>
          <a:solidFill>
            <a:schemeClr val="bg1"/>
          </a:solidFill>
          <a:ln>
            <a:noFill/>
          </a:ln>
          <a:effectLst/>
          <a:extLst/>
        </p:spPr>
        <p:txBody>
          <a:bodyPr>
            <a:spAutoFit/>
          </a:bodyPr>
          <a:lstStyle/>
          <a:p>
            <a:pPr>
              <a:lnSpc>
                <a:spcPct val="120000"/>
              </a:lnSpc>
              <a:spcBef>
                <a:spcPct val="50000"/>
              </a:spcBef>
            </a:pPr>
            <a:r>
              <a:rPr lang="zh-CN" altLang="en-US" sz="2400" dirty="0">
                <a:latin typeface="楷体_GB2312" pitchFamily="49" charset="-122"/>
              </a:rPr>
              <a:t>两个正弦量进行相位比较时应满足同频率、同函数、同符号，且在主值范围比较。 </a:t>
            </a:r>
          </a:p>
        </p:txBody>
      </p:sp>
      <p:sp>
        <p:nvSpPr>
          <p:cNvPr id="27707" name="Text Box 59"/>
          <p:cNvSpPr txBox="1">
            <a:spLocks noChangeArrowheads="1"/>
          </p:cNvSpPr>
          <p:nvPr/>
        </p:nvSpPr>
        <p:spPr bwMode="auto">
          <a:xfrm>
            <a:off x="6089650" y="906391"/>
            <a:ext cx="996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0" dirty="0">
                <a:solidFill>
                  <a:srgbClr val="FA7748"/>
                </a:solidFill>
                <a:latin typeface="Times New Roman" panose="02020603050405020304" pitchFamily="18" charset="0"/>
                <a:ea typeface="华文行楷" panose="02010800040101010101" pitchFamily="2" charset="-122"/>
              </a:rPr>
              <a:t>结论</a:t>
            </a:r>
          </a:p>
        </p:txBody>
      </p:sp>
    </p:spTree>
    <p:extLst>
      <p:ext uri="{BB962C8B-B14F-4D97-AF65-F5344CB8AC3E}">
        <p14:creationId xmlns:p14="http://schemas.microsoft.com/office/powerpoint/2010/main" val="27038180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wipe(left)">
                                      <p:cBhvr>
                                        <p:cTn id="7" dur="2000"/>
                                        <p:tgtEl>
                                          <p:spTgt spid="276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7704"/>
                                        </p:tgtEl>
                                        <p:attrNameLst>
                                          <p:attrName>style.visibility</p:attrName>
                                        </p:attrNameLst>
                                      </p:cBhvr>
                                      <p:to>
                                        <p:strVal val="visible"/>
                                      </p:to>
                                    </p:set>
                                    <p:animEffect transition="in" filter="blinds(horizontal)">
                                      <p:cBhvr>
                                        <p:cTn id="12" dur="500"/>
                                        <p:tgtEl>
                                          <p:spTgt spid="277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5" presetClass="entr" presetSubtype="0" fill="hold" grpId="0" nodeType="clickEffect">
                                  <p:stCondLst>
                                    <p:cond delay="0"/>
                                  </p:stCondLst>
                                  <p:childTnLst>
                                    <p:set>
                                      <p:cBhvr>
                                        <p:cTn id="16" dur="1" fill="hold">
                                          <p:stCondLst>
                                            <p:cond delay="0"/>
                                          </p:stCondLst>
                                        </p:cTn>
                                        <p:tgtEl>
                                          <p:spTgt spid="27683"/>
                                        </p:tgtEl>
                                        <p:attrNameLst>
                                          <p:attrName>style.visibility</p:attrName>
                                        </p:attrNameLst>
                                      </p:cBhvr>
                                      <p:to>
                                        <p:strVal val="visible"/>
                                      </p:to>
                                    </p:set>
                                    <p:anim calcmode="lin" valueType="num">
                                      <p:cBhvr>
                                        <p:cTn id="17" dur="1000" fill="hold"/>
                                        <p:tgtEl>
                                          <p:spTgt spid="27683"/>
                                        </p:tgtEl>
                                        <p:attrNameLst>
                                          <p:attrName>ppt_w</p:attrName>
                                        </p:attrNameLst>
                                      </p:cBhvr>
                                      <p:tavLst>
                                        <p:tav tm="0">
                                          <p:val>
                                            <p:fltVal val="0"/>
                                          </p:val>
                                        </p:tav>
                                        <p:tav tm="100000">
                                          <p:val>
                                            <p:strVal val="#ppt_w"/>
                                          </p:val>
                                        </p:tav>
                                      </p:tavLst>
                                    </p:anim>
                                    <p:anim calcmode="lin" valueType="num">
                                      <p:cBhvr>
                                        <p:cTn id="18" dur="1000" fill="hold"/>
                                        <p:tgtEl>
                                          <p:spTgt spid="27683"/>
                                        </p:tgtEl>
                                        <p:attrNameLst>
                                          <p:attrName>ppt_h</p:attrName>
                                        </p:attrNameLst>
                                      </p:cBhvr>
                                      <p:tavLst>
                                        <p:tav tm="0">
                                          <p:val>
                                            <p:fltVal val="0"/>
                                          </p:val>
                                        </p:tav>
                                        <p:tav tm="100000">
                                          <p:val>
                                            <p:strVal val="#ppt_h"/>
                                          </p:val>
                                        </p:tav>
                                      </p:tavLst>
                                    </p:anim>
                                    <p:anim calcmode="lin" valueType="num">
                                      <p:cBhvr>
                                        <p:cTn id="19" dur="1000" fill="hold"/>
                                        <p:tgtEl>
                                          <p:spTgt spid="27683"/>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768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1" fill="hold">
                      <p:stCondLst>
                        <p:cond delay="indefinite"/>
                      </p:stCondLst>
                      <p:childTnLst>
                        <p:par>
                          <p:cTn id="22" fill="hold" nodeType="after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68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6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69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69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70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p:bldP spid="27683" grpId="0" animBg="1"/>
      <p:bldP spid="27703" grpId="0" animBg="1"/>
      <p:bldP spid="2770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684213" y="4365625"/>
            <a:ext cx="1187450" cy="63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lnSpc>
                <a:spcPct val="150000"/>
              </a:lnSpc>
              <a:spcBef>
                <a:spcPct val="0"/>
              </a:spcBef>
            </a:pPr>
            <a:r>
              <a:rPr kumimoji="1" lang="en-US" altLang="zh-CN" sz="2400" b="1">
                <a:solidFill>
                  <a:srgbClr val="2520F2"/>
                </a:solidFill>
                <a:latin typeface="Times New Roman" panose="02020603050405020304" pitchFamily="18" charset="0"/>
              </a:rPr>
              <a:t>1.  </a:t>
            </a:r>
            <a:r>
              <a:rPr kumimoji="1" lang="zh-CN" altLang="en-US" sz="2400" b="1">
                <a:solidFill>
                  <a:srgbClr val="2520F2"/>
                </a:solidFill>
                <a:latin typeface="Times New Roman" panose="02020603050405020304" pitchFamily="18" charset="0"/>
              </a:rPr>
              <a:t>定义</a:t>
            </a:r>
          </a:p>
        </p:txBody>
      </p:sp>
      <p:sp>
        <p:nvSpPr>
          <p:cNvPr id="12291" name="Text Box 3"/>
          <p:cNvSpPr txBox="1">
            <a:spLocks noChangeArrowheads="1"/>
          </p:cNvSpPr>
          <p:nvPr/>
        </p:nvSpPr>
        <p:spPr bwMode="auto">
          <a:xfrm>
            <a:off x="5724525" y="4292600"/>
            <a:ext cx="29273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有效值也称</a:t>
            </a:r>
            <a:r>
              <a:rPr kumimoji="1" lang="zh-CN" altLang="en-US" sz="2400" b="1">
                <a:solidFill>
                  <a:srgbClr val="FF0000"/>
                </a:solidFill>
                <a:latin typeface="Times New Roman" panose="02020603050405020304" pitchFamily="18" charset="0"/>
              </a:rPr>
              <a:t>方均根值</a:t>
            </a:r>
            <a:endParaRPr kumimoji="1" lang="zh-CN" altLang="en-US" sz="2400" b="1">
              <a:latin typeface="Times New Roman" panose="02020603050405020304" pitchFamily="18" charset="0"/>
            </a:endParaRPr>
          </a:p>
          <a:p>
            <a:pPr algn="l"/>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root-mean-square</a:t>
            </a:r>
            <a:r>
              <a:rPr kumimoji="1" lang="zh-CN" altLang="en-US" sz="2400" b="1">
                <a:latin typeface="Times New Roman" panose="02020603050405020304" pitchFamily="18" charset="0"/>
              </a:rPr>
              <a:t>，</a:t>
            </a:r>
          </a:p>
          <a:p>
            <a:pPr algn="l"/>
            <a:r>
              <a:rPr kumimoji="1" lang="zh-CN" altLang="en-US" sz="2400" b="1">
                <a:latin typeface="Times New Roman" panose="02020603050405020304" pitchFamily="18" charset="0"/>
              </a:rPr>
              <a:t>简记为 </a:t>
            </a:r>
            <a:r>
              <a:rPr kumimoji="1" lang="en-US" altLang="zh-CN" sz="2400" b="1">
                <a:latin typeface="Times New Roman" panose="02020603050405020304" pitchFamily="18" charset="0"/>
              </a:rPr>
              <a:t>rms)</a:t>
            </a:r>
          </a:p>
        </p:txBody>
      </p:sp>
      <p:sp>
        <p:nvSpPr>
          <p:cNvPr id="12292" name="Text Box 4"/>
          <p:cNvSpPr txBox="1">
            <a:spLocks noChangeArrowheads="1"/>
          </p:cNvSpPr>
          <p:nvPr/>
        </p:nvSpPr>
        <p:spPr bwMode="auto">
          <a:xfrm>
            <a:off x="261938" y="292100"/>
            <a:ext cx="3717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solidFill>
                  <a:srgbClr val="FF0000"/>
                </a:solidFill>
                <a:latin typeface="Times New Roman" panose="02020603050405020304" pitchFamily="18" charset="0"/>
              </a:rPr>
              <a:t>三、有效值</a:t>
            </a:r>
            <a:r>
              <a:rPr kumimoji="1" lang="en-US" altLang="zh-CN" sz="2400" b="1">
                <a:solidFill>
                  <a:srgbClr val="FF0000"/>
                </a:solidFill>
                <a:latin typeface="Times New Roman" panose="02020603050405020304" pitchFamily="18" charset="0"/>
              </a:rPr>
              <a:t>(</a:t>
            </a:r>
            <a:r>
              <a:rPr kumimoji="1" lang="en-US" altLang="zh-CN" sz="2400" b="1" i="1">
                <a:solidFill>
                  <a:srgbClr val="FF0000"/>
                </a:solidFill>
                <a:latin typeface="Times New Roman" panose="02020603050405020304" pitchFamily="18" charset="0"/>
              </a:rPr>
              <a:t>effective value</a:t>
            </a:r>
            <a:r>
              <a:rPr kumimoji="1" lang="en-US" altLang="zh-CN" sz="2400" b="1">
                <a:solidFill>
                  <a:srgbClr val="FF0000"/>
                </a:solidFill>
                <a:latin typeface="Times New Roman" panose="02020603050405020304" pitchFamily="18" charset="0"/>
              </a:rPr>
              <a:t>)</a:t>
            </a:r>
          </a:p>
        </p:txBody>
      </p:sp>
      <p:graphicFrame>
        <p:nvGraphicFramePr>
          <p:cNvPr id="12293" name="Object 5"/>
          <p:cNvGraphicFramePr>
            <a:graphicFrameLocks noChangeAspect="1"/>
          </p:cNvGraphicFramePr>
          <p:nvPr/>
        </p:nvGraphicFramePr>
        <p:xfrm>
          <a:off x="2484438" y="4437063"/>
          <a:ext cx="2447925" cy="890587"/>
        </p:xfrm>
        <a:graphic>
          <a:graphicData uri="http://schemas.openxmlformats.org/presentationml/2006/ole">
            <mc:AlternateContent xmlns:mc="http://schemas.openxmlformats.org/markup-compatibility/2006">
              <mc:Choice xmlns:v="urn:schemas-microsoft-com:vml" Requires="v">
                <p:oleObj spid="_x0000_s97058" name="公式" r:id="rId4" imgW="1155600" imgH="444240" progId="Equation.3">
                  <p:embed/>
                </p:oleObj>
              </mc:Choice>
              <mc:Fallback>
                <p:oleObj name="公式" r:id="rId4" imgW="1155600" imgH="444240" progId="Equation.3">
                  <p:embed/>
                  <p:pic>
                    <p:nvPicPr>
                      <p:cNvPr id="12293"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4437063"/>
                        <a:ext cx="2447925" cy="890587"/>
                      </a:xfrm>
                      <a:prstGeom prst="rect">
                        <a:avLst/>
                      </a:prstGeom>
                      <a:solidFill>
                        <a:srgbClr val="FFCCFF"/>
                      </a:solidFill>
                      <a:ln>
                        <a:noFill/>
                      </a:ln>
                      <a:effectLst>
                        <a:prstShdw prst="shdw17" dist="17961" dir="2700000">
                          <a:srgbClr val="FFCCFF">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4" name="Text Box 6"/>
          <p:cNvSpPr txBox="1">
            <a:spLocks noChangeArrowheads="1"/>
          </p:cNvSpPr>
          <p:nvPr/>
        </p:nvSpPr>
        <p:spPr bwMode="auto">
          <a:xfrm>
            <a:off x="3419475" y="3429000"/>
            <a:ext cx="19970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i="1">
                <a:latin typeface="Times New Roman" panose="02020603050405020304" pitchFamily="18" charset="0"/>
              </a:rPr>
              <a:t>W</a:t>
            </a:r>
            <a:r>
              <a:rPr kumimoji="1" lang="en-US" altLang="zh-CN" sz="2400" b="1" baseline="-25000">
                <a:latin typeface="Times New Roman" panose="02020603050405020304" pitchFamily="18" charset="0"/>
              </a:rPr>
              <a:t>2</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I </a:t>
            </a:r>
            <a:r>
              <a:rPr kumimoji="1" lang="en-US" altLang="zh-CN" sz="2400" b="1" baseline="40000">
                <a:latin typeface="Times New Roman" panose="02020603050405020304" pitchFamily="18" charset="0"/>
              </a:rPr>
              <a:t>2</a:t>
            </a:r>
            <a:r>
              <a:rPr kumimoji="1" lang="en-US" altLang="zh-CN" sz="2400" b="1" i="1">
                <a:latin typeface="Times New Roman" panose="02020603050405020304" pitchFamily="18" charset="0"/>
              </a:rPr>
              <a:t>RT</a:t>
            </a:r>
            <a:endParaRPr kumimoji="1" lang="en-US" altLang="zh-CN" sz="2400" b="1">
              <a:latin typeface="Times New Roman" panose="02020603050405020304" pitchFamily="18" charset="0"/>
            </a:endParaRPr>
          </a:p>
        </p:txBody>
      </p:sp>
      <p:grpSp>
        <p:nvGrpSpPr>
          <p:cNvPr id="12295" name="Group 7"/>
          <p:cNvGrpSpPr>
            <a:grpSpLocks/>
          </p:cNvGrpSpPr>
          <p:nvPr/>
        </p:nvGrpSpPr>
        <p:grpSpPr bwMode="auto">
          <a:xfrm>
            <a:off x="971550" y="1484313"/>
            <a:ext cx="1160463" cy="1752600"/>
            <a:chOff x="720" y="336"/>
            <a:chExt cx="731" cy="1104"/>
          </a:xfrm>
        </p:grpSpPr>
        <p:sp>
          <p:nvSpPr>
            <p:cNvPr id="12296" name="Line 8"/>
            <p:cNvSpPr>
              <a:spLocks noChangeShapeType="1"/>
            </p:cNvSpPr>
            <p:nvPr/>
          </p:nvSpPr>
          <p:spPr bwMode="auto">
            <a:xfrm>
              <a:off x="775" y="696"/>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7" name="Freeform 9"/>
            <p:cNvSpPr>
              <a:spLocks/>
            </p:cNvSpPr>
            <p:nvPr/>
          </p:nvSpPr>
          <p:spPr bwMode="auto">
            <a:xfrm>
              <a:off x="1152" y="696"/>
              <a:ext cx="8" cy="726"/>
            </a:xfrm>
            <a:custGeom>
              <a:avLst/>
              <a:gdLst>
                <a:gd name="T0" fmla="*/ 8 w 8"/>
                <a:gd name="T1" fmla="*/ 0 h 726"/>
                <a:gd name="T2" fmla="*/ 0 w 8"/>
                <a:gd name="T3" fmla="*/ 726 h 726"/>
              </a:gdLst>
              <a:ahLst/>
              <a:cxnLst>
                <a:cxn ang="0">
                  <a:pos x="T0" y="T1"/>
                </a:cxn>
                <a:cxn ang="0">
                  <a:pos x="T2" y="T3"/>
                </a:cxn>
              </a:cxnLst>
              <a:rect l="0" t="0" r="r" b="b"/>
              <a:pathLst>
                <a:path w="8" h="726">
                  <a:moveTo>
                    <a:pt x="8" y="0"/>
                  </a:moveTo>
                  <a:lnTo>
                    <a:pt x="0" y="726"/>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298" name="Line 10"/>
            <p:cNvSpPr>
              <a:spLocks noChangeShapeType="1"/>
            </p:cNvSpPr>
            <p:nvPr/>
          </p:nvSpPr>
          <p:spPr bwMode="auto">
            <a:xfrm>
              <a:off x="775" y="1416"/>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99" name="Rectangle 11"/>
            <p:cNvSpPr>
              <a:spLocks noChangeArrowheads="1"/>
            </p:cNvSpPr>
            <p:nvPr/>
          </p:nvSpPr>
          <p:spPr bwMode="auto">
            <a:xfrm rot="-10800000">
              <a:off x="1099" y="876"/>
              <a:ext cx="120" cy="288"/>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300" name="Text Box 12"/>
            <p:cNvSpPr txBox="1">
              <a:spLocks noChangeArrowheads="1"/>
            </p:cNvSpPr>
            <p:nvPr/>
          </p:nvSpPr>
          <p:spPr bwMode="auto">
            <a:xfrm>
              <a:off x="1207" y="888"/>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endParaRPr kumimoji="1" lang="en-US" altLang="zh-CN" sz="2400" b="1">
                <a:latin typeface="Times New Roman" panose="02020603050405020304" pitchFamily="18" charset="0"/>
              </a:endParaRPr>
            </a:p>
          </p:txBody>
        </p:sp>
        <p:sp>
          <p:nvSpPr>
            <p:cNvPr id="12301" name="Text Box 13"/>
            <p:cNvSpPr txBox="1">
              <a:spLocks noChangeArrowheads="1"/>
            </p:cNvSpPr>
            <p:nvPr/>
          </p:nvSpPr>
          <p:spPr bwMode="auto">
            <a:xfrm>
              <a:off x="727" y="336"/>
              <a:ext cx="35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i</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p>
          </p:txBody>
        </p:sp>
        <p:sp>
          <p:nvSpPr>
            <p:cNvPr id="12302" name="Line 14"/>
            <p:cNvSpPr>
              <a:spLocks noChangeShapeType="1"/>
            </p:cNvSpPr>
            <p:nvPr/>
          </p:nvSpPr>
          <p:spPr bwMode="auto">
            <a:xfrm>
              <a:off x="775" y="624"/>
              <a:ext cx="288" cy="0"/>
            </a:xfrm>
            <a:prstGeom prst="line">
              <a:avLst/>
            </a:prstGeom>
            <a:noFill/>
            <a:ln w="19050">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3" name="Oval 15"/>
            <p:cNvSpPr>
              <a:spLocks noChangeArrowheads="1"/>
            </p:cNvSpPr>
            <p:nvPr/>
          </p:nvSpPr>
          <p:spPr bwMode="auto">
            <a:xfrm>
              <a:off x="720" y="672"/>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2304" name="Oval 16"/>
            <p:cNvSpPr>
              <a:spLocks noChangeArrowheads="1"/>
            </p:cNvSpPr>
            <p:nvPr/>
          </p:nvSpPr>
          <p:spPr bwMode="auto">
            <a:xfrm>
              <a:off x="720" y="1392"/>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grpSp>
        <p:nvGrpSpPr>
          <p:cNvPr id="12305" name="Group 17"/>
          <p:cNvGrpSpPr>
            <a:grpSpLocks/>
          </p:cNvGrpSpPr>
          <p:nvPr/>
        </p:nvGrpSpPr>
        <p:grpSpPr bwMode="auto">
          <a:xfrm>
            <a:off x="3563938" y="1412875"/>
            <a:ext cx="1160462" cy="1752600"/>
            <a:chOff x="768" y="1824"/>
            <a:chExt cx="731" cy="1104"/>
          </a:xfrm>
        </p:grpSpPr>
        <p:sp>
          <p:nvSpPr>
            <p:cNvPr id="12306" name="Line 18"/>
            <p:cNvSpPr>
              <a:spLocks noChangeShapeType="1"/>
            </p:cNvSpPr>
            <p:nvPr/>
          </p:nvSpPr>
          <p:spPr bwMode="auto">
            <a:xfrm>
              <a:off x="823" y="2184"/>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7" name="Freeform 19"/>
            <p:cNvSpPr>
              <a:spLocks/>
            </p:cNvSpPr>
            <p:nvPr/>
          </p:nvSpPr>
          <p:spPr bwMode="auto">
            <a:xfrm>
              <a:off x="1200" y="2184"/>
              <a:ext cx="8" cy="726"/>
            </a:xfrm>
            <a:custGeom>
              <a:avLst/>
              <a:gdLst>
                <a:gd name="T0" fmla="*/ 8 w 8"/>
                <a:gd name="T1" fmla="*/ 0 h 726"/>
                <a:gd name="T2" fmla="*/ 0 w 8"/>
                <a:gd name="T3" fmla="*/ 726 h 726"/>
              </a:gdLst>
              <a:ahLst/>
              <a:cxnLst>
                <a:cxn ang="0">
                  <a:pos x="T0" y="T1"/>
                </a:cxn>
                <a:cxn ang="0">
                  <a:pos x="T2" y="T3"/>
                </a:cxn>
              </a:cxnLst>
              <a:rect l="0" t="0" r="r" b="b"/>
              <a:pathLst>
                <a:path w="8" h="726">
                  <a:moveTo>
                    <a:pt x="8" y="0"/>
                  </a:moveTo>
                  <a:lnTo>
                    <a:pt x="0" y="726"/>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308" name="Line 20"/>
            <p:cNvSpPr>
              <a:spLocks noChangeShapeType="1"/>
            </p:cNvSpPr>
            <p:nvPr/>
          </p:nvSpPr>
          <p:spPr bwMode="auto">
            <a:xfrm>
              <a:off x="823" y="2904"/>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09" name="Rectangle 21"/>
            <p:cNvSpPr>
              <a:spLocks noChangeArrowheads="1"/>
            </p:cNvSpPr>
            <p:nvPr/>
          </p:nvSpPr>
          <p:spPr bwMode="auto">
            <a:xfrm rot="-10800000">
              <a:off x="1147" y="2364"/>
              <a:ext cx="120" cy="288"/>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2310" name="Text Box 22"/>
            <p:cNvSpPr txBox="1">
              <a:spLocks noChangeArrowheads="1"/>
            </p:cNvSpPr>
            <p:nvPr/>
          </p:nvSpPr>
          <p:spPr bwMode="auto">
            <a:xfrm>
              <a:off x="1255" y="2376"/>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endParaRPr kumimoji="1" lang="en-US" altLang="zh-CN" sz="2400" b="1">
                <a:latin typeface="Times New Roman" panose="02020603050405020304" pitchFamily="18" charset="0"/>
              </a:endParaRPr>
            </a:p>
          </p:txBody>
        </p:sp>
        <p:sp>
          <p:nvSpPr>
            <p:cNvPr id="12311" name="Text Box 23"/>
            <p:cNvSpPr txBox="1">
              <a:spLocks noChangeArrowheads="1"/>
            </p:cNvSpPr>
            <p:nvPr/>
          </p:nvSpPr>
          <p:spPr bwMode="auto">
            <a:xfrm>
              <a:off x="912" y="1824"/>
              <a:ext cx="19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I</a:t>
              </a:r>
              <a:endParaRPr kumimoji="1" lang="en-US" altLang="zh-CN" sz="2400" b="1">
                <a:latin typeface="Times New Roman" panose="02020603050405020304" pitchFamily="18" charset="0"/>
              </a:endParaRPr>
            </a:p>
          </p:txBody>
        </p:sp>
        <p:sp>
          <p:nvSpPr>
            <p:cNvPr id="12312" name="Line 24"/>
            <p:cNvSpPr>
              <a:spLocks noChangeShapeType="1"/>
            </p:cNvSpPr>
            <p:nvPr/>
          </p:nvSpPr>
          <p:spPr bwMode="auto">
            <a:xfrm>
              <a:off x="823" y="2112"/>
              <a:ext cx="288" cy="0"/>
            </a:xfrm>
            <a:prstGeom prst="line">
              <a:avLst/>
            </a:prstGeom>
            <a:noFill/>
            <a:ln w="19050">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13" name="Oval 25"/>
            <p:cNvSpPr>
              <a:spLocks noChangeArrowheads="1"/>
            </p:cNvSpPr>
            <p:nvPr/>
          </p:nvSpPr>
          <p:spPr bwMode="auto">
            <a:xfrm>
              <a:off x="768" y="2160"/>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12314" name="Oval 26"/>
            <p:cNvSpPr>
              <a:spLocks noChangeArrowheads="1"/>
            </p:cNvSpPr>
            <p:nvPr/>
          </p:nvSpPr>
          <p:spPr bwMode="auto">
            <a:xfrm>
              <a:off x="768" y="2880"/>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graphicFrame>
        <p:nvGraphicFramePr>
          <p:cNvPr id="12315" name="Object 27"/>
          <p:cNvGraphicFramePr>
            <a:graphicFrameLocks noChangeAspect="1"/>
          </p:cNvGraphicFramePr>
          <p:nvPr/>
        </p:nvGraphicFramePr>
        <p:xfrm>
          <a:off x="684213" y="3357563"/>
          <a:ext cx="2157412" cy="660400"/>
        </p:xfrm>
        <a:graphic>
          <a:graphicData uri="http://schemas.openxmlformats.org/presentationml/2006/ole">
            <mc:AlternateContent xmlns:mc="http://schemas.openxmlformats.org/markup-compatibility/2006">
              <mc:Choice xmlns:v="urn:schemas-microsoft-com:vml" Requires="v">
                <p:oleObj spid="_x0000_s97059" name="公式" r:id="rId6" imgW="1079280" imgH="330120" progId="Equation.3">
                  <p:embed/>
                </p:oleObj>
              </mc:Choice>
              <mc:Fallback>
                <p:oleObj name="公式" r:id="rId6" imgW="1079280" imgH="330120" progId="Equation.3">
                  <p:embed/>
                  <p:pic>
                    <p:nvPicPr>
                      <p:cNvPr id="12315" name="Object 2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213" y="3357563"/>
                        <a:ext cx="2157412"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16" name="Object 28"/>
          <p:cNvGraphicFramePr>
            <a:graphicFrameLocks noChangeAspect="1"/>
          </p:cNvGraphicFramePr>
          <p:nvPr/>
        </p:nvGraphicFramePr>
        <p:xfrm>
          <a:off x="5580063" y="1412875"/>
          <a:ext cx="2589212" cy="660400"/>
        </p:xfrm>
        <a:graphic>
          <a:graphicData uri="http://schemas.openxmlformats.org/presentationml/2006/ole">
            <mc:AlternateContent xmlns:mc="http://schemas.openxmlformats.org/markup-compatibility/2006">
              <mc:Choice xmlns:v="urn:schemas-microsoft-com:vml" Requires="v">
                <p:oleObj spid="_x0000_s97060" name="公式" r:id="rId8" imgW="1295280" imgH="330120" progId="Equation.3">
                  <p:embed/>
                </p:oleObj>
              </mc:Choice>
              <mc:Fallback>
                <p:oleObj name="公式" r:id="rId8" imgW="1295280" imgH="330120" progId="Equation.3">
                  <p:embed/>
                  <p:pic>
                    <p:nvPicPr>
                      <p:cNvPr id="12316"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0063" y="1412875"/>
                        <a:ext cx="2589212" cy="66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317" name="Object 29"/>
          <p:cNvGraphicFramePr>
            <a:graphicFrameLocks noChangeAspect="1"/>
          </p:cNvGraphicFramePr>
          <p:nvPr/>
        </p:nvGraphicFramePr>
        <p:xfrm>
          <a:off x="5651500" y="2276475"/>
          <a:ext cx="2309813" cy="885825"/>
        </p:xfrm>
        <a:graphic>
          <a:graphicData uri="http://schemas.openxmlformats.org/presentationml/2006/ole">
            <mc:AlternateContent xmlns:mc="http://schemas.openxmlformats.org/markup-compatibility/2006">
              <mc:Choice xmlns:v="urn:schemas-microsoft-com:vml" Requires="v">
                <p:oleObj spid="_x0000_s97061" name="公式" r:id="rId10" imgW="1155600" imgH="444240" progId="Equation.3">
                  <p:embed/>
                </p:oleObj>
              </mc:Choice>
              <mc:Fallback>
                <p:oleObj name="公式" r:id="rId10" imgW="1155600" imgH="444240" progId="Equation.3">
                  <p:embed/>
                  <p:pic>
                    <p:nvPicPr>
                      <p:cNvPr id="12317" name="Object 2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51500" y="2276475"/>
                        <a:ext cx="2309813" cy="885825"/>
                      </a:xfrm>
                      <a:prstGeom prst="rect">
                        <a:avLst/>
                      </a:prstGeom>
                      <a:solidFill>
                        <a:srgbClr val="FFCC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318" name="Text Box 30"/>
          <p:cNvSpPr txBox="1">
            <a:spLocks noChangeArrowheads="1"/>
          </p:cNvSpPr>
          <p:nvPr/>
        </p:nvSpPr>
        <p:spPr bwMode="auto">
          <a:xfrm>
            <a:off x="755650" y="908050"/>
            <a:ext cx="14033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物理含义</a:t>
            </a:r>
          </a:p>
        </p:txBody>
      </p:sp>
      <p:sp>
        <p:nvSpPr>
          <p:cNvPr id="12319" name="Text Box 31"/>
          <p:cNvSpPr txBox="1">
            <a:spLocks noChangeArrowheads="1"/>
          </p:cNvSpPr>
          <p:nvPr/>
        </p:nvSpPr>
        <p:spPr bwMode="auto">
          <a:xfrm>
            <a:off x="660400" y="5321300"/>
            <a:ext cx="2203450" cy="639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lnSpc>
                <a:spcPct val="150000"/>
              </a:lnSpc>
              <a:spcBef>
                <a:spcPct val="0"/>
              </a:spcBef>
            </a:pPr>
            <a:r>
              <a:rPr kumimoji="1" lang="zh-CN" altLang="en-US" sz="2400" b="1">
                <a:solidFill>
                  <a:srgbClr val="FF0000"/>
                </a:solidFill>
                <a:latin typeface="Times New Roman" panose="02020603050405020304" pitchFamily="18" charset="0"/>
              </a:rPr>
              <a:t>电压有效值</a:t>
            </a:r>
            <a:endParaRPr kumimoji="1" lang="zh-CN" altLang="en-US" sz="2400" b="1">
              <a:latin typeface="Times New Roman" panose="02020603050405020304" pitchFamily="18" charset="0"/>
            </a:endParaRPr>
          </a:p>
        </p:txBody>
      </p:sp>
      <p:graphicFrame>
        <p:nvGraphicFramePr>
          <p:cNvPr id="12320" name="Object 32"/>
          <p:cNvGraphicFramePr>
            <a:graphicFrameLocks noChangeAspect="1"/>
          </p:cNvGraphicFramePr>
          <p:nvPr/>
        </p:nvGraphicFramePr>
        <p:xfrm>
          <a:off x="2484438" y="5445125"/>
          <a:ext cx="2447925" cy="889000"/>
        </p:xfrm>
        <a:graphic>
          <a:graphicData uri="http://schemas.openxmlformats.org/presentationml/2006/ole">
            <mc:AlternateContent xmlns:mc="http://schemas.openxmlformats.org/markup-compatibility/2006">
              <mc:Choice xmlns:v="urn:schemas-microsoft-com:vml" Requires="v">
                <p:oleObj spid="_x0000_s97062" name="公式" r:id="rId12" imgW="1218960" imgH="444240" progId="Equation.3">
                  <p:embed/>
                </p:oleObj>
              </mc:Choice>
              <mc:Fallback>
                <p:oleObj name="公式" r:id="rId12" imgW="1218960" imgH="444240" progId="Equation.3">
                  <p:embed/>
                  <p:pic>
                    <p:nvPicPr>
                      <p:cNvPr id="12320" name="Object 3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4438" y="5445125"/>
                        <a:ext cx="2447925" cy="889000"/>
                      </a:xfrm>
                      <a:prstGeom prst="rect">
                        <a:avLst/>
                      </a:prstGeom>
                      <a:solidFill>
                        <a:srgbClr val="99FF33"/>
                      </a:solidFill>
                      <a:ln>
                        <a:noFill/>
                      </a:ln>
                      <a:effectLst>
                        <a:prstShdw prst="shdw17" dist="17961" dir="2700000">
                          <a:srgbClr val="99FF33">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720824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318">
                                            <p:txEl>
                                              <p:pRg st="0" end="0"/>
                                            </p:txEl>
                                          </p:spTgt>
                                        </p:tgtEl>
                                        <p:attrNameLst>
                                          <p:attrName>style.visibility</p:attrName>
                                        </p:attrNameLst>
                                      </p:cBhvr>
                                      <p:to>
                                        <p:strVal val="visible"/>
                                      </p:to>
                                    </p:set>
                                    <p:animEffect transition="in" filter="wipe(left)">
                                      <p:cBhvr>
                                        <p:cTn id="7" dur="500"/>
                                        <p:tgtEl>
                                          <p:spTgt spid="12318">
                                            <p:txEl>
                                              <p:pRg st="0" end="0"/>
                                            </p:txEl>
                                          </p:spTgt>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2295"/>
                                        </p:tgtEl>
                                        <p:attrNameLst>
                                          <p:attrName>style.visibility</p:attrName>
                                        </p:attrNameLst>
                                      </p:cBhvr>
                                      <p:to>
                                        <p:strVal val="visible"/>
                                      </p:to>
                                    </p:set>
                                    <p:animEffect transition="in" filter="dissolve">
                                      <p:cBhvr>
                                        <p:cTn id="11" dur="500"/>
                                        <p:tgtEl>
                                          <p:spTgt spid="1229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12305"/>
                                        </p:tgtEl>
                                        <p:attrNameLst>
                                          <p:attrName>style.visibility</p:attrName>
                                        </p:attrNameLst>
                                      </p:cBhvr>
                                      <p:to>
                                        <p:strVal val="visible"/>
                                      </p:to>
                                    </p:set>
                                    <p:animEffect transition="in" filter="dissolve">
                                      <p:cBhvr>
                                        <p:cTn id="16" dur="500"/>
                                        <p:tgtEl>
                                          <p:spTgt spid="1230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1" fill="hold" nodeType="clickEffect">
                                  <p:stCondLst>
                                    <p:cond delay="0"/>
                                  </p:stCondLst>
                                  <p:childTnLst>
                                    <p:set>
                                      <p:cBhvr>
                                        <p:cTn id="20" dur="1" fill="hold">
                                          <p:stCondLst>
                                            <p:cond delay="0"/>
                                          </p:stCondLst>
                                        </p:cTn>
                                        <p:tgtEl>
                                          <p:spTgt spid="12315"/>
                                        </p:tgtEl>
                                        <p:attrNameLst>
                                          <p:attrName>style.visibility</p:attrName>
                                        </p:attrNameLst>
                                      </p:cBhvr>
                                      <p:to>
                                        <p:strVal val="visible"/>
                                      </p:to>
                                    </p:set>
                                    <p:animEffect transition="in" filter="slide(fromTop)">
                                      <p:cBhvr>
                                        <p:cTn id="21" dur="500"/>
                                        <p:tgtEl>
                                          <p:spTgt spid="1231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1" fill="hold" grpId="0" nodeType="clickEffect">
                                  <p:stCondLst>
                                    <p:cond delay="0"/>
                                  </p:stCondLst>
                                  <p:childTnLst>
                                    <p:set>
                                      <p:cBhvr>
                                        <p:cTn id="25" dur="1" fill="hold">
                                          <p:stCondLst>
                                            <p:cond delay="0"/>
                                          </p:stCondLst>
                                        </p:cTn>
                                        <p:tgtEl>
                                          <p:spTgt spid="12294"/>
                                        </p:tgtEl>
                                        <p:attrNameLst>
                                          <p:attrName>style.visibility</p:attrName>
                                        </p:attrNameLst>
                                      </p:cBhvr>
                                      <p:to>
                                        <p:strVal val="visible"/>
                                      </p:to>
                                    </p:set>
                                    <p:animEffect transition="in" filter="slide(fromTop)">
                                      <p:cBhvr>
                                        <p:cTn id="26" dur="500"/>
                                        <p:tgtEl>
                                          <p:spTgt spid="1229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1" fill="hold" nodeType="clickEffect">
                                  <p:stCondLst>
                                    <p:cond delay="0"/>
                                  </p:stCondLst>
                                  <p:childTnLst>
                                    <p:set>
                                      <p:cBhvr>
                                        <p:cTn id="30" dur="1" fill="hold">
                                          <p:stCondLst>
                                            <p:cond delay="0"/>
                                          </p:stCondLst>
                                        </p:cTn>
                                        <p:tgtEl>
                                          <p:spTgt spid="12316"/>
                                        </p:tgtEl>
                                        <p:attrNameLst>
                                          <p:attrName>style.visibility</p:attrName>
                                        </p:attrNameLst>
                                      </p:cBhvr>
                                      <p:to>
                                        <p:strVal val="visible"/>
                                      </p:to>
                                    </p:set>
                                    <p:animEffect transition="in" filter="slide(fromTop)">
                                      <p:cBhvr>
                                        <p:cTn id="31" dur="500"/>
                                        <p:tgtEl>
                                          <p:spTgt spid="1231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1" fill="hold" nodeType="clickEffect">
                                  <p:stCondLst>
                                    <p:cond delay="0"/>
                                  </p:stCondLst>
                                  <p:childTnLst>
                                    <p:set>
                                      <p:cBhvr>
                                        <p:cTn id="35" dur="1" fill="hold">
                                          <p:stCondLst>
                                            <p:cond delay="0"/>
                                          </p:stCondLst>
                                        </p:cTn>
                                        <p:tgtEl>
                                          <p:spTgt spid="12317"/>
                                        </p:tgtEl>
                                        <p:attrNameLst>
                                          <p:attrName>style.visibility</p:attrName>
                                        </p:attrNameLst>
                                      </p:cBhvr>
                                      <p:to>
                                        <p:strVal val="visible"/>
                                      </p:to>
                                    </p:set>
                                    <p:animEffect transition="in" filter="slide(fromTop)">
                                      <p:cBhvr>
                                        <p:cTn id="36" dur="500"/>
                                        <p:tgtEl>
                                          <p:spTgt spid="1231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290"/>
                                        </p:tgtEl>
                                        <p:attrNameLst>
                                          <p:attrName>style.visibility</p:attrName>
                                        </p:attrNameLst>
                                      </p:cBhvr>
                                      <p:to>
                                        <p:strVal val="visible"/>
                                      </p:to>
                                    </p:set>
                                    <p:animEffect transition="in" filter="wipe(left)">
                                      <p:cBhvr>
                                        <p:cTn id="41" dur="500"/>
                                        <p:tgtEl>
                                          <p:spTgt spid="12290"/>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9" presetClass="entr" presetSubtype="0" fill="hold" nodeType="clickEffect">
                                  <p:stCondLst>
                                    <p:cond delay="0"/>
                                  </p:stCondLst>
                                  <p:childTnLst>
                                    <p:set>
                                      <p:cBhvr>
                                        <p:cTn id="45" dur="1" fill="hold">
                                          <p:stCondLst>
                                            <p:cond delay="0"/>
                                          </p:stCondLst>
                                        </p:cTn>
                                        <p:tgtEl>
                                          <p:spTgt spid="12293"/>
                                        </p:tgtEl>
                                        <p:attrNameLst>
                                          <p:attrName>style.visibility</p:attrName>
                                        </p:attrNameLst>
                                      </p:cBhvr>
                                      <p:to>
                                        <p:strVal val="visible"/>
                                      </p:to>
                                    </p:set>
                                    <p:animEffect transition="in" filter="dissolve">
                                      <p:cBhvr>
                                        <p:cTn id="46" dur="500"/>
                                        <p:tgtEl>
                                          <p:spTgt spid="12293"/>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291"/>
                                        </p:tgtEl>
                                        <p:attrNameLst>
                                          <p:attrName>style.visibility</p:attrName>
                                        </p:attrNameLst>
                                      </p:cBhvr>
                                      <p:to>
                                        <p:strVal val="visible"/>
                                      </p:to>
                                    </p:set>
                                    <p:animEffect transition="in" filter="wipe(left)">
                                      <p:cBhvr>
                                        <p:cTn id="51" dur="500"/>
                                        <p:tgtEl>
                                          <p:spTgt spid="1229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12" presetClass="entr" presetSubtype="2" fill="hold" grpId="0" nodeType="clickEffect">
                                  <p:stCondLst>
                                    <p:cond delay="0"/>
                                  </p:stCondLst>
                                  <p:childTnLst>
                                    <p:set>
                                      <p:cBhvr>
                                        <p:cTn id="55" dur="1" fill="hold">
                                          <p:stCondLst>
                                            <p:cond delay="0"/>
                                          </p:stCondLst>
                                        </p:cTn>
                                        <p:tgtEl>
                                          <p:spTgt spid="12319"/>
                                        </p:tgtEl>
                                        <p:attrNameLst>
                                          <p:attrName>style.visibility</p:attrName>
                                        </p:attrNameLst>
                                      </p:cBhvr>
                                      <p:to>
                                        <p:strVal val="visible"/>
                                      </p:to>
                                    </p:set>
                                    <p:animEffect transition="in" filter="slide(fromRight)">
                                      <p:cBhvr>
                                        <p:cTn id="56" dur="500"/>
                                        <p:tgtEl>
                                          <p:spTgt spid="12319"/>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9" presetClass="entr" presetSubtype="0" fill="hold" nodeType="clickEffect">
                                  <p:stCondLst>
                                    <p:cond delay="0"/>
                                  </p:stCondLst>
                                  <p:childTnLst>
                                    <p:set>
                                      <p:cBhvr>
                                        <p:cTn id="60" dur="1" fill="hold">
                                          <p:stCondLst>
                                            <p:cond delay="0"/>
                                          </p:stCondLst>
                                        </p:cTn>
                                        <p:tgtEl>
                                          <p:spTgt spid="12320"/>
                                        </p:tgtEl>
                                        <p:attrNameLst>
                                          <p:attrName>style.visibility</p:attrName>
                                        </p:attrNameLst>
                                      </p:cBhvr>
                                      <p:to>
                                        <p:strVal val="visible"/>
                                      </p:to>
                                    </p:set>
                                    <p:animEffect transition="in" filter="dissolve">
                                      <p:cBhvr>
                                        <p:cTn id="61" dur="500"/>
                                        <p:tgtEl>
                                          <p:spTgt spid="12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0" grpId="0" autoUpdateAnimBg="0"/>
      <p:bldP spid="12291" grpId="0" autoUpdateAnimBg="0"/>
      <p:bldP spid="12294" grpId="0" autoUpdateAnimBg="0"/>
      <p:bldP spid="12318" grpId="0" build="p" autoUpdateAnimBg="0"/>
      <p:bldP spid="12319"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533400" y="554038"/>
            <a:ext cx="3832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2. </a:t>
            </a:r>
            <a:r>
              <a:rPr kumimoji="1" lang="zh-CN" altLang="en-US" sz="2400" b="1">
                <a:latin typeface="Times New Roman" panose="02020603050405020304" pitchFamily="18" charset="0"/>
              </a:rPr>
              <a:t>正弦电流、电压的有效值</a:t>
            </a:r>
          </a:p>
        </p:txBody>
      </p:sp>
      <p:sp>
        <p:nvSpPr>
          <p:cNvPr id="14339" name="Text Box 3"/>
          <p:cNvSpPr txBox="1">
            <a:spLocks noChangeArrowheads="1"/>
          </p:cNvSpPr>
          <p:nvPr/>
        </p:nvSpPr>
        <p:spPr bwMode="auto">
          <a:xfrm>
            <a:off x="1493838" y="1219200"/>
            <a:ext cx="30353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设  </a:t>
            </a:r>
            <a:r>
              <a:rPr kumimoji="1" lang="en-US" altLang="zh-CN" sz="2400" b="1" i="1">
                <a:latin typeface="Times New Roman" panose="02020603050405020304" pitchFamily="18" charset="0"/>
              </a:rPr>
              <a:t>i</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I</a:t>
            </a:r>
            <a:r>
              <a:rPr kumimoji="1" lang="en-US" altLang="zh-CN" sz="2400" b="1" baseline="-25000">
                <a:latin typeface="Times New Roman" panose="02020603050405020304" pitchFamily="18" charset="0"/>
              </a:rPr>
              <a:t>m</a:t>
            </a:r>
            <a:r>
              <a:rPr kumimoji="1" lang="en-US" altLang="zh-CN" sz="2400" b="1">
                <a:latin typeface="Times New Roman" panose="02020603050405020304" pitchFamily="18" charset="0"/>
              </a:rPr>
              <a:t>sin(</a:t>
            </a:r>
            <a:r>
              <a:rPr kumimoji="1" lang="en-US" altLang="zh-CN" sz="2400" b="1" i="1">
                <a:latin typeface="Times New Roman" panose="02020603050405020304" pitchFamily="18" charset="0"/>
                <a:sym typeface="Symbol" panose="05050102010706020507" pitchFamily="18" charset="2"/>
              </a:rPr>
              <a:t> t </a:t>
            </a:r>
            <a:r>
              <a:rPr kumimoji="1" lang="en-US" altLang="zh-CN" sz="2400" b="1">
                <a:latin typeface="Times New Roman" panose="02020603050405020304" pitchFamily="18" charset="0"/>
                <a:sym typeface="Symbol" panose="05050102010706020507" pitchFamily="18" charset="2"/>
              </a:rPr>
              <a:t>+ </a:t>
            </a:r>
            <a:r>
              <a:rPr kumimoji="1" lang="en-US" altLang="zh-CN" sz="2400" b="1" i="1">
                <a:latin typeface="Symbol" panose="05050102010706020507" pitchFamily="18" charset="2"/>
              </a:rPr>
              <a:t>y</a:t>
            </a:r>
            <a:r>
              <a:rPr kumimoji="1" lang="en-US" altLang="zh-CN" sz="2400" b="1" i="1">
                <a:latin typeface="Times New Roman" panose="02020603050405020304" pitchFamily="18" charset="0"/>
                <a:sym typeface="Symbol" panose="05050102010706020507" pitchFamily="18" charset="2"/>
              </a:rPr>
              <a:t> </a:t>
            </a:r>
            <a:r>
              <a:rPr kumimoji="1" lang="en-US" altLang="zh-CN" sz="2400" b="1">
                <a:latin typeface="Times New Roman" panose="02020603050405020304" pitchFamily="18" charset="0"/>
              </a:rPr>
              <a:t>)</a:t>
            </a:r>
          </a:p>
        </p:txBody>
      </p:sp>
      <p:graphicFrame>
        <p:nvGraphicFramePr>
          <p:cNvPr id="14340" name="Object 4"/>
          <p:cNvGraphicFramePr>
            <a:graphicFrameLocks noChangeAspect="1"/>
          </p:cNvGraphicFramePr>
          <p:nvPr/>
        </p:nvGraphicFramePr>
        <p:xfrm>
          <a:off x="1409700" y="1828800"/>
          <a:ext cx="3786188" cy="885825"/>
        </p:xfrm>
        <a:graphic>
          <a:graphicData uri="http://schemas.openxmlformats.org/presentationml/2006/ole">
            <mc:AlternateContent xmlns:mc="http://schemas.openxmlformats.org/markup-compatibility/2006">
              <mc:Choice xmlns:v="urn:schemas-microsoft-com:vml" Requires="v">
                <p:oleObj spid="_x0000_s98082" name="公式" r:id="rId4" imgW="1892160" imgH="444240" progId="Equation.3">
                  <p:embed/>
                </p:oleObj>
              </mc:Choice>
              <mc:Fallback>
                <p:oleObj name="公式" r:id="rId4" imgW="1892160" imgH="444240" progId="Equation.3">
                  <p:embed/>
                  <p:pic>
                    <p:nvPicPr>
                      <p:cNvPr id="1434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9700" y="1828800"/>
                        <a:ext cx="3786188"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1" name="Object 5"/>
          <p:cNvGraphicFramePr>
            <a:graphicFrameLocks noChangeAspect="1"/>
          </p:cNvGraphicFramePr>
          <p:nvPr>
            <p:extLst/>
          </p:nvPr>
        </p:nvGraphicFramePr>
        <p:xfrm>
          <a:off x="608013" y="2708920"/>
          <a:ext cx="7697787" cy="809625"/>
        </p:xfrm>
        <a:graphic>
          <a:graphicData uri="http://schemas.openxmlformats.org/presentationml/2006/ole">
            <mc:AlternateContent xmlns:mc="http://schemas.openxmlformats.org/markup-compatibility/2006">
              <mc:Choice xmlns:v="urn:schemas-microsoft-com:vml" Requires="v">
                <p:oleObj spid="_x0000_s98083" name="公式" r:id="rId6" imgW="3848040" imgH="406080" progId="Equation.3">
                  <p:embed/>
                </p:oleObj>
              </mc:Choice>
              <mc:Fallback>
                <p:oleObj name="公式" r:id="rId6" imgW="3848040" imgH="406080" progId="Equation.3">
                  <p:embed/>
                  <p:pic>
                    <p:nvPicPr>
                      <p:cNvPr id="1434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013" y="2708920"/>
                        <a:ext cx="7697787" cy="809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2" name="Object 6"/>
          <p:cNvGraphicFramePr>
            <a:graphicFrameLocks noChangeAspect="1"/>
          </p:cNvGraphicFramePr>
          <p:nvPr>
            <p:extLst/>
          </p:nvPr>
        </p:nvGraphicFramePr>
        <p:xfrm>
          <a:off x="1217613" y="3670945"/>
          <a:ext cx="4497387" cy="1371600"/>
        </p:xfrm>
        <a:graphic>
          <a:graphicData uri="http://schemas.openxmlformats.org/presentationml/2006/ole">
            <mc:AlternateContent xmlns:mc="http://schemas.openxmlformats.org/markup-compatibility/2006">
              <mc:Choice xmlns:v="urn:schemas-microsoft-com:vml" Requires="v">
                <p:oleObj spid="_x0000_s98084" name="公式" r:id="rId8" imgW="2247840" imgH="685800" progId="Equation.3">
                  <p:embed/>
                </p:oleObj>
              </mc:Choice>
              <mc:Fallback>
                <p:oleObj name="公式" r:id="rId8" imgW="2247840" imgH="685800" progId="Equation.3">
                  <p:embed/>
                  <p:pic>
                    <p:nvPicPr>
                      <p:cNvPr id="14342"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7613" y="3670945"/>
                        <a:ext cx="4497387" cy="1371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3" name="Object 7"/>
          <p:cNvGraphicFramePr>
            <a:graphicFrameLocks noChangeAspect="1"/>
          </p:cNvGraphicFramePr>
          <p:nvPr>
            <p:extLst/>
          </p:nvPr>
        </p:nvGraphicFramePr>
        <p:xfrm>
          <a:off x="1585913" y="5085184"/>
          <a:ext cx="5081587" cy="479425"/>
        </p:xfrm>
        <a:graphic>
          <a:graphicData uri="http://schemas.openxmlformats.org/presentationml/2006/ole">
            <mc:AlternateContent xmlns:mc="http://schemas.openxmlformats.org/markup-compatibility/2006">
              <mc:Choice xmlns:v="urn:schemas-microsoft-com:vml" Requires="v">
                <p:oleObj spid="_x0000_s98085" name="公式" r:id="rId10" imgW="2539800" imgH="241200" progId="Equation.3">
                  <p:embed/>
                </p:oleObj>
              </mc:Choice>
              <mc:Fallback>
                <p:oleObj name="公式" r:id="rId10" imgW="2539800" imgH="241200" progId="Equation.3">
                  <p:embed/>
                  <p:pic>
                    <p:nvPicPr>
                      <p:cNvPr id="14343"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85913" y="5085184"/>
                        <a:ext cx="5081587"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44" name="Object 8"/>
          <p:cNvGraphicFramePr>
            <a:graphicFrameLocks noChangeAspect="1"/>
          </p:cNvGraphicFramePr>
          <p:nvPr/>
        </p:nvGraphicFramePr>
        <p:xfrm>
          <a:off x="5867400" y="1066800"/>
          <a:ext cx="2320925" cy="890588"/>
        </p:xfrm>
        <a:graphic>
          <a:graphicData uri="http://schemas.openxmlformats.org/presentationml/2006/ole">
            <mc:AlternateContent xmlns:mc="http://schemas.openxmlformats.org/markup-compatibility/2006">
              <mc:Choice xmlns:v="urn:schemas-microsoft-com:vml" Requires="v">
                <p:oleObj spid="_x0000_s98086" name="公式" r:id="rId12" imgW="1155600" imgH="444240" progId="Equation.3">
                  <p:embed/>
                </p:oleObj>
              </mc:Choice>
              <mc:Fallback>
                <p:oleObj name="公式" r:id="rId12" imgW="1155600" imgH="444240" progId="Equation.3">
                  <p:embed/>
                  <p:pic>
                    <p:nvPicPr>
                      <p:cNvPr id="14344"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867400" y="1066800"/>
                        <a:ext cx="2320925" cy="890588"/>
                      </a:xfrm>
                      <a:prstGeom prst="rect">
                        <a:avLst/>
                      </a:prstGeom>
                      <a:solidFill>
                        <a:srgbClr val="66FF33"/>
                      </a:solidFill>
                      <a:ln>
                        <a:noFill/>
                      </a:ln>
                      <a:effectLst>
                        <a:prstShdw prst="shdw17" dist="17961" dir="2700000">
                          <a:srgbClr val="66FF33">
                            <a:gamma/>
                            <a:shade val="60000"/>
                            <a:invGamma/>
                          </a:srgbClr>
                        </a:prst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5" name="Text Box 9"/>
          <p:cNvSpPr txBox="1">
            <a:spLocks noChangeArrowheads="1"/>
          </p:cNvSpPr>
          <p:nvPr/>
        </p:nvSpPr>
        <p:spPr bwMode="auto">
          <a:xfrm>
            <a:off x="6207125" y="3902720"/>
            <a:ext cx="2743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dirty="0">
                <a:solidFill>
                  <a:srgbClr val="FF0000"/>
                </a:solidFill>
                <a:latin typeface="Times New Roman" panose="02020603050405020304" pitchFamily="18" charset="0"/>
              </a:rPr>
              <a:t>注意</a:t>
            </a:r>
            <a:r>
              <a:rPr kumimoji="1" lang="en-US" altLang="zh-CN" sz="2400" b="1" dirty="0">
                <a:solidFill>
                  <a:srgbClr val="FF0000"/>
                </a:solidFill>
                <a:latin typeface="Times New Roman" panose="02020603050405020304" pitchFamily="18" charset="0"/>
              </a:rPr>
              <a:t>:</a:t>
            </a:r>
            <a:r>
              <a:rPr kumimoji="1" lang="zh-CN" altLang="en-US" sz="2400" b="1" dirty="0">
                <a:solidFill>
                  <a:srgbClr val="FF0000"/>
                </a:solidFill>
                <a:latin typeface="Times New Roman" panose="02020603050405020304" pitchFamily="18" charset="0"/>
              </a:rPr>
              <a:t>只适用正弦量</a:t>
            </a:r>
          </a:p>
        </p:txBody>
      </p:sp>
      <p:sp>
        <p:nvSpPr>
          <p:cNvPr id="14" name="Rectangle 91"/>
          <p:cNvSpPr>
            <a:spLocks noChangeArrowheads="1"/>
          </p:cNvSpPr>
          <p:nvPr/>
        </p:nvSpPr>
        <p:spPr bwMode="auto">
          <a:xfrm>
            <a:off x="311560" y="5589240"/>
            <a:ext cx="8435156" cy="115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2400">
                <a:solidFill>
                  <a:schemeClr val="tx1"/>
                </a:solidFill>
                <a:latin typeface="Times New Roman" panose="02020603050405020304" pitchFamily="18" charset="0"/>
                <a:ea typeface="华文楷体" panose="02010600040101010101" pitchFamily="2" charset="-122"/>
              </a:defRPr>
            </a:lvl1pPr>
            <a:lvl2pPr marL="742950" indent="-28575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2pPr>
            <a:lvl3pPr marL="11430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华文宋体" panose="0201060004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华文宋体" panose="02010600040101010101" pitchFamily="2" charset="-122"/>
              </a:defRPr>
            </a:lvl9pPr>
          </a:lstStyle>
          <a:p>
            <a:pPr eaLnBrk="1" hangingPunct="1">
              <a:lnSpc>
                <a:spcPct val="90000"/>
              </a:lnSpc>
              <a:buFont typeface="Wingdings" panose="05000000000000000000" pitchFamily="2" charset="2"/>
              <a:buChar char="l"/>
            </a:pPr>
            <a:r>
              <a:rPr lang="zh-CN" altLang="en-US" b="0" dirty="0">
                <a:solidFill>
                  <a:srgbClr val="000066"/>
                </a:solidFill>
                <a:ea typeface="隶书" panose="02010509060101010101" pitchFamily="49" charset="-122"/>
              </a:rPr>
              <a:t>交流电压表、电流表的标尺刻度是有效值；交流电气设备铭牌上的电压、电流是有效值。</a:t>
            </a:r>
            <a:endParaRPr lang="en-US" altLang="zh-CN" b="0" dirty="0">
              <a:solidFill>
                <a:srgbClr val="000066"/>
              </a:solidFill>
              <a:ea typeface="隶书" panose="02010509060101010101" pitchFamily="49" charset="-122"/>
            </a:endParaRPr>
          </a:p>
          <a:p>
            <a:pPr eaLnBrk="1" hangingPunct="1">
              <a:lnSpc>
                <a:spcPct val="90000"/>
              </a:lnSpc>
              <a:buFont typeface="Wingdings" panose="05000000000000000000" pitchFamily="2" charset="2"/>
              <a:buChar char="l"/>
            </a:pPr>
            <a:r>
              <a:rPr lang="zh-CN" altLang="en-US" b="0" dirty="0">
                <a:solidFill>
                  <a:srgbClr val="000066"/>
                </a:solidFill>
                <a:ea typeface="隶书" panose="02010509060101010101" pitchFamily="49" charset="-122"/>
              </a:rPr>
              <a:t>但绝缘水平、耐压值指的是最大值。</a:t>
            </a:r>
          </a:p>
        </p:txBody>
      </p:sp>
    </p:spTree>
    <p:extLst>
      <p:ext uri="{BB962C8B-B14F-4D97-AF65-F5344CB8AC3E}">
        <p14:creationId xmlns:p14="http://schemas.microsoft.com/office/powerpoint/2010/main" val="863784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ipe(left)">
                                      <p:cBhvr>
                                        <p:cTn id="7" dur="500"/>
                                        <p:tgtEl>
                                          <p:spTgt spid="143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14339"/>
                                        </p:tgtEl>
                                        <p:attrNameLst>
                                          <p:attrName>style.visibility</p:attrName>
                                        </p:attrNameLst>
                                      </p:cBhvr>
                                      <p:to>
                                        <p:strVal val="visible"/>
                                      </p:to>
                                    </p:set>
                                    <p:animEffect transition="in" filter="slide(fromRight)">
                                      <p:cBhvr>
                                        <p:cTn id="12" dur="500"/>
                                        <p:tgtEl>
                                          <p:spTgt spid="143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4344"/>
                                        </p:tgtEl>
                                        <p:attrNameLst>
                                          <p:attrName>style.visibility</p:attrName>
                                        </p:attrNameLst>
                                      </p:cBhvr>
                                      <p:to>
                                        <p:strVal val="visible"/>
                                      </p:to>
                                    </p:set>
                                    <p:animEffect transition="in" filter="dissolve">
                                      <p:cBhvr>
                                        <p:cTn id="17" dur="500"/>
                                        <p:tgtEl>
                                          <p:spTgt spid="1434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2" fill="hold" nodeType="clickEffect">
                                  <p:stCondLst>
                                    <p:cond delay="0"/>
                                  </p:stCondLst>
                                  <p:childTnLst>
                                    <p:set>
                                      <p:cBhvr>
                                        <p:cTn id="21" dur="1" fill="hold">
                                          <p:stCondLst>
                                            <p:cond delay="0"/>
                                          </p:stCondLst>
                                        </p:cTn>
                                        <p:tgtEl>
                                          <p:spTgt spid="14340"/>
                                        </p:tgtEl>
                                        <p:attrNameLst>
                                          <p:attrName>style.visibility</p:attrName>
                                        </p:attrNameLst>
                                      </p:cBhvr>
                                      <p:to>
                                        <p:strVal val="visible"/>
                                      </p:to>
                                    </p:set>
                                    <p:animEffect transition="in" filter="slide(fromRight)">
                                      <p:cBhvr>
                                        <p:cTn id="22" dur="500"/>
                                        <p:tgtEl>
                                          <p:spTgt spid="1434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2" fill="hold" nodeType="clickEffect">
                                  <p:stCondLst>
                                    <p:cond delay="0"/>
                                  </p:stCondLst>
                                  <p:childTnLst>
                                    <p:set>
                                      <p:cBhvr>
                                        <p:cTn id="26" dur="1" fill="hold">
                                          <p:stCondLst>
                                            <p:cond delay="0"/>
                                          </p:stCondLst>
                                        </p:cTn>
                                        <p:tgtEl>
                                          <p:spTgt spid="14341"/>
                                        </p:tgtEl>
                                        <p:attrNameLst>
                                          <p:attrName>style.visibility</p:attrName>
                                        </p:attrNameLst>
                                      </p:cBhvr>
                                      <p:to>
                                        <p:strVal val="visible"/>
                                      </p:to>
                                    </p:set>
                                    <p:animEffect transition="in" filter="slide(fromRight)">
                                      <p:cBhvr>
                                        <p:cTn id="27" dur="500"/>
                                        <p:tgtEl>
                                          <p:spTgt spid="1434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2" fill="hold" nodeType="clickEffect">
                                  <p:stCondLst>
                                    <p:cond delay="0"/>
                                  </p:stCondLst>
                                  <p:childTnLst>
                                    <p:set>
                                      <p:cBhvr>
                                        <p:cTn id="31" dur="1" fill="hold">
                                          <p:stCondLst>
                                            <p:cond delay="0"/>
                                          </p:stCondLst>
                                        </p:cTn>
                                        <p:tgtEl>
                                          <p:spTgt spid="14342"/>
                                        </p:tgtEl>
                                        <p:attrNameLst>
                                          <p:attrName>style.visibility</p:attrName>
                                        </p:attrNameLst>
                                      </p:cBhvr>
                                      <p:to>
                                        <p:strVal val="visible"/>
                                      </p:to>
                                    </p:set>
                                    <p:animEffect transition="in" filter="slide(fromRight)">
                                      <p:cBhvr>
                                        <p:cTn id="32" dur="500"/>
                                        <p:tgtEl>
                                          <p:spTgt spid="1434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345">
                                            <p:txEl>
                                              <p:pRg st="0" end="0"/>
                                            </p:txEl>
                                          </p:spTgt>
                                        </p:tgtEl>
                                        <p:attrNameLst>
                                          <p:attrName>style.visibility</p:attrName>
                                        </p:attrNameLst>
                                      </p:cBhvr>
                                      <p:to>
                                        <p:strVal val="visible"/>
                                      </p:to>
                                    </p:set>
                                    <p:animEffect transition="in" filter="wipe(left)">
                                      <p:cBhvr>
                                        <p:cTn id="37" dur="500"/>
                                        <p:tgtEl>
                                          <p:spTgt spid="14345">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4343"/>
                                        </p:tgtEl>
                                        <p:attrNameLst>
                                          <p:attrName>style.visibility</p:attrName>
                                        </p:attrNameLst>
                                      </p:cBhvr>
                                      <p:to>
                                        <p:strVal val="visible"/>
                                      </p:to>
                                    </p:set>
                                    <p:animEffect transition="in" filter="wipe(left)">
                                      <p:cBhvr>
                                        <p:cTn id="42" dur="500"/>
                                        <p:tgtEl>
                                          <p:spTgt spid="1434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autoUpdateAnimBg="0"/>
      <p:bldP spid="14339" grpId="0" autoUpdateAnimBg="0"/>
      <p:bldP spid="14345" grpId="0" build="p" autoUpdateAnimBg="0"/>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684213" y="981075"/>
            <a:ext cx="389096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a:solidFill>
                  <a:srgbClr val="FF0000"/>
                </a:solidFill>
                <a:latin typeface="Times New Roman" panose="02020603050405020304" pitchFamily="18" charset="0"/>
              </a:rPr>
              <a:t>1.   </a:t>
            </a:r>
            <a:r>
              <a:rPr kumimoji="1" lang="zh-CN" altLang="en-US" sz="2400" b="1">
                <a:solidFill>
                  <a:srgbClr val="FF0000"/>
                </a:solidFill>
                <a:latin typeface="Times New Roman" panose="02020603050405020304" pitchFamily="18" charset="0"/>
              </a:rPr>
              <a:t>问题的提出</a:t>
            </a:r>
          </a:p>
        </p:txBody>
      </p:sp>
      <p:sp>
        <p:nvSpPr>
          <p:cNvPr id="16387" name="Text Box 3"/>
          <p:cNvSpPr txBox="1">
            <a:spLocks noChangeArrowheads="1"/>
          </p:cNvSpPr>
          <p:nvPr/>
        </p:nvSpPr>
        <p:spPr bwMode="auto">
          <a:xfrm>
            <a:off x="5365750" y="3138457"/>
            <a:ext cx="3456395" cy="40011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zh-CN" altLang="en-US" sz="2000" b="1" dirty="0">
                <a:latin typeface="Times New Roman" panose="02020603050405020304" pitchFamily="18" charset="0"/>
                <a:cs typeface="Times New Roman" panose="02020603050405020304" pitchFamily="18" charset="0"/>
              </a:rPr>
              <a:t>求</a:t>
            </a:r>
            <a:r>
              <a:rPr kumimoji="1" lang="zh-CN" altLang="zh-CN" sz="2000" b="1" dirty="0">
                <a:latin typeface="Times New Roman" panose="02020603050405020304" pitchFamily="18" charset="0"/>
                <a:cs typeface="Times New Roman" panose="02020603050405020304" pitchFamily="18" charset="0"/>
              </a:rPr>
              <a:t>：</a:t>
            </a:r>
            <a:r>
              <a:rPr kumimoji="1" lang="en-US" altLang="zh-CN" sz="2000" b="1" i="1" dirty="0" err="1">
                <a:latin typeface="Times New Roman" panose="02020603050405020304" pitchFamily="18" charset="0"/>
                <a:cs typeface="Times New Roman" panose="02020603050405020304" pitchFamily="18" charset="0"/>
              </a:rPr>
              <a:t>i</a:t>
            </a:r>
            <a:r>
              <a:rPr kumimoji="1" lang="en-US" altLang="zh-CN" sz="2000" b="1" i="1" baseline="-25000" dirty="0">
                <a:latin typeface="Times New Roman" panose="02020603050405020304" pitchFamily="18" charset="0"/>
                <a:cs typeface="Times New Roman" panose="02020603050405020304" pitchFamily="18" charset="0"/>
              </a:rPr>
              <a:t> </a:t>
            </a:r>
            <a:r>
              <a:rPr kumimoji="1" lang="en-US" altLang="zh-CN" sz="2000" b="1" dirty="0">
                <a:latin typeface="Times New Roman" panose="02020603050405020304" pitchFamily="18" charset="0"/>
                <a:cs typeface="Times New Roman" panose="02020603050405020304" pitchFamily="18" charset="0"/>
              </a:rPr>
              <a:t>(</a:t>
            </a:r>
            <a:r>
              <a:rPr kumimoji="1" lang="en-US" altLang="zh-CN" sz="2000" b="1" i="1" dirty="0">
                <a:latin typeface="Times New Roman" panose="02020603050405020304" pitchFamily="18" charset="0"/>
                <a:cs typeface="Times New Roman" panose="02020603050405020304" pitchFamily="18" charset="0"/>
              </a:rPr>
              <a:t>t</a:t>
            </a:r>
            <a:r>
              <a:rPr kumimoji="1" lang="en-US" altLang="zh-CN" sz="2000" b="1" dirty="0">
                <a:latin typeface="Times New Roman" panose="02020603050405020304" pitchFamily="18" charset="0"/>
                <a:cs typeface="Times New Roman" panose="02020603050405020304" pitchFamily="18" charset="0"/>
              </a:rPr>
              <a:t>), </a:t>
            </a:r>
            <a:r>
              <a:rPr kumimoji="1" lang="en-US" altLang="zh-CN" sz="2000" b="1" i="1" dirty="0" err="1">
                <a:latin typeface="Times New Roman" panose="02020603050405020304" pitchFamily="18" charset="0"/>
                <a:cs typeface="Times New Roman" panose="02020603050405020304" pitchFamily="18" charset="0"/>
              </a:rPr>
              <a:t>u</a:t>
            </a:r>
            <a:r>
              <a:rPr kumimoji="1" lang="en-US" altLang="zh-CN" sz="2000" b="1" i="1" baseline="-25000" dirty="0" err="1">
                <a:latin typeface="Times New Roman" panose="02020603050405020304" pitchFamily="18" charset="0"/>
                <a:cs typeface="Times New Roman" panose="02020603050405020304" pitchFamily="18" charset="0"/>
              </a:rPr>
              <a:t>L</a:t>
            </a:r>
            <a:r>
              <a:rPr kumimoji="1" lang="en-US" altLang="zh-CN" sz="2000" b="1" dirty="0">
                <a:latin typeface="Times New Roman" panose="02020603050405020304" pitchFamily="18" charset="0"/>
                <a:cs typeface="Times New Roman" panose="02020603050405020304" pitchFamily="18" charset="0"/>
              </a:rPr>
              <a:t>(</a:t>
            </a:r>
            <a:r>
              <a:rPr kumimoji="1" lang="en-US" altLang="zh-CN" sz="2000" b="1" i="1" dirty="0">
                <a:latin typeface="Times New Roman" panose="02020603050405020304" pitchFamily="18" charset="0"/>
                <a:cs typeface="Times New Roman" panose="02020603050405020304" pitchFamily="18" charset="0"/>
              </a:rPr>
              <a:t>t</a:t>
            </a:r>
            <a:r>
              <a:rPr kumimoji="1" lang="en-US" altLang="zh-CN" sz="2000" b="1" dirty="0">
                <a:latin typeface="Times New Roman" panose="02020603050405020304" pitchFamily="18" charset="0"/>
                <a:cs typeface="Times New Roman" panose="02020603050405020304" pitchFamily="18" charset="0"/>
              </a:rPr>
              <a:t>) , </a:t>
            </a:r>
            <a:r>
              <a:rPr kumimoji="1" lang="en-US" altLang="zh-CN" sz="2000" b="1" i="1" dirty="0" err="1">
                <a:latin typeface="Times New Roman" panose="02020603050405020304" pitchFamily="18" charset="0"/>
                <a:cs typeface="Times New Roman" panose="02020603050405020304" pitchFamily="18" charset="0"/>
              </a:rPr>
              <a:t>u</a:t>
            </a:r>
            <a:r>
              <a:rPr kumimoji="1" lang="en-US" altLang="zh-CN" sz="2000" b="1" i="1" baseline="-25000" dirty="0" err="1">
                <a:latin typeface="Times New Roman" panose="02020603050405020304" pitchFamily="18" charset="0"/>
                <a:cs typeface="Times New Roman" panose="02020603050405020304" pitchFamily="18" charset="0"/>
              </a:rPr>
              <a:t>R</a:t>
            </a:r>
            <a:r>
              <a:rPr kumimoji="1" lang="en-US" altLang="zh-CN" sz="2000" b="1" dirty="0">
                <a:latin typeface="Times New Roman" panose="02020603050405020304" pitchFamily="18" charset="0"/>
                <a:cs typeface="Times New Roman" panose="02020603050405020304" pitchFamily="18" charset="0"/>
              </a:rPr>
              <a:t>(</a:t>
            </a:r>
            <a:r>
              <a:rPr kumimoji="1" lang="en-US" altLang="zh-CN" sz="2000" b="1" i="1" dirty="0">
                <a:latin typeface="Times New Roman" panose="02020603050405020304" pitchFamily="18" charset="0"/>
                <a:cs typeface="Times New Roman" panose="02020603050405020304" pitchFamily="18" charset="0"/>
              </a:rPr>
              <a:t>t</a:t>
            </a:r>
            <a:r>
              <a:rPr kumimoji="1" lang="en-US" altLang="zh-CN" sz="2000" b="1" dirty="0">
                <a:latin typeface="Times New Roman" panose="02020603050405020304" pitchFamily="18" charset="0"/>
                <a:cs typeface="Times New Roman" panose="02020603050405020304" pitchFamily="18" charset="0"/>
              </a:rPr>
              <a:t>) </a:t>
            </a:r>
            <a:r>
              <a:rPr lang="zh-CN" altLang="en-US" sz="2000" dirty="0"/>
              <a:t>稳态分量</a:t>
            </a:r>
            <a:endParaRPr kumimoji="1" lang="en-US" altLang="zh-CN" sz="2000" b="1" dirty="0">
              <a:latin typeface="Times New Roman" panose="02020603050405020304" pitchFamily="18" charset="0"/>
              <a:cs typeface="Times New Roman" panose="02020603050405020304" pitchFamily="18" charset="0"/>
            </a:endParaRPr>
          </a:p>
        </p:txBody>
      </p:sp>
      <p:graphicFrame>
        <p:nvGraphicFramePr>
          <p:cNvPr id="16388" name="Object 4"/>
          <p:cNvGraphicFramePr>
            <a:graphicFrameLocks noChangeAspect="1"/>
          </p:cNvGraphicFramePr>
          <p:nvPr/>
        </p:nvGraphicFramePr>
        <p:xfrm>
          <a:off x="2516188" y="4121150"/>
          <a:ext cx="3422650" cy="785813"/>
        </p:xfrm>
        <a:graphic>
          <a:graphicData uri="http://schemas.openxmlformats.org/presentationml/2006/ole">
            <mc:AlternateContent xmlns:mc="http://schemas.openxmlformats.org/markup-compatibility/2006">
              <mc:Choice xmlns:v="urn:schemas-microsoft-com:vml" Requires="v">
                <p:oleObj spid="_x0000_s45742" name="Equation" r:id="rId4" imgW="1765080" imgH="406080" progId="Equation.DSMT4">
                  <p:embed/>
                </p:oleObj>
              </mc:Choice>
              <mc:Fallback>
                <p:oleObj name="Equation" r:id="rId4" imgW="1765080" imgH="406080" progId="Equation.DSMT4">
                  <p:embed/>
                  <p:pic>
                    <p:nvPicPr>
                      <p:cNvPr id="1638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6188" y="4121150"/>
                        <a:ext cx="3422650" cy="78581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6389" name="Object 5"/>
          <p:cNvGraphicFramePr>
            <a:graphicFrameLocks noGrp="1" noChangeAspect="1"/>
          </p:cNvGraphicFramePr>
          <p:nvPr>
            <p:ph/>
          </p:nvPr>
        </p:nvGraphicFramePr>
        <p:xfrm>
          <a:off x="5522913" y="2344738"/>
          <a:ext cx="2755900" cy="403225"/>
        </p:xfrm>
        <a:graphic>
          <a:graphicData uri="http://schemas.openxmlformats.org/presentationml/2006/ole">
            <mc:AlternateContent xmlns:mc="http://schemas.openxmlformats.org/markup-compatibility/2006">
              <mc:Choice xmlns:v="urn:schemas-microsoft-com:vml" Requires="v">
                <p:oleObj spid="_x0000_s45743" name="公式" r:id="rId6" imgW="1574640" imgH="228600" progId="Equation.3">
                  <p:embed/>
                </p:oleObj>
              </mc:Choice>
              <mc:Fallback>
                <p:oleObj name="公式" r:id="rId6" imgW="1574640" imgH="228600" progId="Equation.3">
                  <p:embed/>
                  <p:pic>
                    <p:nvPicPr>
                      <p:cNvPr id="16389"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22913" y="2344738"/>
                        <a:ext cx="2755900" cy="40322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421" name="Text Box 37"/>
          <p:cNvSpPr txBox="1">
            <a:spLocks noChangeArrowheads="1"/>
          </p:cNvSpPr>
          <p:nvPr/>
        </p:nvSpPr>
        <p:spPr bwMode="auto">
          <a:xfrm>
            <a:off x="590551" y="158751"/>
            <a:ext cx="4400550" cy="584775"/>
          </a:xfrm>
          <a:prstGeom prst="rect">
            <a:avLst/>
          </a:prstGeom>
          <a:noFill/>
          <a:ln>
            <a:noFill/>
          </a:ln>
          <a:effectLst>
            <a:prstShdw prst="shdw17" dist="17961" dir="2700000">
              <a:srgbClr val="FFCCFF">
                <a:gamma/>
                <a:shade val="60000"/>
                <a:invGamma/>
              </a:srgbClr>
            </a:prstShdw>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3200" b="1" dirty="0">
                <a:latin typeface="Times New Roman" panose="02020603050405020304" pitchFamily="18" charset="0"/>
              </a:rPr>
              <a:t>10.3 </a:t>
            </a:r>
            <a:r>
              <a:rPr kumimoji="1" lang="zh-CN" altLang="en-US" sz="3200" b="1" dirty="0">
                <a:latin typeface="Times New Roman" panose="02020603050405020304" pitchFamily="18" charset="0"/>
              </a:rPr>
              <a:t>相量法</a:t>
            </a:r>
          </a:p>
        </p:txBody>
      </p:sp>
      <p:graphicFrame>
        <p:nvGraphicFramePr>
          <p:cNvPr id="16422" name="Object 38"/>
          <p:cNvGraphicFramePr>
            <a:graphicFrameLocks noChangeAspect="1"/>
          </p:cNvGraphicFramePr>
          <p:nvPr/>
        </p:nvGraphicFramePr>
        <p:xfrm>
          <a:off x="2419350" y="5056188"/>
          <a:ext cx="3405188" cy="531812"/>
        </p:xfrm>
        <a:graphic>
          <a:graphicData uri="http://schemas.openxmlformats.org/presentationml/2006/ole">
            <mc:AlternateContent xmlns:mc="http://schemas.openxmlformats.org/markup-compatibility/2006">
              <mc:Choice xmlns:v="urn:schemas-microsoft-com:vml" Requires="v">
                <p:oleObj spid="_x0000_s45744" name="Equation" r:id="rId8" imgW="1625400" imgH="253800" progId="Equation.DSMT4">
                  <p:embed/>
                </p:oleObj>
              </mc:Choice>
              <mc:Fallback>
                <p:oleObj name="Equation" r:id="rId8" imgW="1625400" imgH="253800" progId="Equation.DSMT4">
                  <p:embed/>
                  <p:pic>
                    <p:nvPicPr>
                      <p:cNvPr id="16422" name="Object 3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9350" y="5056188"/>
                        <a:ext cx="3405188"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6423" name="Group 39"/>
          <p:cNvGrpSpPr>
            <a:grpSpLocks/>
          </p:cNvGrpSpPr>
          <p:nvPr/>
        </p:nvGrpSpPr>
        <p:grpSpPr bwMode="auto">
          <a:xfrm>
            <a:off x="2259455" y="5805488"/>
            <a:ext cx="2812166" cy="576262"/>
            <a:chOff x="1474" y="3657"/>
            <a:chExt cx="1678" cy="363"/>
          </a:xfrm>
        </p:grpSpPr>
        <p:graphicFrame>
          <p:nvGraphicFramePr>
            <p:cNvPr id="16424" name="Object 40"/>
            <p:cNvGraphicFramePr>
              <a:graphicFrameLocks noChangeAspect="1"/>
            </p:cNvGraphicFramePr>
            <p:nvPr/>
          </p:nvGraphicFramePr>
          <p:xfrm>
            <a:off x="1532" y="3677"/>
            <a:ext cx="1541" cy="337"/>
          </p:xfrm>
          <a:graphic>
            <a:graphicData uri="http://schemas.openxmlformats.org/presentationml/2006/ole">
              <mc:AlternateContent xmlns:mc="http://schemas.openxmlformats.org/markup-compatibility/2006">
                <mc:Choice xmlns:v="urn:schemas-microsoft-com:vml" Requires="v">
                  <p:oleObj spid="_x0000_s45745" name="Equation" r:id="rId10" imgW="1168200" imgH="253800" progId="Equation.DSMT4">
                    <p:embed/>
                  </p:oleObj>
                </mc:Choice>
                <mc:Fallback>
                  <p:oleObj name="Equation" r:id="rId10" imgW="1168200" imgH="253800" progId="Equation.DSMT4">
                    <p:embed/>
                    <p:pic>
                      <p:nvPicPr>
                        <p:cNvPr id="16424" name="Object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2" y="3677"/>
                          <a:ext cx="1541"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25" name="Rectangle 41"/>
            <p:cNvSpPr>
              <a:spLocks noChangeArrowheads="1"/>
            </p:cNvSpPr>
            <p:nvPr/>
          </p:nvSpPr>
          <p:spPr bwMode="auto">
            <a:xfrm>
              <a:off x="1474" y="3657"/>
              <a:ext cx="1678" cy="363"/>
            </a:xfrm>
            <a:prstGeom prst="rect">
              <a:avLst/>
            </a:prstGeom>
            <a:noFill/>
            <a:ln w="222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428" name="Group 44"/>
          <p:cNvGrpSpPr>
            <a:grpSpLocks/>
          </p:cNvGrpSpPr>
          <p:nvPr/>
        </p:nvGrpSpPr>
        <p:grpSpPr bwMode="auto">
          <a:xfrm>
            <a:off x="1079500" y="1700213"/>
            <a:ext cx="3702050" cy="1849437"/>
            <a:chOff x="793" y="1162"/>
            <a:chExt cx="2332" cy="1165"/>
          </a:xfrm>
        </p:grpSpPr>
        <p:sp>
          <p:nvSpPr>
            <p:cNvPr id="16392" name="Oval 8"/>
            <p:cNvSpPr>
              <a:spLocks noChangeArrowheads="1"/>
            </p:cNvSpPr>
            <p:nvPr/>
          </p:nvSpPr>
          <p:spPr bwMode="auto">
            <a:xfrm>
              <a:off x="1072" y="1796"/>
              <a:ext cx="301" cy="283"/>
            </a:xfrm>
            <a:prstGeom prst="ellipse">
              <a:avLst/>
            </a:prstGeom>
            <a:solidFill>
              <a:srgbClr val="00FFFF"/>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Line 9"/>
            <p:cNvSpPr>
              <a:spLocks noChangeShapeType="1"/>
            </p:cNvSpPr>
            <p:nvPr/>
          </p:nvSpPr>
          <p:spPr bwMode="auto">
            <a:xfrm>
              <a:off x="1218" y="1587"/>
              <a:ext cx="613"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Line 10"/>
            <p:cNvSpPr>
              <a:spLocks noChangeShapeType="1"/>
            </p:cNvSpPr>
            <p:nvPr/>
          </p:nvSpPr>
          <p:spPr bwMode="auto">
            <a:xfrm>
              <a:off x="1224" y="2270"/>
              <a:ext cx="149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8" name="Freeform 14"/>
            <p:cNvSpPr>
              <a:spLocks/>
            </p:cNvSpPr>
            <p:nvPr/>
          </p:nvSpPr>
          <p:spPr bwMode="auto">
            <a:xfrm flipH="1" flipV="1">
              <a:off x="2733" y="1761"/>
              <a:ext cx="56" cy="354"/>
            </a:xfrm>
            <a:custGeom>
              <a:avLst/>
              <a:gdLst>
                <a:gd name="T0" fmla="*/ 70 w 70"/>
                <a:gd name="T1" fmla="*/ 502 h 502"/>
                <a:gd name="T2" fmla="*/ 28 w 70"/>
                <a:gd name="T3" fmla="*/ 488 h 502"/>
                <a:gd name="T4" fmla="*/ 0 w 70"/>
                <a:gd name="T5" fmla="*/ 446 h 502"/>
                <a:gd name="T6" fmla="*/ 28 w 70"/>
                <a:gd name="T7" fmla="*/ 404 h 502"/>
                <a:gd name="T8" fmla="*/ 70 w 70"/>
                <a:gd name="T9" fmla="*/ 376 h 502"/>
                <a:gd name="T10" fmla="*/ 28 w 70"/>
                <a:gd name="T11" fmla="*/ 362 h 502"/>
                <a:gd name="T12" fmla="*/ 0 w 70"/>
                <a:gd name="T13" fmla="*/ 321 h 502"/>
                <a:gd name="T14" fmla="*/ 28 w 70"/>
                <a:gd name="T15" fmla="*/ 279 h 502"/>
                <a:gd name="T16" fmla="*/ 70 w 70"/>
                <a:gd name="T17" fmla="*/ 251 h 502"/>
                <a:gd name="T18" fmla="*/ 28 w 70"/>
                <a:gd name="T19" fmla="*/ 237 h 502"/>
                <a:gd name="T20" fmla="*/ 0 w 70"/>
                <a:gd name="T21" fmla="*/ 195 h 502"/>
                <a:gd name="T22" fmla="*/ 28 w 70"/>
                <a:gd name="T23" fmla="*/ 154 h 502"/>
                <a:gd name="T24" fmla="*/ 70 w 70"/>
                <a:gd name="T25" fmla="*/ 126 h 502"/>
                <a:gd name="T26" fmla="*/ 28 w 70"/>
                <a:gd name="T27" fmla="*/ 112 h 502"/>
                <a:gd name="T28" fmla="*/ 0 w 70"/>
                <a:gd name="T29" fmla="*/ 70 h 502"/>
                <a:gd name="T30" fmla="*/ 28 w 70"/>
                <a:gd name="T31" fmla="*/ 28 h 502"/>
                <a:gd name="T32" fmla="*/ 70 w 70"/>
                <a:gd name="T33" fmla="*/ 0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502">
                  <a:moveTo>
                    <a:pt x="70" y="502"/>
                  </a:moveTo>
                  <a:lnTo>
                    <a:pt x="28" y="488"/>
                  </a:lnTo>
                  <a:lnTo>
                    <a:pt x="0" y="446"/>
                  </a:lnTo>
                  <a:lnTo>
                    <a:pt x="28" y="404"/>
                  </a:lnTo>
                  <a:lnTo>
                    <a:pt x="70" y="376"/>
                  </a:lnTo>
                  <a:lnTo>
                    <a:pt x="28" y="362"/>
                  </a:lnTo>
                  <a:lnTo>
                    <a:pt x="0" y="321"/>
                  </a:lnTo>
                  <a:lnTo>
                    <a:pt x="28" y="279"/>
                  </a:lnTo>
                  <a:lnTo>
                    <a:pt x="70" y="251"/>
                  </a:lnTo>
                  <a:lnTo>
                    <a:pt x="28" y="237"/>
                  </a:lnTo>
                  <a:lnTo>
                    <a:pt x="0" y="195"/>
                  </a:lnTo>
                  <a:lnTo>
                    <a:pt x="28" y="154"/>
                  </a:lnTo>
                  <a:lnTo>
                    <a:pt x="70" y="126"/>
                  </a:lnTo>
                  <a:lnTo>
                    <a:pt x="28" y="112"/>
                  </a:lnTo>
                  <a:lnTo>
                    <a:pt x="0" y="70"/>
                  </a:lnTo>
                  <a:lnTo>
                    <a:pt x="28" y="28"/>
                  </a:lnTo>
                  <a:lnTo>
                    <a:pt x="70" y="0"/>
                  </a:lnTo>
                </a:path>
              </a:pathLst>
            </a:custGeom>
            <a:noFill/>
            <a:ln w="2540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399" name="Line 15"/>
            <p:cNvSpPr>
              <a:spLocks noChangeShapeType="1"/>
            </p:cNvSpPr>
            <p:nvPr/>
          </p:nvSpPr>
          <p:spPr bwMode="auto">
            <a:xfrm flipV="1">
              <a:off x="2731" y="2115"/>
              <a:ext cx="0" cy="16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0" name="Line 16"/>
            <p:cNvSpPr>
              <a:spLocks noChangeShapeType="1"/>
            </p:cNvSpPr>
            <p:nvPr/>
          </p:nvSpPr>
          <p:spPr bwMode="auto">
            <a:xfrm>
              <a:off x="2731" y="1587"/>
              <a:ext cx="0" cy="186"/>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1" name="Line 17"/>
            <p:cNvSpPr>
              <a:spLocks noChangeShapeType="1"/>
            </p:cNvSpPr>
            <p:nvPr/>
          </p:nvSpPr>
          <p:spPr bwMode="auto">
            <a:xfrm>
              <a:off x="1220" y="1587"/>
              <a:ext cx="0" cy="683"/>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6402" name="Group 18"/>
            <p:cNvGrpSpPr>
              <a:grpSpLocks/>
            </p:cNvGrpSpPr>
            <p:nvPr/>
          </p:nvGrpSpPr>
          <p:grpSpPr bwMode="auto">
            <a:xfrm>
              <a:off x="1315" y="1162"/>
              <a:ext cx="280" cy="379"/>
              <a:chOff x="1872" y="474"/>
              <a:chExt cx="240" cy="294"/>
            </a:xfrm>
          </p:grpSpPr>
          <p:sp>
            <p:nvSpPr>
              <p:cNvPr id="16403" name="Line 19"/>
              <p:cNvSpPr>
                <a:spLocks noChangeShapeType="1"/>
              </p:cNvSpPr>
              <p:nvPr/>
            </p:nvSpPr>
            <p:spPr bwMode="auto">
              <a:xfrm>
                <a:off x="1872" y="768"/>
                <a:ext cx="24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04" name="Text Box 20"/>
              <p:cNvSpPr txBox="1">
                <a:spLocks noChangeArrowheads="1"/>
              </p:cNvSpPr>
              <p:nvPr/>
            </p:nvSpPr>
            <p:spPr bwMode="auto">
              <a:xfrm>
                <a:off x="1884" y="474"/>
                <a:ext cx="160" cy="28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en-US" altLang="zh-CN" sz="3200" b="1" i="1">
                    <a:latin typeface="Times New Roman" panose="02020603050405020304" pitchFamily="18" charset="0"/>
                  </a:rPr>
                  <a:t>i</a:t>
                </a:r>
                <a:endParaRPr kumimoji="1" lang="en-US" altLang="zh-CN" sz="2400" b="1">
                  <a:latin typeface="Times New Roman" panose="02020603050405020304" pitchFamily="18" charset="0"/>
                </a:endParaRPr>
              </a:p>
            </p:txBody>
          </p:sp>
        </p:grpSp>
        <p:grpSp>
          <p:nvGrpSpPr>
            <p:cNvPr id="16405" name="Group 21"/>
            <p:cNvGrpSpPr>
              <a:grpSpLocks/>
            </p:cNvGrpSpPr>
            <p:nvPr/>
          </p:nvGrpSpPr>
          <p:grpSpPr bwMode="auto">
            <a:xfrm>
              <a:off x="2152" y="1547"/>
              <a:ext cx="559" cy="288"/>
              <a:chOff x="877" y="755"/>
              <a:chExt cx="477" cy="316"/>
            </a:xfrm>
          </p:grpSpPr>
          <p:grpSp>
            <p:nvGrpSpPr>
              <p:cNvPr id="16406" name="Group 22"/>
              <p:cNvGrpSpPr>
                <a:grpSpLocks/>
              </p:cNvGrpSpPr>
              <p:nvPr/>
            </p:nvGrpSpPr>
            <p:grpSpPr bwMode="auto">
              <a:xfrm>
                <a:off x="877" y="755"/>
                <a:ext cx="477" cy="316"/>
                <a:chOff x="877" y="755"/>
                <a:chExt cx="477" cy="316"/>
              </a:xfrm>
            </p:grpSpPr>
            <p:sp>
              <p:nvSpPr>
                <p:cNvPr id="16407" name="Text Box 23"/>
                <p:cNvSpPr txBox="1">
                  <a:spLocks noChangeArrowheads="1"/>
                </p:cNvSpPr>
                <p:nvPr/>
              </p:nvSpPr>
              <p:spPr bwMode="auto">
                <a:xfrm>
                  <a:off x="877" y="755"/>
                  <a:ext cx="99" cy="316"/>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kumimoji="1" lang="zh-CN" altLang="zh-CN" sz="2400" b="1">
                    <a:latin typeface="Times New Roman" panose="02020603050405020304" pitchFamily="18" charset="0"/>
                  </a:endParaRPr>
                </a:p>
              </p:txBody>
            </p:sp>
            <p:sp>
              <p:nvSpPr>
                <p:cNvPr id="16408" name="Text Box 24"/>
                <p:cNvSpPr txBox="1">
                  <a:spLocks noChangeArrowheads="1"/>
                </p:cNvSpPr>
                <p:nvPr/>
              </p:nvSpPr>
              <p:spPr bwMode="auto">
                <a:xfrm>
                  <a:off x="1255" y="755"/>
                  <a:ext cx="99" cy="316"/>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kumimoji="1" lang="zh-CN" altLang="zh-CN" sz="2400" b="1">
                    <a:latin typeface="Times New Roman" panose="02020603050405020304" pitchFamily="18" charset="0"/>
                  </a:endParaRPr>
                </a:p>
              </p:txBody>
            </p:sp>
          </p:grpSp>
          <p:sp>
            <p:nvSpPr>
              <p:cNvPr id="16409" name="Text Box 25"/>
              <p:cNvSpPr txBox="1">
                <a:spLocks noChangeArrowheads="1"/>
              </p:cNvSpPr>
              <p:nvPr/>
            </p:nvSpPr>
            <p:spPr bwMode="auto">
              <a:xfrm>
                <a:off x="1073" y="834"/>
                <a:ext cx="99" cy="233"/>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kumimoji="1" lang="zh-CN" altLang="zh-CN" sz="2400" b="1" baseline="-25000">
                  <a:latin typeface="Times New Roman" panose="02020603050405020304" pitchFamily="18" charset="0"/>
                </a:endParaRPr>
              </a:p>
            </p:txBody>
          </p:sp>
        </p:grpSp>
        <p:sp>
          <p:nvSpPr>
            <p:cNvPr id="16410" name="Text Box 26"/>
            <p:cNvSpPr txBox="1">
              <a:spLocks noChangeArrowheads="1"/>
            </p:cNvSpPr>
            <p:nvPr/>
          </p:nvSpPr>
          <p:spPr bwMode="auto">
            <a:xfrm>
              <a:off x="2468" y="1836"/>
              <a:ext cx="233" cy="288"/>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en-US" altLang="zh-CN" sz="2400" b="1" i="1">
                  <a:latin typeface="Times New Roman" panose="02020603050405020304" pitchFamily="18" charset="0"/>
                </a:rPr>
                <a:t>L</a:t>
              </a:r>
              <a:endParaRPr kumimoji="1" lang="en-US" altLang="zh-CN" sz="2400" b="1">
                <a:latin typeface="Times New Roman" panose="02020603050405020304" pitchFamily="18" charset="0"/>
              </a:endParaRPr>
            </a:p>
          </p:txBody>
        </p:sp>
        <p:sp>
          <p:nvSpPr>
            <p:cNvPr id="16411" name="Text Box 27"/>
            <p:cNvSpPr txBox="1">
              <a:spLocks noChangeArrowheads="1"/>
            </p:cNvSpPr>
            <p:nvPr/>
          </p:nvSpPr>
          <p:spPr bwMode="auto">
            <a:xfrm>
              <a:off x="2812" y="1525"/>
              <a:ext cx="225" cy="288"/>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en-US" altLang="zh-CN" sz="2400" b="1">
                  <a:latin typeface="Times New Roman" panose="02020603050405020304" pitchFamily="18" charset="0"/>
                </a:rPr>
                <a:t>+</a:t>
              </a:r>
            </a:p>
          </p:txBody>
        </p:sp>
        <p:sp>
          <p:nvSpPr>
            <p:cNvPr id="16412" name="Text Box 28"/>
            <p:cNvSpPr txBox="1">
              <a:spLocks noChangeArrowheads="1"/>
            </p:cNvSpPr>
            <p:nvPr/>
          </p:nvSpPr>
          <p:spPr bwMode="auto">
            <a:xfrm>
              <a:off x="2823" y="2039"/>
              <a:ext cx="212" cy="288"/>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en-US" altLang="zh-CN" sz="2400" b="1">
                  <a:latin typeface="Times New Roman" panose="02020603050405020304" pitchFamily="18" charset="0"/>
                </a:rPr>
                <a:t>–</a:t>
              </a:r>
            </a:p>
          </p:txBody>
        </p:sp>
        <p:sp>
          <p:nvSpPr>
            <p:cNvPr id="16413" name="Text Box 29"/>
            <p:cNvSpPr txBox="1">
              <a:spLocks noChangeArrowheads="1"/>
            </p:cNvSpPr>
            <p:nvPr/>
          </p:nvSpPr>
          <p:spPr bwMode="auto">
            <a:xfrm>
              <a:off x="2789" y="1729"/>
              <a:ext cx="336" cy="365"/>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en-US" altLang="zh-CN" sz="3200" b="1" i="1">
                  <a:latin typeface="Times New Roman" panose="02020603050405020304" pitchFamily="18" charset="0"/>
                </a:rPr>
                <a:t>u</a:t>
              </a:r>
              <a:r>
                <a:rPr kumimoji="1" lang="en-US" altLang="zh-CN" sz="2400" b="1" i="1" baseline="-25000">
                  <a:latin typeface="Times New Roman" panose="02020603050405020304" pitchFamily="18" charset="0"/>
                </a:rPr>
                <a:t>L</a:t>
              </a:r>
              <a:endParaRPr kumimoji="1" lang="en-US" altLang="zh-CN" sz="2400" b="1">
                <a:latin typeface="Times New Roman" panose="02020603050405020304" pitchFamily="18" charset="0"/>
              </a:endParaRPr>
            </a:p>
          </p:txBody>
        </p:sp>
        <p:sp>
          <p:nvSpPr>
            <p:cNvPr id="16414" name="Text Box 30"/>
            <p:cNvSpPr txBox="1">
              <a:spLocks noChangeArrowheads="1"/>
            </p:cNvSpPr>
            <p:nvPr/>
          </p:nvSpPr>
          <p:spPr bwMode="auto">
            <a:xfrm>
              <a:off x="1847" y="1592"/>
              <a:ext cx="244" cy="288"/>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en-US" altLang="zh-CN" sz="2400" b="1" i="1">
                  <a:latin typeface="Times New Roman" panose="02020603050405020304" pitchFamily="18" charset="0"/>
                </a:rPr>
                <a:t>R</a:t>
              </a:r>
              <a:endParaRPr kumimoji="1" lang="en-US" altLang="zh-CN" sz="2400" b="1">
                <a:latin typeface="Times New Roman" panose="02020603050405020304" pitchFamily="18" charset="0"/>
              </a:endParaRPr>
            </a:p>
          </p:txBody>
        </p:sp>
        <p:sp>
          <p:nvSpPr>
            <p:cNvPr id="16415" name="Rectangle 31"/>
            <p:cNvSpPr>
              <a:spLocks noChangeArrowheads="1"/>
            </p:cNvSpPr>
            <p:nvPr/>
          </p:nvSpPr>
          <p:spPr bwMode="auto">
            <a:xfrm>
              <a:off x="1831" y="1531"/>
              <a:ext cx="285" cy="102"/>
            </a:xfrm>
            <a:prstGeom prst="rect">
              <a:avLst/>
            </a:prstGeom>
            <a:solidFill>
              <a:srgbClr val="99FF99"/>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16" name="Text Box 32"/>
            <p:cNvSpPr txBox="1">
              <a:spLocks noChangeArrowheads="1"/>
            </p:cNvSpPr>
            <p:nvPr/>
          </p:nvSpPr>
          <p:spPr bwMode="auto">
            <a:xfrm>
              <a:off x="793" y="1706"/>
              <a:ext cx="329" cy="365"/>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en-US" altLang="zh-CN" sz="3200" b="1" i="1">
                  <a:latin typeface="Times New Roman" panose="02020603050405020304" pitchFamily="18" charset="0"/>
                </a:rPr>
                <a:t>u</a:t>
              </a:r>
              <a:r>
                <a:rPr kumimoji="1" lang="en-US" altLang="zh-CN" sz="2400" b="1" baseline="-25000">
                  <a:latin typeface="Times New Roman" panose="02020603050405020304" pitchFamily="18" charset="0"/>
                </a:rPr>
                <a:t>S</a:t>
              </a:r>
              <a:endParaRPr kumimoji="1" lang="en-US" altLang="zh-CN" sz="2400" b="1">
                <a:latin typeface="Times New Roman" panose="02020603050405020304" pitchFamily="18" charset="0"/>
              </a:endParaRPr>
            </a:p>
          </p:txBody>
        </p:sp>
        <p:sp>
          <p:nvSpPr>
            <p:cNvPr id="16417" name="Text Box 33"/>
            <p:cNvSpPr txBox="1">
              <a:spLocks noChangeArrowheads="1"/>
            </p:cNvSpPr>
            <p:nvPr/>
          </p:nvSpPr>
          <p:spPr bwMode="auto">
            <a:xfrm>
              <a:off x="1021" y="1589"/>
              <a:ext cx="261" cy="25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pPr>
              <a:r>
                <a:rPr kumimoji="1" lang="en-US" altLang="zh-CN" sz="2000" b="1">
                  <a:latin typeface="Times New Roman" panose="02020603050405020304" pitchFamily="18" charset="0"/>
                </a:rPr>
                <a:t>+</a:t>
              </a:r>
            </a:p>
          </p:txBody>
        </p:sp>
        <p:sp>
          <p:nvSpPr>
            <p:cNvPr id="16418" name="Text Box 34"/>
            <p:cNvSpPr txBox="1">
              <a:spLocks noChangeArrowheads="1"/>
            </p:cNvSpPr>
            <p:nvPr/>
          </p:nvSpPr>
          <p:spPr bwMode="auto">
            <a:xfrm>
              <a:off x="1664" y="1340"/>
              <a:ext cx="207"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en-US" altLang="zh-CN" sz="2000" b="1">
                  <a:latin typeface="Times New Roman" panose="02020603050405020304" pitchFamily="18" charset="0"/>
                </a:rPr>
                <a:t>+</a:t>
              </a:r>
            </a:p>
          </p:txBody>
        </p:sp>
        <p:sp>
          <p:nvSpPr>
            <p:cNvPr id="16419" name="Text Box 35"/>
            <p:cNvSpPr txBox="1">
              <a:spLocks noChangeArrowheads="1"/>
            </p:cNvSpPr>
            <p:nvPr/>
          </p:nvSpPr>
          <p:spPr bwMode="auto">
            <a:xfrm>
              <a:off x="2113" y="1329"/>
              <a:ext cx="204" cy="250"/>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en-US" altLang="zh-CN" sz="2000" b="1">
                  <a:latin typeface="Symbol" panose="05050102010706020507" pitchFamily="18" charset="2"/>
                </a:rPr>
                <a:t>-</a:t>
              </a:r>
            </a:p>
          </p:txBody>
        </p:sp>
        <p:sp>
          <p:nvSpPr>
            <p:cNvPr id="16420" name="Text Box 36"/>
            <p:cNvSpPr txBox="1">
              <a:spLocks noChangeArrowheads="1"/>
            </p:cNvSpPr>
            <p:nvPr/>
          </p:nvSpPr>
          <p:spPr bwMode="auto">
            <a:xfrm>
              <a:off x="1814" y="1162"/>
              <a:ext cx="343" cy="365"/>
            </a:xfrm>
            <a:prstGeom prst="rect">
              <a:avLst/>
            </a:prstGeom>
            <a:noFill/>
            <a:ln>
              <a:noFill/>
            </a:ln>
            <a:effectLst/>
            <a:extLst>
              <a:ext uri="{909E8E84-426E-40DD-AFC4-6F175D3DCCD1}">
                <a14:hiddenFill xmlns:a14="http://schemas.microsoft.com/office/drawing/2010/main">
                  <a:solidFill>
                    <a:srgbClr val="99FF99"/>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kumimoji="1" lang="en-US" altLang="zh-CN" sz="3200" b="1" i="1">
                  <a:latin typeface="Times New Roman" panose="02020603050405020304" pitchFamily="18" charset="0"/>
                </a:rPr>
                <a:t>u</a:t>
              </a:r>
              <a:r>
                <a:rPr kumimoji="1" lang="en-US" altLang="zh-CN" sz="2400" b="1" i="1" baseline="-25000">
                  <a:latin typeface="Times New Roman" panose="02020603050405020304" pitchFamily="18" charset="0"/>
                </a:rPr>
                <a:t>R</a:t>
              </a:r>
              <a:endParaRPr kumimoji="1" lang="en-US" altLang="zh-CN" sz="2400" b="1">
                <a:latin typeface="Times New Roman" panose="02020603050405020304" pitchFamily="18" charset="0"/>
              </a:endParaRPr>
            </a:p>
          </p:txBody>
        </p:sp>
        <p:sp>
          <p:nvSpPr>
            <p:cNvPr id="16426" name="Text Box 42"/>
            <p:cNvSpPr txBox="1">
              <a:spLocks noChangeArrowheads="1"/>
            </p:cNvSpPr>
            <p:nvPr/>
          </p:nvSpPr>
          <p:spPr bwMode="auto">
            <a:xfrm>
              <a:off x="991" y="1994"/>
              <a:ext cx="261" cy="25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0"/>
                </a:spcBef>
              </a:pPr>
              <a:r>
                <a:rPr kumimoji="1" lang="en-US" altLang="zh-CN" sz="2000" b="1" i="1">
                  <a:latin typeface="Symbol" panose="05050102010706020507" pitchFamily="18" charset="2"/>
                  <a:ea typeface="Arial Unicode MS" pitchFamily="34" charset="-122"/>
                </a:rPr>
                <a:t>- </a:t>
              </a:r>
            </a:p>
          </p:txBody>
        </p:sp>
        <p:sp>
          <p:nvSpPr>
            <p:cNvPr id="16427" name="Line 43"/>
            <p:cNvSpPr>
              <a:spLocks noChangeShapeType="1"/>
            </p:cNvSpPr>
            <p:nvPr/>
          </p:nvSpPr>
          <p:spPr bwMode="auto">
            <a:xfrm>
              <a:off x="2109" y="1582"/>
              <a:ext cx="62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2" name="文本框 1">
            <a:extLst>
              <a:ext uri="{FF2B5EF4-FFF2-40B4-BE49-F238E27FC236}">
                <a16:creationId xmlns:a16="http://schemas.microsoft.com/office/drawing/2014/main" id="{3DF8DE8E-4367-4E57-8329-994670F8CE87}"/>
              </a:ext>
            </a:extLst>
          </p:cNvPr>
          <p:cNvSpPr txBox="1"/>
          <p:nvPr/>
        </p:nvSpPr>
        <p:spPr>
          <a:xfrm>
            <a:off x="4982147" y="5738984"/>
            <a:ext cx="4152099" cy="523220"/>
          </a:xfrm>
          <a:prstGeom prst="rect">
            <a:avLst/>
          </a:prstGeom>
          <a:noFill/>
        </p:spPr>
        <p:txBody>
          <a:bodyPr wrap="none" rtlCol="0">
            <a:spAutoFit/>
          </a:bodyPr>
          <a:lstStyle/>
          <a:p>
            <a:r>
              <a:rPr lang="zh-CN" altLang="en-US" sz="2800" dirty="0"/>
              <a:t>（我们只关心稳态分量）</a:t>
            </a:r>
          </a:p>
        </p:txBody>
      </p:sp>
    </p:spTree>
    <p:extLst>
      <p:ext uri="{BB962C8B-B14F-4D97-AF65-F5344CB8AC3E}">
        <p14:creationId xmlns:p14="http://schemas.microsoft.com/office/powerpoint/2010/main" val="1374967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16421"/>
                                        </p:tgtEl>
                                        <p:attrNameLst>
                                          <p:attrName>style.visibility</p:attrName>
                                        </p:attrNameLst>
                                      </p:cBhvr>
                                      <p:to>
                                        <p:strVal val="visible"/>
                                      </p:to>
                                    </p:set>
                                    <p:anim calcmode="lin" valueType="num">
                                      <p:cBhvr>
                                        <p:cTn id="7" dur="500" fill="hold"/>
                                        <p:tgtEl>
                                          <p:spTgt spid="16421"/>
                                        </p:tgtEl>
                                        <p:attrNameLst>
                                          <p:attrName>ppt_w</p:attrName>
                                        </p:attrNameLst>
                                      </p:cBhvr>
                                      <p:tavLst>
                                        <p:tav tm="0">
                                          <p:val>
                                            <p:fltVal val="0"/>
                                          </p:val>
                                        </p:tav>
                                        <p:tav tm="100000">
                                          <p:val>
                                            <p:strVal val="#ppt_w"/>
                                          </p:val>
                                        </p:tav>
                                      </p:tavLst>
                                    </p:anim>
                                    <p:anim calcmode="lin" valueType="num">
                                      <p:cBhvr>
                                        <p:cTn id="8" dur="500" fill="hold"/>
                                        <p:tgtEl>
                                          <p:spTgt spid="16421"/>
                                        </p:tgtEl>
                                        <p:attrNameLst>
                                          <p:attrName>ppt_h</p:attrName>
                                        </p:attrNameLst>
                                      </p:cBhvr>
                                      <p:tavLst>
                                        <p:tav tm="0">
                                          <p:val>
                                            <p:fltVal val="0"/>
                                          </p:val>
                                        </p:tav>
                                        <p:tav tm="100000">
                                          <p:val>
                                            <p:strVal val="#ppt_h"/>
                                          </p:val>
                                        </p:tav>
                                      </p:tavLst>
                                    </p:anim>
                                    <p:anim calcmode="lin" valueType="num">
                                      <p:cBhvr>
                                        <p:cTn id="9" dur="500" fill="hold"/>
                                        <p:tgtEl>
                                          <p:spTgt spid="16421"/>
                                        </p:tgtEl>
                                        <p:attrNameLst>
                                          <p:attrName>ppt_x</p:attrName>
                                        </p:attrNameLst>
                                      </p:cBhvr>
                                      <p:tavLst>
                                        <p:tav tm="0">
                                          <p:val>
                                            <p:fltVal val="0.5"/>
                                          </p:val>
                                        </p:tav>
                                        <p:tav tm="100000">
                                          <p:val>
                                            <p:strVal val="#ppt_x"/>
                                          </p:val>
                                        </p:tav>
                                      </p:tavLst>
                                    </p:anim>
                                    <p:anim calcmode="lin" valueType="num">
                                      <p:cBhvr>
                                        <p:cTn id="10" dur="500" fill="hold"/>
                                        <p:tgtEl>
                                          <p:spTgt spid="16421"/>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16386"/>
                                        </p:tgtEl>
                                        <p:attrNameLst>
                                          <p:attrName>style.visibility</p:attrName>
                                        </p:attrNameLst>
                                      </p:cBhvr>
                                      <p:to>
                                        <p:strVal val="visible"/>
                                      </p:to>
                                    </p:set>
                                    <p:anim calcmode="lin" valueType="num">
                                      <p:cBhvr additive="base">
                                        <p:cTn id="15" dur="500" fill="hold"/>
                                        <p:tgtEl>
                                          <p:spTgt spid="16386"/>
                                        </p:tgtEl>
                                        <p:attrNameLst>
                                          <p:attrName>ppt_x</p:attrName>
                                        </p:attrNameLst>
                                      </p:cBhvr>
                                      <p:tavLst>
                                        <p:tav tm="0">
                                          <p:val>
                                            <p:strVal val="0-#ppt_w/2"/>
                                          </p:val>
                                        </p:tav>
                                        <p:tav tm="100000">
                                          <p:val>
                                            <p:strVal val="#ppt_x"/>
                                          </p:val>
                                        </p:tav>
                                      </p:tavLst>
                                    </p:anim>
                                    <p:anim calcmode="lin" valueType="num">
                                      <p:cBhvr additive="base">
                                        <p:cTn id="16" dur="500" fill="hold"/>
                                        <p:tgtEl>
                                          <p:spTgt spid="16386"/>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16428"/>
                                        </p:tgtEl>
                                        <p:attrNameLst>
                                          <p:attrName>style.visibility</p:attrName>
                                        </p:attrNameLst>
                                      </p:cBhvr>
                                      <p:to>
                                        <p:strVal val="visible"/>
                                      </p:to>
                                    </p:set>
                                    <p:anim calcmode="lin" valueType="num">
                                      <p:cBhvr>
                                        <p:cTn id="21" dur="500" fill="hold"/>
                                        <p:tgtEl>
                                          <p:spTgt spid="16428"/>
                                        </p:tgtEl>
                                        <p:attrNameLst>
                                          <p:attrName>ppt_w</p:attrName>
                                        </p:attrNameLst>
                                      </p:cBhvr>
                                      <p:tavLst>
                                        <p:tav tm="0">
                                          <p:val>
                                            <p:fltVal val="0"/>
                                          </p:val>
                                        </p:tav>
                                        <p:tav tm="100000">
                                          <p:val>
                                            <p:strVal val="#ppt_w"/>
                                          </p:val>
                                        </p:tav>
                                      </p:tavLst>
                                    </p:anim>
                                    <p:anim calcmode="lin" valueType="num">
                                      <p:cBhvr>
                                        <p:cTn id="22" dur="500" fill="hold"/>
                                        <p:tgtEl>
                                          <p:spTgt spid="16428"/>
                                        </p:tgtEl>
                                        <p:attrNameLst>
                                          <p:attrName>ppt_h</p:attrName>
                                        </p:attrNameLst>
                                      </p:cBhvr>
                                      <p:tavLst>
                                        <p:tav tm="0">
                                          <p:val>
                                            <p:fltVal val="0"/>
                                          </p:val>
                                        </p:tav>
                                        <p:tav tm="100000">
                                          <p:val>
                                            <p:strVal val="#ppt_h"/>
                                          </p:val>
                                        </p:tav>
                                      </p:tavLst>
                                    </p:anim>
                                  </p:childTnLst>
                                </p:cTn>
                              </p:par>
                            </p:childTnLst>
                          </p:cTn>
                        </p:par>
                        <p:par>
                          <p:cTn id="23" fill="hold" nodeType="afterGroup">
                            <p:stCondLst>
                              <p:cond delay="500"/>
                            </p:stCondLst>
                            <p:childTnLst>
                              <p:par>
                                <p:cTn id="24" presetID="22" presetClass="entr" presetSubtype="8" fill="hold" nodeType="afterEffect">
                                  <p:stCondLst>
                                    <p:cond delay="0"/>
                                  </p:stCondLst>
                                  <p:childTnLst>
                                    <p:set>
                                      <p:cBhvr>
                                        <p:cTn id="25" dur="1" fill="hold">
                                          <p:stCondLst>
                                            <p:cond delay="0"/>
                                          </p:stCondLst>
                                        </p:cTn>
                                        <p:tgtEl>
                                          <p:spTgt spid="16389"/>
                                        </p:tgtEl>
                                        <p:attrNameLst>
                                          <p:attrName>style.visibility</p:attrName>
                                        </p:attrNameLst>
                                      </p:cBhvr>
                                      <p:to>
                                        <p:strVal val="visible"/>
                                      </p:to>
                                    </p:set>
                                    <p:animEffect transition="in" filter="wipe(left)">
                                      <p:cBhvr>
                                        <p:cTn id="26" dur="500"/>
                                        <p:tgtEl>
                                          <p:spTgt spid="16389"/>
                                        </p:tgtEl>
                                      </p:cBhvr>
                                    </p:animEffect>
                                  </p:childTnLst>
                                </p:cTn>
                              </p:par>
                            </p:childTnLst>
                          </p:cTn>
                        </p:par>
                        <p:par>
                          <p:cTn id="27" fill="hold" nodeType="afterGroup">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6387">
                                            <p:txEl>
                                              <p:pRg st="0" end="0"/>
                                            </p:txEl>
                                          </p:spTgt>
                                        </p:tgtEl>
                                        <p:attrNameLst>
                                          <p:attrName>style.visibility</p:attrName>
                                        </p:attrNameLst>
                                      </p:cBhvr>
                                      <p:to>
                                        <p:strVal val="visible"/>
                                      </p:to>
                                    </p:set>
                                    <p:animEffect transition="in" filter="wipe(left)">
                                      <p:cBhvr>
                                        <p:cTn id="30" dur="500"/>
                                        <p:tgtEl>
                                          <p:spTgt spid="16387">
                                            <p:txEl>
                                              <p:pRg st="0" end="0"/>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16388"/>
                                        </p:tgtEl>
                                        <p:attrNameLst>
                                          <p:attrName>style.visibility</p:attrName>
                                        </p:attrNameLst>
                                      </p:cBhvr>
                                      <p:to>
                                        <p:strVal val="visible"/>
                                      </p:to>
                                    </p:set>
                                    <p:animEffect transition="in" filter="wipe(left)">
                                      <p:cBhvr>
                                        <p:cTn id="35" dur="500"/>
                                        <p:tgtEl>
                                          <p:spTgt spid="1638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16422"/>
                                        </p:tgtEl>
                                        <p:attrNameLst>
                                          <p:attrName>style.visibility</p:attrName>
                                        </p:attrNameLst>
                                      </p:cBhvr>
                                      <p:to>
                                        <p:strVal val="visible"/>
                                      </p:to>
                                    </p:set>
                                    <p:animEffect transition="in" filter="dissolve">
                                      <p:cBhvr>
                                        <p:cTn id="40" dur="500"/>
                                        <p:tgtEl>
                                          <p:spTgt spid="16422"/>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6423"/>
                                        </p:tgtEl>
                                        <p:attrNameLst>
                                          <p:attrName>style.visibility</p:attrName>
                                        </p:attrNameLst>
                                      </p:cBhvr>
                                      <p:to>
                                        <p:strVal val="visible"/>
                                      </p:to>
                                    </p:set>
                                    <p:anim calcmode="lin" valueType="num">
                                      <p:cBhvr additive="base">
                                        <p:cTn id="45" dur="500" fill="hold"/>
                                        <p:tgtEl>
                                          <p:spTgt spid="16423"/>
                                        </p:tgtEl>
                                        <p:attrNameLst>
                                          <p:attrName>ppt_x</p:attrName>
                                        </p:attrNameLst>
                                      </p:cBhvr>
                                      <p:tavLst>
                                        <p:tav tm="0">
                                          <p:val>
                                            <p:strVal val="#ppt_x"/>
                                          </p:val>
                                        </p:tav>
                                        <p:tav tm="100000">
                                          <p:val>
                                            <p:strVal val="#ppt_x"/>
                                          </p:val>
                                        </p:tav>
                                      </p:tavLst>
                                    </p:anim>
                                    <p:anim calcmode="lin" valueType="num">
                                      <p:cBhvr additive="base">
                                        <p:cTn id="46" dur="500" fill="hold"/>
                                        <p:tgtEl>
                                          <p:spTgt spid="1642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anim calcmode="lin" valueType="num">
                                      <p:cBhvr additive="base">
                                        <p:cTn id="49" dur="500" fill="hold"/>
                                        <p:tgtEl>
                                          <p:spTgt spid="2"/>
                                        </p:tgtEl>
                                        <p:attrNameLst>
                                          <p:attrName>ppt_x</p:attrName>
                                        </p:attrNameLst>
                                      </p:cBhvr>
                                      <p:tavLst>
                                        <p:tav tm="0">
                                          <p:val>
                                            <p:strVal val="#ppt_x"/>
                                          </p:val>
                                        </p:tav>
                                        <p:tav tm="100000">
                                          <p:val>
                                            <p:strVal val="#ppt_x"/>
                                          </p:val>
                                        </p:tav>
                                      </p:tavLst>
                                    </p:anim>
                                    <p:anim calcmode="lin" valueType="num">
                                      <p:cBhvr additive="base">
                                        <p:cTn id="5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autoUpdateAnimBg="0"/>
      <p:bldP spid="16387" grpId="0" build="p" autoUpdateAnimBg="0" advAuto="0"/>
      <p:bldP spid="16421" grpId="0" autoUpdateAnimBg="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nvGraphicFramePr>
        <p:xfrm>
          <a:off x="2727325" y="195263"/>
          <a:ext cx="3424238" cy="785812"/>
        </p:xfrm>
        <a:graphic>
          <a:graphicData uri="http://schemas.openxmlformats.org/presentationml/2006/ole">
            <mc:AlternateContent xmlns:mc="http://schemas.openxmlformats.org/markup-compatibility/2006">
              <mc:Choice xmlns:v="urn:schemas-microsoft-com:vml" Requires="v">
                <p:oleObj spid="_x0000_s46942" name="公式" r:id="rId4" imgW="1765080" imgH="406080" progId="Equation.3">
                  <p:embed/>
                </p:oleObj>
              </mc:Choice>
              <mc:Fallback>
                <p:oleObj name="公式" r:id="rId4" imgW="1765080" imgH="406080" progId="Equation.3">
                  <p:embed/>
                  <p:pic>
                    <p:nvPicPr>
                      <p:cNvPr id="184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7325" y="195263"/>
                        <a:ext cx="3424238" cy="785812"/>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35" name="Object 3"/>
          <p:cNvGraphicFramePr>
            <a:graphicFrameLocks noChangeAspect="1"/>
          </p:cNvGraphicFramePr>
          <p:nvPr/>
        </p:nvGraphicFramePr>
        <p:xfrm>
          <a:off x="3116263" y="1193800"/>
          <a:ext cx="2446337" cy="531813"/>
        </p:xfrm>
        <a:graphic>
          <a:graphicData uri="http://schemas.openxmlformats.org/presentationml/2006/ole">
            <mc:AlternateContent xmlns:mc="http://schemas.openxmlformats.org/markup-compatibility/2006">
              <mc:Choice xmlns:v="urn:schemas-microsoft-com:vml" Requires="v">
                <p:oleObj spid="_x0000_s46943" name="Equation" r:id="rId6" imgW="1168200" imgH="253800" progId="Equation.DSMT4">
                  <p:embed/>
                </p:oleObj>
              </mc:Choice>
              <mc:Fallback>
                <p:oleObj name="Equation" r:id="rId6" imgW="1168200" imgH="253800" progId="Equation.DSMT4">
                  <p:embed/>
                  <p:pic>
                    <p:nvPicPr>
                      <p:cNvPr id="1843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16263" y="1193800"/>
                        <a:ext cx="2446337" cy="531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6" name="Object 4"/>
          <p:cNvGraphicFramePr>
            <a:graphicFrameLocks noChangeAspect="1"/>
          </p:cNvGraphicFramePr>
          <p:nvPr/>
        </p:nvGraphicFramePr>
        <p:xfrm>
          <a:off x="827088" y="2492375"/>
          <a:ext cx="7097712" cy="508000"/>
        </p:xfrm>
        <a:graphic>
          <a:graphicData uri="http://schemas.openxmlformats.org/presentationml/2006/ole">
            <mc:AlternateContent xmlns:mc="http://schemas.openxmlformats.org/markup-compatibility/2006">
              <mc:Choice xmlns:v="urn:schemas-microsoft-com:vml" Requires="v">
                <p:oleObj spid="_x0000_s46944" name="Equation" r:id="rId8" imgW="3555720" imgH="253800" progId="Equation.DSMT4">
                  <p:embed/>
                </p:oleObj>
              </mc:Choice>
              <mc:Fallback>
                <p:oleObj name="Equation" r:id="rId8" imgW="3555720" imgH="253800" progId="Equation.DSMT4">
                  <p:embed/>
                  <p:pic>
                    <p:nvPicPr>
                      <p:cNvPr id="18436"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8" y="2492375"/>
                        <a:ext cx="7097712"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437" name="Object 5"/>
          <p:cNvGraphicFramePr>
            <a:graphicFrameLocks noChangeAspect="1"/>
          </p:cNvGraphicFramePr>
          <p:nvPr/>
        </p:nvGraphicFramePr>
        <p:xfrm>
          <a:off x="395288" y="3644900"/>
          <a:ext cx="8518525" cy="1647825"/>
        </p:xfrm>
        <a:graphic>
          <a:graphicData uri="http://schemas.openxmlformats.org/presentationml/2006/ole">
            <mc:AlternateContent xmlns:mc="http://schemas.openxmlformats.org/markup-compatibility/2006">
              <mc:Choice xmlns:v="urn:schemas-microsoft-com:vml" Requires="v">
                <p:oleObj spid="_x0000_s46945" name="Equation" r:id="rId10" imgW="4736880" imgH="914400" progId="Equation.DSMT4">
                  <p:embed/>
                </p:oleObj>
              </mc:Choice>
              <mc:Fallback>
                <p:oleObj name="Equation" r:id="rId10" imgW="4736880" imgH="914400" progId="Equation.DSMT4">
                  <p:embed/>
                  <p:pic>
                    <p:nvPicPr>
                      <p:cNvPr id="18437"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288" y="3644900"/>
                        <a:ext cx="8518525" cy="164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8" name="AutoShape 6"/>
          <p:cNvSpPr>
            <a:spLocks noChangeArrowheads="1"/>
          </p:cNvSpPr>
          <p:nvPr/>
        </p:nvSpPr>
        <p:spPr bwMode="auto">
          <a:xfrm>
            <a:off x="4057650" y="1820863"/>
            <a:ext cx="314325" cy="493712"/>
          </a:xfrm>
          <a:prstGeom prst="downArrow">
            <a:avLst>
              <a:gd name="adj1" fmla="val 50000"/>
              <a:gd name="adj2" fmla="val 3926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439" name="AutoShape 7"/>
          <p:cNvSpPr>
            <a:spLocks noChangeArrowheads="1"/>
          </p:cNvSpPr>
          <p:nvPr/>
        </p:nvSpPr>
        <p:spPr bwMode="auto">
          <a:xfrm>
            <a:off x="4102100" y="3081338"/>
            <a:ext cx="314325" cy="493712"/>
          </a:xfrm>
          <a:prstGeom prst="downArrow">
            <a:avLst>
              <a:gd name="adj1" fmla="val 50000"/>
              <a:gd name="adj2" fmla="val 3926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8440" name="AutoShape 8"/>
          <p:cNvSpPr>
            <a:spLocks noChangeArrowheads="1"/>
          </p:cNvSpPr>
          <p:nvPr/>
        </p:nvSpPr>
        <p:spPr bwMode="auto">
          <a:xfrm>
            <a:off x="4140200" y="5157788"/>
            <a:ext cx="314325" cy="493712"/>
          </a:xfrm>
          <a:prstGeom prst="downArrow">
            <a:avLst>
              <a:gd name="adj1" fmla="val 50000"/>
              <a:gd name="adj2" fmla="val 3926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aphicFrame>
        <p:nvGraphicFramePr>
          <p:cNvPr id="18441" name="Object 9"/>
          <p:cNvGraphicFramePr>
            <a:graphicFrameLocks noChangeAspect="1"/>
          </p:cNvGraphicFramePr>
          <p:nvPr>
            <p:extLst>
              <p:ext uri="{D42A27DB-BD31-4B8C-83A1-F6EECF244321}">
                <p14:modId xmlns:p14="http://schemas.microsoft.com/office/powerpoint/2010/main" val="3713889368"/>
              </p:ext>
            </p:extLst>
          </p:nvPr>
        </p:nvGraphicFramePr>
        <p:xfrm>
          <a:off x="1135063" y="5661025"/>
          <a:ext cx="7091362" cy="820738"/>
        </p:xfrm>
        <a:graphic>
          <a:graphicData uri="http://schemas.openxmlformats.org/presentationml/2006/ole">
            <mc:AlternateContent xmlns:mc="http://schemas.openxmlformats.org/markup-compatibility/2006">
              <mc:Choice xmlns:v="urn:schemas-microsoft-com:vml" Requires="v">
                <p:oleObj spid="_x0000_s46946" name="Equation" r:id="rId12" imgW="3848040" imgH="444240" progId="Equation.DSMT4">
                  <p:embed/>
                </p:oleObj>
              </mc:Choice>
              <mc:Fallback>
                <p:oleObj name="Equation" r:id="rId12" imgW="3848040" imgH="444240" progId="Equation.DSMT4">
                  <p:embed/>
                  <p:pic>
                    <p:nvPicPr>
                      <p:cNvPr id="18441" name="Object 9"/>
                      <p:cNvPicPr>
                        <a:picLocks noChangeAspect="1" noChangeArrowheads="1"/>
                      </p:cNvPicPr>
                      <p:nvPr/>
                    </p:nvPicPr>
                    <p:blipFill>
                      <a:blip r:embed="rId13"/>
                      <a:srcRect/>
                      <a:stretch>
                        <a:fillRect/>
                      </a:stretch>
                    </p:blipFill>
                    <p:spPr bwMode="auto">
                      <a:xfrm>
                        <a:off x="1135063" y="5661025"/>
                        <a:ext cx="7091362"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6248488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dissolve">
                                      <p:cBhvr>
                                        <p:cTn id="7" dur="500"/>
                                        <p:tgtEl>
                                          <p:spTgt spid="18434"/>
                                        </p:tgtEl>
                                      </p:cBhvr>
                                    </p:animEffect>
                                  </p:childTnLst>
                                </p:cTn>
                              </p:par>
                              <p:par>
                                <p:cTn id="8" presetID="9" presetClass="entr" presetSubtype="0" fill="hold" nodeType="withEffect">
                                  <p:stCondLst>
                                    <p:cond delay="0"/>
                                  </p:stCondLst>
                                  <p:childTnLst>
                                    <p:set>
                                      <p:cBhvr>
                                        <p:cTn id="9" dur="1" fill="hold">
                                          <p:stCondLst>
                                            <p:cond delay="0"/>
                                          </p:stCondLst>
                                        </p:cTn>
                                        <p:tgtEl>
                                          <p:spTgt spid="18435"/>
                                        </p:tgtEl>
                                        <p:attrNameLst>
                                          <p:attrName>style.visibility</p:attrName>
                                        </p:attrNameLst>
                                      </p:cBhvr>
                                      <p:to>
                                        <p:strVal val="visible"/>
                                      </p:to>
                                    </p:set>
                                    <p:animEffect transition="in" filter="dissolve">
                                      <p:cBhvr>
                                        <p:cTn id="10" dur="500"/>
                                        <p:tgtEl>
                                          <p:spTgt spid="18435"/>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nodeType="clickEffect">
                                  <p:stCondLst>
                                    <p:cond delay="0"/>
                                  </p:stCondLst>
                                  <p:childTnLst>
                                    <p:set>
                                      <p:cBhvr>
                                        <p:cTn id="14" dur="1" fill="hold">
                                          <p:stCondLst>
                                            <p:cond delay="0"/>
                                          </p:stCondLst>
                                        </p:cTn>
                                        <p:tgtEl>
                                          <p:spTgt spid="18438"/>
                                        </p:tgtEl>
                                        <p:attrNameLst>
                                          <p:attrName>style.visibility</p:attrName>
                                        </p:attrNameLst>
                                      </p:cBhvr>
                                      <p:to>
                                        <p:strVal val="visible"/>
                                      </p:to>
                                    </p:set>
                                    <p:animEffect transition="in" filter="wipe(up)">
                                      <p:cBhvr>
                                        <p:cTn id="15" dur="500"/>
                                        <p:tgtEl>
                                          <p:spTgt spid="18438"/>
                                        </p:tgtEl>
                                      </p:cBhvr>
                                    </p:animEffect>
                                  </p:childTnLst>
                                </p:cTn>
                              </p:par>
                            </p:childTnLst>
                          </p:cTn>
                        </p:par>
                        <p:par>
                          <p:cTn id="16" fill="hold" nodeType="afterGroup">
                            <p:stCondLst>
                              <p:cond delay="500"/>
                            </p:stCondLst>
                            <p:childTnLst>
                              <p:par>
                                <p:cTn id="17" presetID="9" presetClass="entr" presetSubtype="0" fill="hold" nodeType="afterEffect">
                                  <p:stCondLst>
                                    <p:cond delay="0"/>
                                  </p:stCondLst>
                                  <p:childTnLst>
                                    <p:set>
                                      <p:cBhvr>
                                        <p:cTn id="18" dur="1" fill="hold">
                                          <p:stCondLst>
                                            <p:cond delay="0"/>
                                          </p:stCondLst>
                                        </p:cTn>
                                        <p:tgtEl>
                                          <p:spTgt spid="18436"/>
                                        </p:tgtEl>
                                        <p:attrNameLst>
                                          <p:attrName>style.visibility</p:attrName>
                                        </p:attrNameLst>
                                      </p:cBhvr>
                                      <p:to>
                                        <p:strVal val="visible"/>
                                      </p:to>
                                    </p:set>
                                    <p:animEffect transition="in" filter="dissolve">
                                      <p:cBhvr>
                                        <p:cTn id="19" dur="500"/>
                                        <p:tgtEl>
                                          <p:spTgt spid="1843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1" fill="hold" nodeType="clickEffect">
                                  <p:stCondLst>
                                    <p:cond delay="0"/>
                                  </p:stCondLst>
                                  <p:childTnLst>
                                    <p:set>
                                      <p:cBhvr>
                                        <p:cTn id="23" dur="1" fill="hold">
                                          <p:stCondLst>
                                            <p:cond delay="0"/>
                                          </p:stCondLst>
                                        </p:cTn>
                                        <p:tgtEl>
                                          <p:spTgt spid="18439"/>
                                        </p:tgtEl>
                                        <p:attrNameLst>
                                          <p:attrName>style.visibility</p:attrName>
                                        </p:attrNameLst>
                                      </p:cBhvr>
                                      <p:to>
                                        <p:strVal val="visible"/>
                                      </p:to>
                                    </p:set>
                                    <p:animEffect transition="in" filter="wipe(up)">
                                      <p:cBhvr>
                                        <p:cTn id="24" dur="500"/>
                                        <p:tgtEl>
                                          <p:spTgt spid="18439"/>
                                        </p:tgtEl>
                                      </p:cBhvr>
                                    </p:animEffect>
                                  </p:childTnLst>
                                </p:cTn>
                              </p:par>
                            </p:childTnLst>
                          </p:cTn>
                        </p:par>
                        <p:par>
                          <p:cTn id="25" fill="hold" nodeType="afterGroup">
                            <p:stCondLst>
                              <p:cond delay="500"/>
                            </p:stCondLst>
                            <p:childTnLst>
                              <p:par>
                                <p:cTn id="26" presetID="9" presetClass="entr" presetSubtype="0" fill="hold" nodeType="afterEffect">
                                  <p:stCondLst>
                                    <p:cond delay="0"/>
                                  </p:stCondLst>
                                  <p:childTnLst>
                                    <p:set>
                                      <p:cBhvr>
                                        <p:cTn id="27" dur="1" fill="hold">
                                          <p:stCondLst>
                                            <p:cond delay="0"/>
                                          </p:stCondLst>
                                        </p:cTn>
                                        <p:tgtEl>
                                          <p:spTgt spid="18437"/>
                                        </p:tgtEl>
                                        <p:attrNameLst>
                                          <p:attrName>style.visibility</p:attrName>
                                        </p:attrNameLst>
                                      </p:cBhvr>
                                      <p:to>
                                        <p:strVal val="visible"/>
                                      </p:to>
                                    </p:set>
                                    <p:animEffect transition="in" filter="dissolve">
                                      <p:cBhvr>
                                        <p:cTn id="28" dur="500"/>
                                        <p:tgtEl>
                                          <p:spTgt spid="1843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1" fill="hold" nodeType="clickEffect">
                                  <p:stCondLst>
                                    <p:cond delay="0"/>
                                  </p:stCondLst>
                                  <p:childTnLst>
                                    <p:set>
                                      <p:cBhvr>
                                        <p:cTn id="32" dur="1" fill="hold">
                                          <p:stCondLst>
                                            <p:cond delay="0"/>
                                          </p:stCondLst>
                                        </p:cTn>
                                        <p:tgtEl>
                                          <p:spTgt spid="18440"/>
                                        </p:tgtEl>
                                        <p:attrNameLst>
                                          <p:attrName>style.visibility</p:attrName>
                                        </p:attrNameLst>
                                      </p:cBhvr>
                                      <p:to>
                                        <p:strVal val="visible"/>
                                      </p:to>
                                    </p:set>
                                    <p:animEffect transition="in" filter="wipe(up)">
                                      <p:cBhvr>
                                        <p:cTn id="33" dur="500"/>
                                        <p:tgtEl>
                                          <p:spTgt spid="18440"/>
                                        </p:tgtEl>
                                      </p:cBhvr>
                                    </p:animEffect>
                                  </p:childTnLst>
                                </p:cTn>
                              </p:par>
                            </p:childTnLst>
                          </p:cTn>
                        </p:par>
                        <p:par>
                          <p:cTn id="34" fill="hold" nodeType="afterGroup">
                            <p:stCondLst>
                              <p:cond delay="500"/>
                            </p:stCondLst>
                            <p:childTnLst>
                              <p:par>
                                <p:cTn id="35" presetID="9" presetClass="entr" presetSubtype="0" fill="hold" nodeType="afterEffect">
                                  <p:stCondLst>
                                    <p:cond delay="0"/>
                                  </p:stCondLst>
                                  <p:childTnLst>
                                    <p:set>
                                      <p:cBhvr>
                                        <p:cTn id="36" dur="1" fill="hold">
                                          <p:stCondLst>
                                            <p:cond delay="0"/>
                                          </p:stCondLst>
                                        </p:cTn>
                                        <p:tgtEl>
                                          <p:spTgt spid="18441"/>
                                        </p:tgtEl>
                                        <p:attrNameLst>
                                          <p:attrName>style.visibility</p:attrName>
                                        </p:attrNameLst>
                                      </p:cBhvr>
                                      <p:to>
                                        <p:strVal val="visible"/>
                                      </p:to>
                                    </p:set>
                                    <p:animEffect transition="in" filter="dissolve">
                                      <p:cBhvr>
                                        <p:cTn id="37" dur="500"/>
                                        <p:tgtEl>
                                          <p:spTgt spid="18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2"/>
          <p:cNvGraphicFramePr>
            <a:graphicFrameLocks noChangeAspect="1"/>
          </p:cNvGraphicFramePr>
          <p:nvPr/>
        </p:nvGraphicFramePr>
        <p:xfrm>
          <a:off x="4640263" y="249238"/>
          <a:ext cx="2451100" cy="904875"/>
        </p:xfrm>
        <a:graphic>
          <a:graphicData uri="http://schemas.openxmlformats.org/presentationml/2006/ole">
            <mc:AlternateContent xmlns:mc="http://schemas.openxmlformats.org/markup-compatibility/2006">
              <mc:Choice xmlns:v="urn:schemas-microsoft-com:vml" Requires="v">
                <p:oleObj spid="_x0000_s179375" name="Equation" r:id="rId4" imgW="1498320" imgH="495000" progId="Equation.DSMT4">
                  <p:embed/>
                </p:oleObj>
              </mc:Choice>
              <mc:Fallback>
                <p:oleObj name="Equation" r:id="rId4" imgW="1498320" imgH="495000" progId="Equation.DSMT4">
                  <p:embed/>
                  <p:pic>
                    <p:nvPicPr>
                      <p:cNvPr id="20482"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0263" y="249238"/>
                        <a:ext cx="2451100" cy="9048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3" name="Object 3"/>
          <p:cNvGraphicFramePr>
            <a:graphicFrameLocks noChangeAspect="1"/>
          </p:cNvGraphicFramePr>
          <p:nvPr/>
        </p:nvGraphicFramePr>
        <p:xfrm>
          <a:off x="4427538" y="1196975"/>
          <a:ext cx="4013200" cy="854075"/>
        </p:xfrm>
        <a:graphic>
          <a:graphicData uri="http://schemas.openxmlformats.org/presentationml/2006/ole">
            <mc:AlternateContent xmlns:mc="http://schemas.openxmlformats.org/markup-compatibility/2006">
              <mc:Choice xmlns:v="urn:schemas-microsoft-com:vml" Requires="v">
                <p:oleObj spid="_x0000_s179376" name="Equation" r:id="rId6" imgW="2082600" imgH="444240" progId="Equation.DSMT4">
                  <p:embed/>
                </p:oleObj>
              </mc:Choice>
              <mc:Fallback>
                <p:oleObj name="Equation" r:id="rId6" imgW="2082600" imgH="444240" progId="Equation.DSMT4">
                  <p:embed/>
                  <p:pic>
                    <p:nvPicPr>
                      <p:cNvPr id="20483"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1196975"/>
                        <a:ext cx="4013200" cy="854075"/>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4" name="Object 4"/>
          <p:cNvGraphicFramePr>
            <a:graphicFrameLocks noChangeAspect="1"/>
          </p:cNvGraphicFramePr>
          <p:nvPr/>
        </p:nvGraphicFramePr>
        <p:xfrm>
          <a:off x="1493838" y="2224088"/>
          <a:ext cx="6089650" cy="1009650"/>
        </p:xfrm>
        <a:graphic>
          <a:graphicData uri="http://schemas.openxmlformats.org/presentationml/2006/ole">
            <mc:AlternateContent xmlns:mc="http://schemas.openxmlformats.org/markup-compatibility/2006">
              <mc:Choice xmlns:v="urn:schemas-microsoft-com:vml" Requires="v">
                <p:oleObj spid="_x0000_s179377" name="Equation" r:id="rId8" imgW="3213000" imgH="533160" progId="Equation.DSMT4">
                  <p:embed/>
                </p:oleObj>
              </mc:Choice>
              <mc:Fallback>
                <p:oleObj name="Equation" r:id="rId8" imgW="3213000" imgH="533160" progId="Equation.DSMT4">
                  <p:embed/>
                  <p:pic>
                    <p:nvPicPr>
                      <p:cNvPr id="2048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93838" y="2224088"/>
                        <a:ext cx="6089650" cy="1009650"/>
                      </a:xfrm>
                      <a:prstGeom prst="rect">
                        <a:avLst/>
                      </a:prstGeom>
                      <a:solidFill>
                        <a:srgbClr val="FFFF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5" name="Object 5"/>
          <p:cNvGraphicFramePr>
            <a:graphicFrameLocks noChangeAspect="1"/>
          </p:cNvGraphicFramePr>
          <p:nvPr/>
        </p:nvGraphicFramePr>
        <p:xfrm>
          <a:off x="1239838" y="373063"/>
          <a:ext cx="2108200" cy="546100"/>
        </p:xfrm>
        <a:graphic>
          <a:graphicData uri="http://schemas.openxmlformats.org/presentationml/2006/ole">
            <mc:AlternateContent xmlns:mc="http://schemas.openxmlformats.org/markup-compatibility/2006">
              <mc:Choice xmlns:v="urn:schemas-microsoft-com:vml" Requires="v">
                <p:oleObj spid="_x0000_s179378" name="Equation" r:id="rId10" imgW="1371600" imgH="330120" progId="Equation.DSMT4">
                  <p:embed/>
                </p:oleObj>
              </mc:Choice>
              <mc:Fallback>
                <p:oleObj name="Equation" r:id="rId10" imgW="1371600" imgH="330120" progId="Equation.DSMT4">
                  <p:embed/>
                  <p:pic>
                    <p:nvPicPr>
                      <p:cNvPr id="20485"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9838" y="373063"/>
                        <a:ext cx="2108200" cy="54610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86" name="Object 6"/>
          <p:cNvGraphicFramePr>
            <a:graphicFrameLocks noChangeAspect="1"/>
          </p:cNvGraphicFramePr>
          <p:nvPr/>
        </p:nvGraphicFramePr>
        <p:xfrm>
          <a:off x="1116013" y="1196975"/>
          <a:ext cx="2568575" cy="768350"/>
        </p:xfrm>
        <a:graphic>
          <a:graphicData uri="http://schemas.openxmlformats.org/presentationml/2006/ole">
            <mc:AlternateContent xmlns:mc="http://schemas.openxmlformats.org/markup-compatibility/2006">
              <mc:Choice xmlns:v="urn:schemas-microsoft-com:vml" Requires="v">
                <p:oleObj spid="_x0000_s179379" name="Equation" r:id="rId12" imgW="1485720" imgH="444240" progId="Equation.DSMT4">
                  <p:embed/>
                </p:oleObj>
              </mc:Choice>
              <mc:Fallback>
                <p:oleObj name="Equation" r:id="rId12" imgW="1485720" imgH="444240" progId="Equation.DSMT4">
                  <p:embed/>
                  <p:pic>
                    <p:nvPicPr>
                      <p:cNvPr id="20486"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16013" y="1196975"/>
                        <a:ext cx="2568575" cy="768350"/>
                      </a:xfrm>
                      <a:prstGeom prst="rect">
                        <a:avLst/>
                      </a:prstGeom>
                      <a:noFill/>
                      <a:ln>
                        <a:noFill/>
                      </a:ln>
                      <a:effectLst/>
                      <a:extLst>
                        <a:ext uri="{909E8E84-426E-40DD-AFC4-6F175D3DCCD1}">
                          <a14:hiddenFill xmlns:a14="http://schemas.microsoft.com/office/drawing/2010/main">
                            <a:solidFill>
                              <a:srgbClr val="FF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7" name="AutoShape 7"/>
          <p:cNvSpPr>
            <a:spLocks/>
          </p:cNvSpPr>
          <p:nvPr/>
        </p:nvSpPr>
        <p:spPr bwMode="auto">
          <a:xfrm>
            <a:off x="903288" y="550863"/>
            <a:ext cx="128587" cy="1327150"/>
          </a:xfrm>
          <a:prstGeom prst="leftBrace">
            <a:avLst>
              <a:gd name="adj1" fmla="val 86009"/>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spcBef>
                <a:spcPct val="0"/>
              </a:spcBef>
            </a:pPr>
            <a:endParaRPr lang="zh-CN" altLang="zh-CN">
              <a:solidFill>
                <a:srgbClr val="3333FF"/>
              </a:solidFill>
            </a:endParaRPr>
          </a:p>
        </p:txBody>
      </p:sp>
      <p:sp>
        <p:nvSpPr>
          <p:cNvPr id="20488" name="AutoShape 8"/>
          <p:cNvSpPr>
            <a:spLocks noChangeArrowheads="1"/>
          </p:cNvSpPr>
          <p:nvPr/>
        </p:nvSpPr>
        <p:spPr bwMode="auto">
          <a:xfrm>
            <a:off x="3749675" y="517525"/>
            <a:ext cx="539750" cy="269875"/>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489" name="AutoShape 9"/>
          <p:cNvSpPr>
            <a:spLocks noChangeArrowheads="1"/>
          </p:cNvSpPr>
          <p:nvPr/>
        </p:nvSpPr>
        <p:spPr bwMode="auto">
          <a:xfrm>
            <a:off x="3765550" y="1487488"/>
            <a:ext cx="539750" cy="269875"/>
          </a:xfrm>
          <a:prstGeom prst="rightArrow">
            <a:avLst>
              <a:gd name="adj1" fmla="val 50000"/>
              <a:gd name="adj2" fmla="val 5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0490" name="Object 10"/>
          <p:cNvGraphicFramePr>
            <a:graphicFrameLocks noChangeAspect="1"/>
          </p:cNvGraphicFramePr>
          <p:nvPr/>
        </p:nvGraphicFramePr>
        <p:xfrm>
          <a:off x="422275" y="3363913"/>
          <a:ext cx="8232775" cy="1035050"/>
        </p:xfrm>
        <a:graphic>
          <a:graphicData uri="http://schemas.openxmlformats.org/presentationml/2006/ole">
            <mc:AlternateContent xmlns:mc="http://schemas.openxmlformats.org/markup-compatibility/2006">
              <mc:Choice xmlns:v="urn:schemas-microsoft-com:vml" Requires="v">
                <p:oleObj spid="_x0000_s179380" name="Equation" r:id="rId14" imgW="4343400" imgH="545760" progId="Equation.DSMT4">
                  <p:embed/>
                </p:oleObj>
              </mc:Choice>
              <mc:Fallback>
                <p:oleObj name="Equation" r:id="rId14" imgW="4343400" imgH="545760" progId="Equation.DSMT4">
                  <p:embed/>
                  <p:pic>
                    <p:nvPicPr>
                      <p:cNvPr id="20490" name="Object 1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22275" y="3363913"/>
                        <a:ext cx="8232775" cy="1035050"/>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1" name="Object 11"/>
          <p:cNvGraphicFramePr>
            <a:graphicFrameLocks noChangeAspect="1"/>
          </p:cNvGraphicFramePr>
          <p:nvPr/>
        </p:nvGraphicFramePr>
        <p:xfrm>
          <a:off x="109538" y="4532313"/>
          <a:ext cx="8858250" cy="1009650"/>
        </p:xfrm>
        <a:graphic>
          <a:graphicData uri="http://schemas.openxmlformats.org/presentationml/2006/ole">
            <mc:AlternateContent xmlns:mc="http://schemas.openxmlformats.org/markup-compatibility/2006">
              <mc:Choice xmlns:v="urn:schemas-microsoft-com:vml" Requires="v">
                <p:oleObj spid="_x0000_s179381" name="Equation" r:id="rId16" imgW="4673520" imgH="533160" progId="Equation.DSMT4">
                  <p:embed/>
                </p:oleObj>
              </mc:Choice>
              <mc:Fallback>
                <p:oleObj name="Equation" r:id="rId16" imgW="4673520" imgH="533160" progId="Equation.DSMT4">
                  <p:embed/>
                  <p:pic>
                    <p:nvPicPr>
                      <p:cNvPr id="20491" name="Object 1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9538" y="4532313"/>
                        <a:ext cx="8858250" cy="1009650"/>
                      </a:xfrm>
                      <a:prstGeom prst="rect">
                        <a:avLst/>
                      </a:prstGeom>
                      <a:solidFill>
                        <a:srgbClr val="FFFF66"/>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92" name="Text Box 12"/>
          <p:cNvSpPr txBox="1">
            <a:spLocks noChangeArrowheads="1"/>
          </p:cNvSpPr>
          <p:nvPr/>
        </p:nvSpPr>
        <p:spPr bwMode="auto">
          <a:xfrm>
            <a:off x="1530350" y="5867400"/>
            <a:ext cx="6496050" cy="954107"/>
          </a:xfrm>
          <a:prstGeom prst="rect">
            <a:avLst/>
          </a:prstGeom>
          <a:solidFill>
            <a:srgbClr val="66FFCC"/>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eaLnBrk="0" hangingPunct="0"/>
            <a:r>
              <a:rPr kumimoji="1" lang="zh-CN" altLang="en-US" sz="2800" b="1" dirty="0">
                <a:solidFill>
                  <a:srgbClr val="FF0000"/>
                </a:solidFill>
                <a:latin typeface="Times New Roman" panose="02020603050405020304" pitchFamily="18" charset="0"/>
              </a:rPr>
              <a:t>所有支路电压电流均以相同频率变化</a:t>
            </a:r>
            <a:r>
              <a:rPr kumimoji="1" lang="en-US" altLang="zh-CN" sz="2800" b="1" dirty="0">
                <a:solidFill>
                  <a:srgbClr val="FF0000"/>
                </a:solidFill>
                <a:latin typeface="Times New Roman" panose="02020603050405020304" pitchFamily="18" charset="0"/>
              </a:rPr>
              <a:t>!!</a:t>
            </a:r>
          </a:p>
          <a:p>
            <a:pPr eaLnBrk="0" hangingPunct="0"/>
            <a:r>
              <a:rPr kumimoji="1" lang="zh-CN" altLang="en-US" sz="2800" b="1" dirty="0">
                <a:solidFill>
                  <a:srgbClr val="FF0000"/>
                </a:solidFill>
                <a:latin typeface="Times New Roman" panose="02020603050405020304" pitchFamily="18" charset="0"/>
              </a:rPr>
              <a:t>（这是线性时不变电路的基本性质）</a:t>
            </a:r>
            <a:endParaRPr kumimoji="1" lang="en-US" altLang="zh-CN" sz="2800" b="1" dirty="0">
              <a:solidFill>
                <a:srgbClr val="FF0000"/>
              </a:solidFill>
              <a:latin typeface="Times New Roman" panose="02020603050405020304" pitchFamily="18" charset="0"/>
            </a:endParaRPr>
          </a:p>
        </p:txBody>
      </p:sp>
    </p:spTree>
    <p:extLst>
      <p:ext uri="{BB962C8B-B14F-4D97-AF65-F5344CB8AC3E}">
        <p14:creationId xmlns:p14="http://schemas.microsoft.com/office/powerpoint/2010/main" val="987449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0487"/>
                                        </p:tgtEl>
                                        <p:attrNameLst>
                                          <p:attrName>style.visibility</p:attrName>
                                        </p:attrNameLst>
                                      </p:cBhvr>
                                      <p:to>
                                        <p:strVal val="visible"/>
                                      </p:to>
                                    </p:set>
                                    <p:animEffect transition="in" filter="wipe(up)">
                                      <p:cBhvr>
                                        <p:cTn id="7" dur="500"/>
                                        <p:tgtEl>
                                          <p:spTgt spid="2048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0485"/>
                                        </p:tgtEl>
                                        <p:attrNameLst>
                                          <p:attrName>style.visibility</p:attrName>
                                        </p:attrNameLst>
                                      </p:cBhvr>
                                      <p:to>
                                        <p:strVal val="visible"/>
                                      </p:to>
                                    </p:set>
                                    <p:animEffect transition="in" filter="dissolve">
                                      <p:cBhvr>
                                        <p:cTn id="12" dur="500"/>
                                        <p:tgtEl>
                                          <p:spTgt spid="2048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0488"/>
                                        </p:tgtEl>
                                        <p:attrNameLst>
                                          <p:attrName>style.visibility</p:attrName>
                                        </p:attrNameLst>
                                      </p:cBhvr>
                                      <p:to>
                                        <p:strVal val="visible"/>
                                      </p:to>
                                    </p:set>
                                    <p:animEffect transition="in" filter="wipe(left)">
                                      <p:cBhvr>
                                        <p:cTn id="17" dur="500"/>
                                        <p:tgtEl>
                                          <p:spTgt spid="20488"/>
                                        </p:tgtEl>
                                      </p:cBhvr>
                                    </p:animEffect>
                                  </p:childTnLst>
                                </p:cTn>
                              </p:par>
                            </p:childTnLst>
                          </p:cTn>
                        </p:par>
                        <p:par>
                          <p:cTn id="18" fill="hold" nodeType="afterGroup">
                            <p:stCondLst>
                              <p:cond delay="500"/>
                            </p:stCondLst>
                            <p:childTnLst>
                              <p:par>
                                <p:cTn id="19" presetID="9" presetClass="entr" presetSubtype="0" fill="hold" nodeType="afterEffect">
                                  <p:stCondLst>
                                    <p:cond delay="0"/>
                                  </p:stCondLst>
                                  <p:childTnLst>
                                    <p:set>
                                      <p:cBhvr>
                                        <p:cTn id="20" dur="1" fill="hold">
                                          <p:stCondLst>
                                            <p:cond delay="0"/>
                                          </p:stCondLst>
                                        </p:cTn>
                                        <p:tgtEl>
                                          <p:spTgt spid="20482"/>
                                        </p:tgtEl>
                                        <p:attrNameLst>
                                          <p:attrName>style.visibility</p:attrName>
                                        </p:attrNameLst>
                                      </p:cBhvr>
                                      <p:to>
                                        <p:strVal val="visible"/>
                                      </p:to>
                                    </p:set>
                                    <p:animEffect transition="in" filter="dissolve">
                                      <p:cBhvr>
                                        <p:cTn id="21" dur="500"/>
                                        <p:tgtEl>
                                          <p:spTgt spid="2048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20486"/>
                                        </p:tgtEl>
                                        <p:attrNameLst>
                                          <p:attrName>style.visibility</p:attrName>
                                        </p:attrNameLst>
                                      </p:cBhvr>
                                      <p:to>
                                        <p:strVal val="visible"/>
                                      </p:to>
                                    </p:set>
                                    <p:animEffect transition="in" filter="dissolve">
                                      <p:cBhvr>
                                        <p:cTn id="26" dur="500"/>
                                        <p:tgtEl>
                                          <p:spTgt spid="2048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20489"/>
                                        </p:tgtEl>
                                        <p:attrNameLst>
                                          <p:attrName>style.visibility</p:attrName>
                                        </p:attrNameLst>
                                      </p:cBhvr>
                                      <p:to>
                                        <p:strVal val="visible"/>
                                      </p:to>
                                    </p:set>
                                    <p:animEffect transition="in" filter="wipe(left)">
                                      <p:cBhvr>
                                        <p:cTn id="31" dur="500"/>
                                        <p:tgtEl>
                                          <p:spTgt spid="20489"/>
                                        </p:tgtEl>
                                      </p:cBhvr>
                                    </p:animEffect>
                                  </p:childTnLst>
                                </p:cTn>
                              </p:par>
                            </p:childTnLst>
                          </p:cTn>
                        </p:par>
                        <p:par>
                          <p:cTn id="32" fill="hold" nodeType="afterGroup">
                            <p:stCondLst>
                              <p:cond delay="500"/>
                            </p:stCondLst>
                            <p:childTnLst>
                              <p:par>
                                <p:cTn id="33" presetID="9" presetClass="entr" presetSubtype="0" fill="hold" nodeType="afterEffect">
                                  <p:stCondLst>
                                    <p:cond delay="0"/>
                                  </p:stCondLst>
                                  <p:childTnLst>
                                    <p:set>
                                      <p:cBhvr>
                                        <p:cTn id="34" dur="1" fill="hold">
                                          <p:stCondLst>
                                            <p:cond delay="0"/>
                                          </p:stCondLst>
                                        </p:cTn>
                                        <p:tgtEl>
                                          <p:spTgt spid="20483"/>
                                        </p:tgtEl>
                                        <p:attrNameLst>
                                          <p:attrName>style.visibility</p:attrName>
                                        </p:attrNameLst>
                                      </p:cBhvr>
                                      <p:to>
                                        <p:strVal val="visible"/>
                                      </p:to>
                                    </p:set>
                                    <p:animEffect transition="in" filter="dissolve">
                                      <p:cBhvr>
                                        <p:cTn id="35" dur="500"/>
                                        <p:tgtEl>
                                          <p:spTgt spid="20483"/>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nodeType="clickEffect">
                                  <p:stCondLst>
                                    <p:cond delay="0"/>
                                  </p:stCondLst>
                                  <p:childTnLst>
                                    <p:set>
                                      <p:cBhvr>
                                        <p:cTn id="39" dur="1" fill="hold">
                                          <p:stCondLst>
                                            <p:cond delay="0"/>
                                          </p:stCondLst>
                                        </p:cTn>
                                        <p:tgtEl>
                                          <p:spTgt spid="20484"/>
                                        </p:tgtEl>
                                        <p:attrNameLst>
                                          <p:attrName>style.visibility</p:attrName>
                                        </p:attrNameLst>
                                      </p:cBhvr>
                                      <p:to>
                                        <p:strVal val="visible"/>
                                      </p:to>
                                    </p:set>
                                    <p:animEffect transition="in" filter="dissolve">
                                      <p:cBhvr>
                                        <p:cTn id="40" dur="500"/>
                                        <p:tgtEl>
                                          <p:spTgt spid="2048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20490"/>
                                        </p:tgtEl>
                                        <p:attrNameLst>
                                          <p:attrName>style.visibility</p:attrName>
                                        </p:attrNameLst>
                                      </p:cBhvr>
                                      <p:to>
                                        <p:strVal val="visible"/>
                                      </p:to>
                                    </p:set>
                                    <p:animEffect transition="in" filter="dissolve">
                                      <p:cBhvr>
                                        <p:cTn id="45" dur="500"/>
                                        <p:tgtEl>
                                          <p:spTgt spid="2049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9" presetClass="entr" presetSubtype="0" fill="hold" nodeType="clickEffect">
                                  <p:stCondLst>
                                    <p:cond delay="0"/>
                                  </p:stCondLst>
                                  <p:childTnLst>
                                    <p:set>
                                      <p:cBhvr>
                                        <p:cTn id="49" dur="1" fill="hold">
                                          <p:stCondLst>
                                            <p:cond delay="0"/>
                                          </p:stCondLst>
                                        </p:cTn>
                                        <p:tgtEl>
                                          <p:spTgt spid="20491"/>
                                        </p:tgtEl>
                                        <p:attrNameLst>
                                          <p:attrName>style.visibility</p:attrName>
                                        </p:attrNameLst>
                                      </p:cBhvr>
                                      <p:to>
                                        <p:strVal val="visible"/>
                                      </p:to>
                                    </p:set>
                                    <p:animEffect transition="in" filter="dissolve">
                                      <p:cBhvr>
                                        <p:cTn id="50" dur="500"/>
                                        <p:tgtEl>
                                          <p:spTgt spid="2049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5" presetClass="entr" presetSubtype="0" fill="hold" grpId="0" nodeType="clickEffect">
                                  <p:stCondLst>
                                    <p:cond delay="0"/>
                                  </p:stCondLst>
                                  <p:childTnLst>
                                    <p:set>
                                      <p:cBhvr>
                                        <p:cTn id="54" dur="1" fill="hold">
                                          <p:stCondLst>
                                            <p:cond delay="0"/>
                                          </p:stCondLst>
                                        </p:cTn>
                                        <p:tgtEl>
                                          <p:spTgt spid="20492"/>
                                        </p:tgtEl>
                                        <p:attrNameLst>
                                          <p:attrName>style.visibility</p:attrName>
                                        </p:attrNameLst>
                                      </p:cBhvr>
                                      <p:to>
                                        <p:strVal val="visible"/>
                                      </p:to>
                                    </p:set>
                                    <p:anim calcmode="lin" valueType="num">
                                      <p:cBhvr>
                                        <p:cTn id="55" dur="1000" fill="hold"/>
                                        <p:tgtEl>
                                          <p:spTgt spid="20492"/>
                                        </p:tgtEl>
                                        <p:attrNameLst>
                                          <p:attrName>ppt_w</p:attrName>
                                        </p:attrNameLst>
                                      </p:cBhvr>
                                      <p:tavLst>
                                        <p:tav tm="0">
                                          <p:val>
                                            <p:fltVal val="0"/>
                                          </p:val>
                                        </p:tav>
                                        <p:tav tm="100000">
                                          <p:val>
                                            <p:strVal val="#ppt_w"/>
                                          </p:val>
                                        </p:tav>
                                      </p:tavLst>
                                    </p:anim>
                                    <p:anim calcmode="lin" valueType="num">
                                      <p:cBhvr>
                                        <p:cTn id="56" dur="1000" fill="hold"/>
                                        <p:tgtEl>
                                          <p:spTgt spid="20492"/>
                                        </p:tgtEl>
                                        <p:attrNameLst>
                                          <p:attrName>ppt_h</p:attrName>
                                        </p:attrNameLst>
                                      </p:cBhvr>
                                      <p:tavLst>
                                        <p:tav tm="0">
                                          <p:val>
                                            <p:fltVal val="0"/>
                                          </p:val>
                                        </p:tav>
                                        <p:tav tm="100000">
                                          <p:val>
                                            <p:strVal val="#ppt_h"/>
                                          </p:val>
                                        </p:tav>
                                      </p:tavLst>
                                    </p:anim>
                                    <p:anim calcmode="lin" valueType="num">
                                      <p:cBhvr>
                                        <p:cTn id="57" dur="1000" fill="hold"/>
                                        <p:tgtEl>
                                          <p:spTgt spid="20492"/>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2049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animBg="1" autoUpdateAnimBg="0"/>
      <p:bldP spid="20492" grpId="0" animBg="1"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6B702A6-C325-4B4E-B11D-766776661D2B}"/>
              </a:ext>
            </a:extLst>
          </p:cNvPr>
          <p:cNvSpPr>
            <a:spLocks noGrp="1"/>
          </p:cNvSpPr>
          <p:nvPr>
            <p:ph type="dt" sz="half" idx="10"/>
          </p:nvPr>
        </p:nvSpPr>
        <p:spPr/>
        <p:txBody>
          <a:bodyPr/>
          <a:lstStyle/>
          <a:p>
            <a:pPr>
              <a:defRPr/>
            </a:pPr>
            <a:fld id="{02E2F683-F0EA-440B-9756-C6D927D99C99}" type="datetime1">
              <a:rPr lang="zh-CN" altLang="en-US" smtClean="0"/>
              <a:pPr>
                <a:defRPr/>
              </a:pPr>
              <a:t>2021/4/29</a:t>
            </a:fld>
            <a:endParaRPr lang="en-US" altLang="zh-CN"/>
          </a:p>
        </p:txBody>
      </p:sp>
      <p:sp>
        <p:nvSpPr>
          <p:cNvPr id="3" name="页脚占位符 2">
            <a:extLst>
              <a:ext uri="{FF2B5EF4-FFF2-40B4-BE49-F238E27FC236}">
                <a16:creationId xmlns:a16="http://schemas.microsoft.com/office/drawing/2014/main" id="{F293CB56-311A-463C-A159-E6B95FE892FC}"/>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87E4C765-8A44-4FD1-8C7B-9837A04FC07D}"/>
              </a:ext>
            </a:extLst>
          </p:cNvPr>
          <p:cNvSpPr>
            <a:spLocks noGrp="1"/>
          </p:cNvSpPr>
          <p:nvPr>
            <p:ph type="sldNum" sz="quarter" idx="12"/>
          </p:nvPr>
        </p:nvSpPr>
        <p:spPr/>
        <p:txBody>
          <a:bodyPr/>
          <a:lstStyle/>
          <a:p>
            <a:pPr>
              <a:defRPr/>
            </a:pPr>
            <a:fld id="{49E63585-3FB3-479E-B9AB-FAD04C82F1F6}" type="slidenum">
              <a:rPr lang="en-US" altLang="zh-CN" smtClean="0"/>
              <a:pPr>
                <a:defRPr/>
              </a:pPr>
              <a:t>3</a:t>
            </a:fld>
            <a:endParaRPr lang="en-US" altLang="zh-CN"/>
          </a:p>
        </p:txBody>
      </p:sp>
      <p:sp>
        <p:nvSpPr>
          <p:cNvPr id="5" name="矩形 4">
            <a:extLst>
              <a:ext uri="{FF2B5EF4-FFF2-40B4-BE49-F238E27FC236}">
                <a16:creationId xmlns:a16="http://schemas.microsoft.com/office/drawing/2014/main" id="{DDD9E795-51B4-479C-9DB5-9616684D920B}"/>
              </a:ext>
            </a:extLst>
          </p:cNvPr>
          <p:cNvSpPr/>
          <p:nvPr/>
        </p:nvSpPr>
        <p:spPr>
          <a:xfrm>
            <a:off x="323528" y="548680"/>
            <a:ext cx="8712968" cy="6370975"/>
          </a:xfrm>
          <a:prstGeom prst="rect">
            <a:avLst/>
          </a:prstGeom>
        </p:spPr>
        <p:txBody>
          <a:bodyPr wrap="square">
            <a:spAutoFit/>
          </a:bodyPr>
          <a:lstStyle/>
          <a:p>
            <a:pPr algn="just"/>
            <a:r>
              <a:rPr lang="zh-CN" altLang="en-US" sz="2400" dirty="0">
                <a:solidFill>
                  <a:srgbClr val="000000"/>
                </a:solidFill>
                <a:latin typeface="Microsoft Yahei" panose="020B0503020204020204" pitchFamily="34" charset="-122"/>
                <a:ea typeface="Microsoft Yahei" panose="020B0503020204020204" pitchFamily="34" charset="-122"/>
              </a:rPr>
              <a:t>虚数是个啥，它的由来</a:t>
            </a:r>
            <a:endParaRPr lang="en-US" altLang="zh-CN" sz="2400" dirty="0">
              <a:solidFill>
                <a:srgbClr val="000000"/>
              </a:solidFill>
              <a:latin typeface="Microsoft Yahei" panose="020B0503020204020204" pitchFamily="34" charset="-122"/>
              <a:ea typeface="Microsoft Yahei" panose="020B0503020204020204" pitchFamily="34" charset="-122"/>
            </a:endParaRPr>
          </a:p>
          <a:p>
            <a:pPr algn="just"/>
            <a:endParaRPr lang="en-US" altLang="zh-CN" sz="2400" dirty="0">
              <a:solidFill>
                <a:srgbClr val="000000"/>
              </a:solidFill>
              <a:latin typeface="Microsoft Yahei" panose="020B0503020204020204" pitchFamily="34" charset="-122"/>
              <a:ea typeface="Microsoft Yahei" panose="020B0503020204020204" pitchFamily="34" charset="-122"/>
            </a:endParaRPr>
          </a:p>
          <a:p>
            <a:r>
              <a:rPr lang="zh-CN" altLang="en-US" sz="2000" b="0" dirty="0"/>
              <a:t>有没有一 个数可以作为负数的平方根呢？随着数学的发展，数学家发现一些三次方程的实数根还非得用负数的平方根 表示不可。而且，如果承认了负数的平方根，那么代数方程的有无根问题就可以得到解决，并且会得出</a:t>
            </a:r>
            <a:r>
              <a:rPr lang="en-US" altLang="zh-CN" sz="2000" b="0" dirty="0"/>
              <a:t>n</a:t>
            </a:r>
            <a:r>
              <a:rPr lang="zh-CN" altLang="en-US" sz="2000" b="0" dirty="0"/>
              <a:t>次方程有</a:t>
            </a:r>
            <a:r>
              <a:rPr lang="en-US" altLang="zh-CN" sz="2000" b="0" dirty="0"/>
              <a:t>n</a:t>
            </a:r>
            <a:r>
              <a:rPr lang="zh-CN" altLang="en-US" sz="2000" b="0" dirty="0"/>
              <a:t>个根这 样一个令人满意的结果。</a:t>
            </a:r>
            <a:endParaRPr lang="en-US" altLang="zh-CN" sz="2000" b="0" dirty="0"/>
          </a:p>
          <a:p>
            <a:r>
              <a:rPr lang="zh-CN" altLang="en-US" sz="2000" b="0" dirty="0"/>
              <a:t>意大利数学家</a:t>
            </a:r>
            <a:r>
              <a:rPr lang="zh-CN" altLang="en-US" sz="2000" dirty="0">
                <a:solidFill>
                  <a:srgbClr val="FF0000"/>
                </a:solidFill>
              </a:rPr>
              <a:t>卡尔丹</a:t>
            </a:r>
            <a:r>
              <a:rPr lang="zh-CN" altLang="en-US" sz="2000" b="0" dirty="0"/>
              <a:t>称负数的平方根为 “虚构的数”，意思是，可以承认它为数，但不像实数那样可以表示实际存在的 量，而是虚构的。</a:t>
            </a:r>
            <a:endParaRPr lang="en-US" altLang="zh-CN" sz="2000" b="0" dirty="0"/>
          </a:p>
          <a:p>
            <a:r>
              <a:rPr lang="en-US" altLang="zh-CN" sz="2000" b="0" dirty="0"/>
              <a:t>1632</a:t>
            </a:r>
            <a:r>
              <a:rPr lang="zh-CN" altLang="en-US" sz="2000" b="0" dirty="0"/>
              <a:t>年，法国数学家</a:t>
            </a:r>
            <a:r>
              <a:rPr lang="zh-CN" altLang="en-US" sz="2000" dirty="0">
                <a:solidFill>
                  <a:srgbClr val="FF0000"/>
                </a:solidFill>
              </a:rPr>
              <a:t>笛卡儿</a:t>
            </a:r>
            <a:r>
              <a:rPr lang="zh-CN" altLang="en-US" sz="2000" b="0" dirty="0"/>
              <a:t>，正式给了负数的平方根一个大家乐于接受的名字</a:t>
            </a:r>
            <a:r>
              <a:rPr lang="en-US" altLang="zh-CN" sz="2000" b="0" dirty="0"/>
              <a:t>——</a:t>
            </a:r>
            <a:r>
              <a:rPr lang="zh-CN" altLang="en-US" sz="2000" b="0" dirty="0"/>
              <a:t>虚数。</a:t>
            </a:r>
          </a:p>
          <a:p>
            <a:r>
              <a:rPr lang="zh-CN" altLang="en-US" sz="2000" b="0" dirty="0"/>
              <a:t>大数学家</a:t>
            </a:r>
            <a:r>
              <a:rPr lang="zh-CN" altLang="en-US" sz="2000" dirty="0">
                <a:solidFill>
                  <a:srgbClr val="FF0000"/>
                </a:solidFill>
              </a:rPr>
              <a:t>欧拉</a:t>
            </a:r>
            <a:r>
              <a:rPr lang="zh-CN" altLang="en-US" sz="2000" b="0" dirty="0"/>
              <a:t>提出了 “虚数单位”的概念，他把</a:t>
            </a:r>
            <a:r>
              <a:rPr lang="en-US" altLang="zh-CN" sz="2000" b="0" dirty="0"/>
              <a:t>U </a:t>
            </a:r>
            <a:r>
              <a:rPr lang="zh-CN" altLang="en-US" sz="2000" b="0" dirty="0"/>
              <a:t>作为虚数单位，用符号</a:t>
            </a:r>
            <a:r>
              <a:rPr lang="en-US" altLang="zh-CN" sz="2000" b="0" dirty="0" err="1"/>
              <a:t>i</a:t>
            </a:r>
            <a:r>
              <a:rPr lang="zh-CN" altLang="en-US" sz="2000" b="0" dirty="0"/>
              <a:t>表示，相当于实数的单位</a:t>
            </a:r>
            <a:r>
              <a:rPr lang="en-US" altLang="zh-CN" sz="2000" b="0" dirty="0"/>
              <a:t>1</a:t>
            </a:r>
            <a:r>
              <a:rPr lang="zh-CN" altLang="en-US" sz="2000" b="0" dirty="0"/>
              <a:t>。虚数有了单位，就能像实数 一样，写成虚数单位倍数的形式了。</a:t>
            </a:r>
          </a:p>
          <a:p>
            <a:r>
              <a:rPr lang="zh-CN" altLang="en-US" sz="2000" b="0" dirty="0"/>
              <a:t>从此，数学家把实数与虚数同等对待，并合称为复数（</a:t>
            </a:r>
            <a:r>
              <a:rPr lang="en-US" altLang="zh-CN" sz="2000" b="0" dirty="0" err="1"/>
              <a:t>a+bi</a:t>
            </a:r>
            <a:r>
              <a:rPr lang="zh-CN" altLang="en-US" sz="2000" b="0" dirty="0"/>
              <a:t>），于是，数的家族得到 了统一。</a:t>
            </a:r>
            <a:endParaRPr lang="en-US" altLang="zh-CN" sz="2000" b="0" dirty="0"/>
          </a:p>
          <a:p>
            <a:endParaRPr lang="en-US" altLang="zh-CN" sz="2000" b="0" dirty="0">
              <a:solidFill>
                <a:srgbClr val="000000"/>
              </a:solidFill>
              <a:latin typeface="Microsoft Yahei" panose="020B0503020204020204" pitchFamily="34" charset="-122"/>
              <a:ea typeface="Microsoft Yahei" panose="020B0503020204020204" pitchFamily="34" charset="-122"/>
            </a:endParaRPr>
          </a:p>
          <a:p>
            <a:r>
              <a:rPr lang="zh-CN" altLang="en-US" sz="2000" dirty="0"/>
              <a:t>感兴趣的同学可看视频：</a:t>
            </a:r>
            <a:endParaRPr lang="en-US" altLang="zh-CN" sz="2000" dirty="0"/>
          </a:p>
          <a:p>
            <a:r>
              <a:rPr lang="zh-CN" altLang="en-US" sz="2000" dirty="0"/>
              <a:t>哔哩哔哩：</a:t>
            </a:r>
            <a:r>
              <a:rPr lang="zh-CN" altLang="en-US" sz="2000" dirty="0">
                <a:solidFill>
                  <a:srgbClr val="FF0000"/>
                </a:solidFill>
              </a:rPr>
              <a:t>妈咪说：</a:t>
            </a:r>
            <a:r>
              <a:rPr lang="zh-CN" altLang="en-US" sz="2000" dirty="0"/>
              <a:t>五次方程</a:t>
            </a:r>
            <a:r>
              <a:rPr lang="en-US" altLang="zh-CN" sz="2000" dirty="0"/>
              <a:t>: </a:t>
            </a:r>
            <a:r>
              <a:rPr lang="zh-CN" altLang="en-US" sz="2000" dirty="0"/>
              <a:t>如何求解二三四次方程</a:t>
            </a:r>
            <a:endParaRPr lang="en-US" altLang="zh-CN" sz="2000" dirty="0"/>
          </a:p>
          <a:p>
            <a:r>
              <a:rPr lang="zh-CN" altLang="en-US" sz="2000" dirty="0">
                <a:solidFill>
                  <a:srgbClr val="FF0000"/>
                </a:solidFill>
              </a:rPr>
              <a:t>李永乐（科普）</a:t>
            </a:r>
            <a:endParaRPr lang="en-US" altLang="zh-CN" sz="2000" dirty="0">
              <a:solidFill>
                <a:srgbClr val="FF0000"/>
              </a:solidFill>
            </a:endParaRPr>
          </a:p>
          <a:p>
            <a:endParaRPr lang="zh-CN" altLang="en-US" sz="2000" dirty="0">
              <a:solidFill>
                <a:srgbClr val="00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48520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1371600" y="330200"/>
            <a:ext cx="62611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0"/>
              </a:spcBef>
              <a:defRPr>
                <a:solidFill>
                  <a:schemeClr val="tx1"/>
                </a:solidFill>
                <a:latin typeface="Arial" panose="020B0604020202020204" pitchFamily="34" charset="0"/>
                <a:ea typeface="宋体" panose="02010600030101010101" pitchFamily="2" charset="-122"/>
              </a:defRPr>
            </a:lvl1pPr>
            <a:lvl2pPr algn="l">
              <a:spcBef>
                <a:spcPct val="0"/>
              </a:spcBef>
              <a:defRPr>
                <a:solidFill>
                  <a:schemeClr val="tx1"/>
                </a:solidFill>
                <a:latin typeface="Arial" panose="020B0604020202020204" pitchFamily="34" charset="0"/>
                <a:ea typeface="宋体" panose="02010600030101010101" pitchFamily="2" charset="-122"/>
              </a:defRPr>
            </a:lvl2pPr>
            <a:lvl3pPr algn="l">
              <a:spcBef>
                <a:spcPct val="0"/>
              </a:spcBef>
              <a:defRPr>
                <a:solidFill>
                  <a:schemeClr val="tx1"/>
                </a:solidFill>
                <a:latin typeface="Arial" panose="020B0604020202020204" pitchFamily="34" charset="0"/>
                <a:ea typeface="宋体" panose="02010600030101010101" pitchFamily="2" charset="-122"/>
              </a:defRPr>
            </a:lvl3pPr>
            <a:lvl4pPr algn="l">
              <a:spcBef>
                <a:spcPct val="0"/>
              </a:spcBef>
              <a:defRPr>
                <a:solidFill>
                  <a:schemeClr val="tx1"/>
                </a:solidFill>
                <a:latin typeface="Arial" panose="020B0604020202020204" pitchFamily="34" charset="0"/>
                <a:ea typeface="宋体" panose="02010600030101010101" pitchFamily="2" charset="-122"/>
              </a:defRPr>
            </a:lvl4pPr>
            <a:lvl5pPr algn="l">
              <a:spcBef>
                <a:spcPct val="0"/>
              </a:spcBef>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200" b="1">
                <a:solidFill>
                  <a:srgbClr val="0000FF"/>
                </a:solidFill>
                <a:latin typeface="Tahoma" panose="020B0604030504040204" pitchFamily="34" charset="0"/>
                <a:ea typeface="华文行楷" panose="02010800040101010101" pitchFamily="2" charset="-122"/>
              </a:rPr>
              <a:t>接下来</a:t>
            </a:r>
            <a:r>
              <a:rPr kumimoji="1" lang="en-US" altLang="zh-CN" sz="3200" b="1">
                <a:solidFill>
                  <a:srgbClr val="0000FF"/>
                </a:solidFill>
                <a:latin typeface="Times New Roman" panose="02020603050405020304" pitchFamily="18" charset="0"/>
                <a:ea typeface="华文行楷" panose="02010800040101010101" pitchFamily="2" charset="-122"/>
              </a:rPr>
              <a:t>……</a:t>
            </a:r>
            <a:endParaRPr kumimoji="1" lang="en-US" altLang="zh-CN" sz="3200" b="1">
              <a:solidFill>
                <a:srgbClr val="0000FF"/>
              </a:solidFill>
              <a:latin typeface="Tahoma" panose="020B0604030504040204" pitchFamily="34" charset="0"/>
              <a:ea typeface="华文行楷" panose="02010800040101010101" pitchFamily="2" charset="-122"/>
            </a:endParaRPr>
          </a:p>
        </p:txBody>
      </p:sp>
      <p:sp>
        <p:nvSpPr>
          <p:cNvPr id="24579" name="Rectangle 3"/>
          <p:cNvSpPr>
            <a:spLocks noChangeArrowheads="1"/>
          </p:cNvSpPr>
          <p:nvPr/>
        </p:nvSpPr>
        <p:spPr bwMode="auto">
          <a:xfrm>
            <a:off x="319088" y="3335973"/>
            <a:ext cx="8113713"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476250" indent="-476250" algn="l">
              <a:spcBef>
                <a:spcPct val="0"/>
              </a:spcBef>
              <a:defRPr>
                <a:solidFill>
                  <a:schemeClr val="tx1"/>
                </a:solidFill>
                <a:latin typeface="Arial" panose="020B0604020202020204" pitchFamily="34" charset="0"/>
                <a:ea typeface="宋体" panose="02010600030101010101" pitchFamily="2" charset="-122"/>
              </a:defRPr>
            </a:lvl1pPr>
            <a:lvl2pPr marL="666750" algn="l">
              <a:spcBef>
                <a:spcPct val="0"/>
              </a:spcBef>
              <a:defRPr>
                <a:solidFill>
                  <a:schemeClr val="tx1"/>
                </a:solidFill>
                <a:latin typeface="Arial" panose="020B0604020202020204" pitchFamily="34" charset="0"/>
                <a:ea typeface="宋体" panose="02010600030101010101" pitchFamily="2" charset="-122"/>
              </a:defRPr>
            </a:lvl2pPr>
            <a:lvl3pPr algn="l">
              <a:spcBef>
                <a:spcPct val="0"/>
              </a:spcBef>
              <a:defRPr>
                <a:solidFill>
                  <a:schemeClr val="tx1"/>
                </a:solidFill>
                <a:latin typeface="Arial" panose="020B0604020202020204" pitchFamily="34" charset="0"/>
                <a:ea typeface="宋体" panose="02010600030101010101" pitchFamily="2" charset="-122"/>
              </a:defRPr>
            </a:lvl3pPr>
            <a:lvl4pPr algn="l">
              <a:spcBef>
                <a:spcPct val="0"/>
              </a:spcBef>
              <a:defRPr>
                <a:solidFill>
                  <a:schemeClr val="tx1"/>
                </a:solidFill>
                <a:latin typeface="Arial" panose="020B0604020202020204" pitchFamily="34" charset="0"/>
                <a:ea typeface="宋体" panose="02010600030101010101" pitchFamily="2" charset="-122"/>
              </a:defRPr>
            </a:lvl4pPr>
            <a:lvl5pPr algn="l">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en-US" altLang="zh-CN" sz="2400" b="1" dirty="0">
                <a:latin typeface="Times New Roman" panose="02020603050405020304" pitchFamily="18" charset="0"/>
              </a:rPr>
              <a:t>(b) </a:t>
            </a:r>
            <a:r>
              <a:rPr kumimoji="1" lang="zh-CN" altLang="en-US" sz="2400" b="1" dirty="0">
                <a:solidFill>
                  <a:srgbClr val="FF0000"/>
                </a:solidFill>
                <a:latin typeface="Times New Roman" panose="02020603050405020304" pitchFamily="18" charset="0"/>
              </a:rPr>
              <a:t>幅值</a:t>
            </a:r>
            <a:r>
              <a:rPr kumimoji="1" lang="zh-CN" altLang="en-US" sz="2400" b="1" dirty="0">
                <a:latin typeface="Times New Roman" panose="02020603050405020304" pitchFamily="18" charset="0"/>
              </a:rPr>
              <a:t> </a:t>
            </a:r>
            <a:r>
              <a:rPr kumimoji="1" lang="en-US" altLang="zh-CN" sz="2400" b="1" dirty="0">
                <a:latin typeface="Times New Roman" panose="02020603050405020304" pitchFamily="18" charset="0"/>
              </a:rPr>
              <a:t>(</a:t>
            </a:r>
            <a:r>
              <a:rPr kumimoji="1" lang="en-US" altLang="zh-CN" sz="2400" b="1" i="1" dirty="0" err="1">
                <a:solidFill>
                  <a:srgbClr val="FF0000"/>
                </a:solidFill>
                <a:latin typeface="Times New Roman" panose="02020603050405020304" pitchFamily="18" charset="0"/>
              </a:rPr>
              <a:t>I</a:t>
            </a:r>
            <a:r>
              <a:rPr kumimoji="1" lang="en-US" altLang="zh-CN" sz="2400" b="1" baseline="-25000" dirty="0" err="1">
                <a:solidFill>
                  <a:srgbClr val="FF0000"/>
                </a:solidFill>
                <a:latin typeface="Times New Roman" panose="02020603050405020304" pitchFamily="18" charset="0"/>
              </a:rPr>
              <a:t>m</a:t>
            </a:r>
            <a:r>
              <a:rPr kumimoji="1" lang="en-US" altLang="zh-CN" sz="2400" b="1" dirty="0">
                <a:latin typeface="Times New Roman" panose="02020603050405020304" pitchFamily="18" charset="0"/>
              </a:rPr>
              <a:t>)</a:t>
            </a:r>
          </a:p>
        </p:txBody>
      </p:sp>
      <p:sp>
        <p:nvSpPr>
          <p:cNvPr id="24580" name="Text Box 4"/>
          <p:cNvSpPr txBox="1">
            <a:spLocks noChangeArrowheads="1"/>
          </p:cNvSpPr>
          <p:nvPr/>
        </p:nvSpPr>
        <p:spPr bwMode="auto">
          <a:xfrm>
            <a:off x="319088" y="2308225"/>
            <a:ext cx="8329612" cy="53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476250" indent="-476250" algn="l">
              <a:spcBef>
                <a:spcPct val="0"/>
              </a:spcBef>
              <a:defRPr>
                <a:solidFill>
                  <a:schemeClr val="tx1"/>
                </a:solidFill>
                <a:latin typeface="Arial" panose="020B0604020202020204" pitchFamily="34" charset="0"/>
                <a:ea typeface="宋体" panose="02010600030101010101" pitchFamily="2" charset="-122"/>
              </a:defRPr>
            </a:lvl1pPr>
            <a:lvl2pPr marL="666750" algn="l">
              <a:spcBef>
                <a:spcPct val="0"/>
              </a:spcBef>
              <a:defRPr>
                <a:solidFill>
                  <a:schemeClr val="tx1"/>
                </a:solidFill>
                <a:latin typeface="Arial" panose="020B0604020202020204" pitchFamily="34" charset="0"/>
                <a:ea typeface="宋体" panose="02010600030101010101" pitchFamily="2" charset="-122"/>
              </a:defRPr>
            </a:lvl2pPr>
            <a:lvl3pPr algn="l">
              <a:spcBef>
                <a:spcPct val="0"/>
              </a:spcBef>
              <a:defRPr>
                <a:solidFill>
                  <a:schemeClr val="tx1"/>
                </a:solidFill>
                <a:latin typeface="Arial" panose="020B0604020202020204" pitchFamily="34" charset="0"/>
                <a:ea typeface="宋体" panose="02010600030101010101" pitchFamily="2" charset="-122"/>
              </a:defRPr>
            </a:lvl3pPr>
            <a:lvl4pPr algn="l">
              <a:spcBef>
                <a:spcPct val="0"/>
              </a:spcBef>
              <a:defRPr>
                <a:solidFill>
                  <a:schemeClr val="tx1"/>
                </a:solidFill>
                <a:latin typeface="Arial" panose="020B0604020202020204" pitchFamily="34" charset="0"/>
                <a:ea typeface="宋体" panose="02010600030101010101" pitchFamily="2" charset="-122"/>
              </a:defRPr>
            </a:lvl4pPr>
            <a:lvl5pPr algn="l">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en-US" altLang="zh-CN" sz="2400" b="1">
                <a:latin typeface="Times New Roman" panose="02020603050405020304" pitchFamily="18" charset="0"/>
              </a:rPr>
              <a:t>(a)</a:t>
            </a:r>
            <a:r>
              <a:rPr kumimoji="1" lang="en-US" altLang="zh-CN" sz="2400" b="1">
                <a:latin typeface="Symbol" panose="05050102010706020507" pitchFamily="18" charset="2"/>
              </a:rPr>
              <a:t> </a:t>
            </a:r>
            <a:r>
              <a:rPr kumimoji="1" lang="zh-CN" altLang="en-US" sz="2400" b="1">
                <a:solidFill>
                  <a:srgbClr val="FF0000"/>
                </a:solidFill>
                <a:latin typeface="Symbol" panose="05050102010706020507" pitchFamily="18" charset="2"/>
              </a:rPr>
              <a:t>角频率</a:t>
            </a:r>
            <a:r>
              <a:rPr kumimoji="1" lang="en-US" altLang="zh-CN" sz="2400" b="1">
                <a:latin typeface="Times New Roman" panose="02020603050405020304" pitchFamily="18" charset="0"/>
              </a:rPr>
              <a:t>(</a:t>
            </a:r>
            <a:r>
              <a:rPr kumimoji="1" lang="en-US" altLang="zh-CN" sz="2400" b="1" i="1">
                <a:solidFill>
                  <a:srgbClr val="FF0000"/>
                </a:solidFill>
                <a:latin typeface="Symbol" panose="05050102010706020507" pitchFamily="18" charset="2"/>
              </a:rPr>
              <a:t>w</a:t>
            </a:r>
            <a:r>
              <a:rPr kumimoji="1" lang="en-US" altLang="zh-CN" sz="2400" b="1" i="1">
                <a:latin typeface="Symbol" panose="05050102010706020507" pitchFamily="18" charset="2"/>
              </a:rPr>
              <a:t> </a:t>
            </a:r>
            <a:r>
              <a:rPr kumimoji="1" lang="en-US" altLang="zh-CN" sz="2400" b="1">
                <a:latin typeface="Times New Roman" panose="02020603050405020304" pitchFamily="18" charset="0"/>
              </a:rPr>
              <a:t>)</a:t>
            </a:r>
          </a:p>
        </p:txBody>
      </p:sp>
      <p:sp>
        <p:nvSpPr>
          <p:cNvPr id="24582" name="Text Box 6"/>
          <p:cNvSpPr txBox="1">
            <a:spLocks noChangeArrowheads="1"/>
          </p:cNvSpPr>
          <p:nvPr/>
        </p:nvSpPr>
        <p:spPr bwMode="auto">
          <a:xfrm>
            <a:off x="889000" y="1543050"/>
            <a:ext cx="2555508"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dirty="0" err="1">
                <a:latin typeface="Times New Roman" panose="02020603050405020304" pitchFamily="18" charset="0"/>
              </a:rPr>
              <a:t>i</a:t>
            </a:r>
            <a:r>
              <a:rPr kumimoji="1" lang="en-US" altLang="zh-CN" sz="2400" b="1" dirty="0">
                <a:latin typeface="Times New Roman" panose="02020603050405020304" pitchFamily="18" charset="0"/>
              </a:rPr>
              <a:t>(</a:t>
            </a:r>
            <a:r>
              <a:rPr kumimoji="1" lang="en-US" altLang="zh-CN" sz="2400" b="1" i="1" dirty="0">
                <a:latin typeface="Times New Roman" panose="02020603050405020304" pitchFamily="18" charset="0"/>
              </a:rPr>
              <a:t>t</a:t>
            </a:r>
            <a:r>
              <a:rPr kumimoji="1" lang="en-US" altLang="zh-CN" sz="2400" b="1" dirty="0">
                <a:latin typeface="Times New Roman" panose="02020603050405020304" pitchFamily="18" charset="0"/>
              </a:rPr>
              <a:t>)=</a:t>
            </a:r>
            <a:r>
              <a:rPr kumimoji="1" lang="en-US" altLang="zh-CN" sz="2400" b="1" i="1" dirty="0" err="1">
                <a:latin typeface="Times New Roman" panose="02020603050405020304" pitchFamily="18" charset="0"/>
              </a:rPr>
              <a:t>I</a:t>
            </a:r>
            <a:r>
              <a:rPr kumimoji="1" lang="en-US" altLang="zh-CN" sz="2400" b="1" baseline="-25000" dirty="0" err="1">
                <a:latin typeface="Times New Roman" panose="02020603050405020304" pitchFamily="18" charset="0"/>
              </a:rPr>
              <a:t>m</a:t>
            </a:r>
            <a:r>
              <a:rPr kumimoji="1" lang="en-US" altLang="zh-CN" sz="2400" b="1" dirty="0" err="1">
                <a:latin typeface="Times New Roman" panose="02020603050405020304" pitchFamily="18" charset="0"/>
              </a:rPr>
              <a:t>cos</a:t>
            </a:r>
            <a:r>
              <a:rPr kumimoji="1" lang="en-US" altLang="zh-CN" sz="2400" b="1" dirty="0">
                <a:latin typeface="Times New Roman" panose="02020603050405020304" pitchFamily="18" charset="0"/>
              </a:rPr>
              <a:t>(</a:t>
            </a:r>
            <a:r>
              <a:rPr kumimoji="1" lang="en-US" altLang="zh-CN" sz="2400" b="1" i="1" dirty="0">
                <a:latin typeface="Symbol" panose="05050102010706020507" pitchFamily="18" charset="2"/>
              </a:rPr>
              <a:t>w </a:t>
            </a:r>
            <a:r>
              <a:rPr kumimoji="1" lang="en-US" altLang="zh-CN" sz="2400" b="1" i="1" dirty="0">
                <a:latin typeface="Times New Roman" panose="02020603050405020304" pitchFamily="18" charset="0"/>
              </a:rPr>
              <a:t>t </a:t>
            </a:r>
            <a:r>
              <a:rPr kumimoji="1" lang="en-US" altLang="zh-CN" sz="2400" b="1" dirty="0">
                <a:latin typeface="Times New Roman" panose="02020603050405020304" pitchFamily="18" charset="0"/>
              </a:rPr>
              <a:t>+ </a:t>
            </a:r>
            <a:r>
              <a:rPr kumimoji="1" lang="en-US" altLang="zh-CN" sz="2400" b="1" i="1" dirty="0">
                <a:latin typeface="Symbol" panose="05050102010706020507" pitchFamily="18" charset="2"/>
              </a:rPr>
              <a:t>y</a:t>
            </a:r>
            <a:r>
              <a:rPr kumimoji="1" lang="en-US" altLang="zh-CN" sz="2400" b="1" dirty="0">
                <a:latin typeface="Times New Roman" panose="02020603050405020304" pitchFamily="18" charset="0"/>
              </a:rPr>
              <a:t>)</a:t>
            </a:r>
            <a:endParaRPr kumimoji="1" lang="en-US" altLang="zh-CN" sz="2400" b="1" dirty="0">
              <a:latin typeface="Symbol" panose="05050102010706020507" pitchFamily="18" charset="2"/>
            </a:endParaRPr>
          </a:p>
        </p:txBody>
      </p:sp>
      <p:sp>
        <p:nvSpPr>
          <p:cNvPr id="24583" name="Text Box 7"/>
          <p:cNvSpPr txBox="1">
            <a:spLocks noChangeArrowheads="1"/>
          </p:cNvSpPr>
          <p:nvPr/>
        </p:nvSpPr>
        <p:spPr bwMode="auto">
          <a:xfrm>
            <a:off x="2987675" y="2257425"/>
            <a:ext cx="4392637" cy="1076961"/>
          </a:xfrm>
          <a:prstGeom prst="rect">
            <a:avLst/>
          </a:prstGeom>
          <a:solidFill>
            <a:srgbClr val="CCFFFF"/>
          </a:solidFill>
          <a:ln>
            <a:noFill/>
          </a:ln>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marL="476250" indent="-476250" algn="l">
              <a:spcBef>
                <a:spcPct val="0"/>
              </a:spcBef>
              <a:defRPr>
                <a:solidFill>
                  <a:schemeClr val="tx1"/>
                </a:solidFill>
                <a:latin typeface="Arial" panose="020B0604020202020204" pitchFamily="34" charset="0"/>
                <a:ea typeface="宋体" panose="02010600030101010101" pitchFamily="2" charset="-122"/>
              </a:defRPr>
            </a:lvl1pPr>
            <a:lvl2pPr marL="666750" algn="l">
              <a:spcBef>
                <a:spcPct val="0"/>
              </a:spcBef>
              <a:defRPr>
                <a:solidFill>
                  <a:schemeClr val="tx1"/>
                </a:solidFill>
                <a:latin typeface="Arial" panose="020B0604020202020204" pitchFamily="34" charset="0"/>
                <a:ea typeface="宋体" panose="02010600030101010101" pitchFamily="2" charset="-122"/>
              </a:defRPr>
            </a:lvl2pPr>
            <a:lvl3pPr algn="l">
              <a:spcBef>
                <a:spcPct val="0"/>
              </a:spcBef>
              <a:defRPr>
                <a:solidFill>
                  <a:schemeClr val="tx1"/>
                </a:solidFill>
                <a:latin typeface="Arial" panose="020B0604020202020204" pitchFamily="34" charset="0"/>
                <a:ea typeface="宋体" panose="02010600030101010101" pitchFamily="2" charset="-122"/>
              </a:defRPr>
            </a:lvl3pPr>
            <a:lvl4pPr algn="l">
              <a:spcBef>
                <a:spcPct val="0"/>
              </a:spcBef>
              <a:defRPr>
                <a:solidFill>
                  <a:schemeClr val="tx1"/>
                </a:solidFill>
                <a:latin typeface="Arial" panose="020B0604020202020204" pitchFamily="34" charset="0"/>
                <a:ea typeface="宋体" panose="02010600030101010101" pitchFamily="2" charset="-122"/>
              </a:defRPr>
            </a:lvl4pPr>
            <a:lvl5pPr algn="l">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lang="zh-CN" altLang="en-US" sz="2800" dirty="0">
                <a:solidFill>
                  <a:srgbClr val="3333CC"/>
                </a:solidFill>
                <a:latin typeface="Times New Roman" panose="02020603050405020304" pitchFamily="18" charset="0"/>
                <a:ea typeface="隶书" panose="02010509060101010101" pitchFamily="49" charset="-122"/>
              </a:rPr>
              <a:t>可以不考虑（将极大简化正弦稳态电路分析）</a:t>
            </a:r>
            <a:endParaRPr lang="zh-CN" altLang="zh-CN" sz="2800" dirty="0">
              <a:solidFill>
                <a:srgbClr val="3333CC"/>
              </a:solidFill>
              <a:latin typeface="Times New Roman" panose="02020603050405020304" pitchFamily="18" charset="0"/>
              <a:ea typeface="隶书" panose="02010509060101010101" pitchFamily="49" charset="-122"/>
            </a:endParaRPr>
          </a:p>
        </p:txBody>
      </p:sp>
      <p:sp>
        <p:nvSpPr>
          <p:cNvPr id="24584" name="Text Box 8"/>
          <p:cNvSpPr txBox="1">
            <a:spLocks noChangeArrowheads="1"/>
          </p:cNvSpPr>
          <p:nvPr/>
        </p:nvSpPr>
        <p:spPr bwMode="auto">
          <a:xfrm>
            <a:off x="4113213" y="1271588"/>
            <a:ext cx="3327400" cy="954107"/>
          </a:xfrm>
          <a:prstGeom prst="rect">
            <a:avLst/>
          </a:prstGeom>
          <a:solidFill>
            <a:srgbClr val="CCFFCC"/>
          </a:solidFill>
          <a:ln>
            <a:noFill/>
          </a:ln>
          <a:effectLst/>
          <a:extLst>
            <a:ext uri="{91240B29-F687-4F45-9708-019B960494DF}">
              <a14:hiddenLine xmlns:a14="http://schemas.microsoft.com/office/drawing/2010/main" w="254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rIns="0">
            <a:spAutoFit/>
          </a:bodyPr>
          <a:lstStyle/>
          <a:p>
            <a:pPr eaLnBrk="0" hangingPunct="0"/>
            <a:r>
              <a:rPr kumimoji="1" lang="zh-CN" altLang="en-US" sz="2800" b="1" dirty="0">
                <a:solidFill>
                  <a:srgbClr val="FF0000"/>
                </a:solidFill>
              </a:rPr>
              <a:t>所有支路电压电流均以相同频率变化</a:t>
            </a:r>
            <a:r>
              <a:rPr kumimoji="1" lang="en-US" altLang="zh-CN" sz="2800" b="1" dirty="0">
                <a:solidFill>
                  <a:srgbClr val="FF0000"/>
                </a:solidFill>
              </a:rPr>
              <a:t>!!</a:t>
            </a:r>
          </a:p>
        </p:txBody>
      </p:sp>
      <p:sp>
        <p:nvSpPr>
          <p:cNvPr id="24585" name="AutoShape 9"/>
          <p:cNvSpPr>
            <a:spLocks/>
          </p:cNvSpPr>
          <p:nvPr/>
        </p:nvSpPr>
        <p:spPr bwMode="auto">
          <a:xfrm>
            <a:off x="2627313" y="3536325"/>
            <a:ext cx="252412" cy="914400"/>
          </a:xfrm>
          <a:prstGeom prst="rightBrace">
            <a:avLst>
              <a:gd name="adj1" fmla="val 30189"/>
              <a:gd name="adj2" fmla="val 50000"/>
            </a:avLst>
          </a:prstGeom>
          <a:noFill/>
          <a:ln w="28575">
            <a:solidFill>
              <a:srgbClr val="3333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86" name="Text Box 10"/>
          <p:cNvSpPr txBox="1">
            <a:spLocks noChangeArrowheads="1"/>
          </p:cNvSpPr>
          <p:nvPr/>
        </p:nvSpPr>
        <p:spPr bwMode="auto">
          <a:xfrm>
            <a:off x="2987675" y="3788738"/>
            <a:ext cx="5594801" cy="52322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kumimoji="1" lang="zh-CN" altLang="en-US" sz="2800" b="1" dirty="0">
                <a:solidFill>
                  <a:srgbClr val="3333CC"/>
                </a:solidFill>
                <a:latin typeface="Times New Roman" panose="02020603050405020304" pitchFamily="18" charset="0"/>
              </a:rPr>
              <a:t>用什么可以同时表示幅值和相位？</a:t>
            </a:r>
          </a:p>
        </p:txBody>
      </p:sp>
      <p:sp>
        <p:nvSpPr>
          <p:cNvPr id="24587" name="Text Box 11"/>
          <p:cNvSpPr txBox="1">
            <a:spLocks noChangeArrowheads="1"/>
          </p:cNvSpPr>
          <p:nvPr/>
        </p:nvSpPr>
        <p:spPr bwMode="auto">
          <a:xfrm>
            <a:off x="3789455" y="4601289"/>
            <a:ext cx="1425390" cy="646331"/>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kumimoji="1" lang="zh-CN" altLang="en-US" sz="3600" b="1" dirty="0">
                <a:solidFill>
                  <a:srgbClr val="3333CC"/>
                </a:solidFill>
                <a:latin typeface="华文行楷" panose="02010800040101010101" pitchFamily="2" charset="-122"/>
                <a:ea typeface="华文行楷" panose="02010800040101010101" pitchFamily="2" charset="-122"/>
              </a:rPr>
              <a:t>复数</a:t>
            </a:r>
            <a:r>
              <a:rPr kumimoji="1" lang="en-US" altLang="zh-CN" sz="3600" b="1" dirty="0">
                <a:solidFill>
                  <a:srgbClr val="3333CC"/>
                </a:solidFill>
                <a:latin typeface="华文行楷" panose="02010800040101010101" pitchFamily="2" charset="-122"/>
                <a:ea typeface="华文行楷" panose="02010800040101010101" pitchFamily="2" charset="-122"/>
              </a:rPr>
              <a:t>!!</a:t>
            </a:r>
          </a:p>
        </p:txBody>
      </p:sp>
      <p:sp>
        <p:nvSpPr>
          <p:cNvPr id="24588" name="Text Box 12"/>
          <p:cNvSpPr txBox="1">
            <a:spLocks noChangeArrowheads="1"/>
          </p:cNvSpPr>
          <p:nvPr/>
        </p:nvSpPr>
        <p:spPr bwMode="auto">
          <a:xfrm>
            <a:off x="609600" y="5334000"/>
            <a:ext cx="65546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2800" b="1" dirty="0">
                <a:solidFill>
                  <a:srgbClr val="0000FF"/>
                </a:solidFill>
                <a:latin typeface="Times New Roman" panose="02020603050405020304" pitchFamily="18" charset="0"/>
              </a:rPr>
              <a:t>KCL</a:t>
            </a:r>
            <a:r>
              <a:rPr kumimoji="1" lang="zh-CN" altLang="en-US" sz="2800" b="1" dirty="0">
                <a:solidFill>
                  <a:srgbClr val="0000FF"/>
                </a:solidFill>
                <a:latin typeface="Times New Roman" panose="02020603050405020304" pitchFamily="18" charset="0"/>
              </a:rPr>
              <a:t>、</a:t>
            </a:r>
            <a:r>
              <a:rPr kumimoji="1" lang="en-US" altLang="zh-CN" sz="2800" b="1" dirty="0">
                <a:solidFill>
                  <a:srgbClr val="0000FF"/>
                </a:solidFill>
                <a:latin typeface="Times New Roman" panose="02020603050405020304" pitchFamily="18" charset="0"/>
              </a:rPr>
              <a:t>KVL</a:t>
            </a:r>
            <a:r>
              <a:rPr kumimoji="1" lang="zh-CN" altLang="en-US" sz="2800" b="1" dirty="0">
                <a:solidFill>
                  <a:srgbClr val="0000FF"/>
                </a:solidFill>
                <a:latin typeface="Times New Roman" panose="02020603050405020304" pitchFamily="18" charset="0"/>
              </a:rPr>
              <a:t>、元件特性如何得到简化？</a:t>
            </a:r>
          </a:p>
        </p:txBody>
      </p:sp>
      <p:sp>
        <p:nvSpPr>
          <p:cNvPr id="24589" name="Text Box 13"/>
          <p:cNvSpPr txBox="1">
            <a:spLocks noChangeArrowheads="1"/>
          </p:cNvSpPr>
          <p:nvPr/>
        </p:nvSpPr>
        <p:spPr bwMode="auto">
          <a:xfrm>
            <a:off x="609600" y="5943600"/>
            <a:ext cx="5410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800" b="1">
                <a:solidFill>
                  <a:srgbClr val="0000FF"/>
                </a:solidFill>
                <a:latin typeface="Times New Roman" panose="02020603050405020304" pitchFamily="18" charset="0"/>
              </a:rPr>
              <a:t>微分方程的求解如何得到简化？</a:t>
            </a:r>
          </a:p>
        </p:txBody>
      </p:sp>
      <p:sp>
        <p:nvSpPr>
          <p:cNvPr id="18" name="Text Box 5"/>
          <p:cNvSpPr txBox="1">
            <a:spLocks noChangeArrowheads="1"/>
          </p:cNvSpPr>
          <p:nvPr/>
        </p:nvSpPr>
        <p:spPr bwMode="auto">
          <a:xfrm>
            <a:off x="333376" y="4050348"/>
            <a:ext cx="8507412"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dirty="0">
                <a:latin typeface="Times New Roman" panose="02020603050405020304" pitchFamily="18" charset="0"/>
              </a:rPr>
              <a:t>(c)  </a:t>
            </a:r>
            <a:r>
              <a:rPr kumimoji="1" lang="zh-CN" altLang="en-US" sz="2400" b="1" dirty="0">
                <a:solidFill>
                  <a:srgbClr val="FF0000"/>
                </a:solidFill>
                <a:latin typeface="宋体" panose="02010600030101010101" pitchFamily="2" charset="-122"/>
                <a:ea typeface="宋体" panose="02010600030101010101" pitchFamily="2" charset="-122"/>
              </a:rPr>
              <a:t>初相角</a:t>
            </a:r>
            <a:r>
              <a:rPr kumimoji="1" lang="en-US" altLang="zh-CN" sz="2400" b="1" dirty="0">
                <a:latin typeface="Times New Roman" panose="02020603050405020304" pitchFamily="18" charset="0"/>
              </a:rPr>
              <a:t>(</a:t>
            </a:r>
            <a:r>
              <a:rPr kumimoji="1" lang="en-US" altLang="zh-CN" sz="2400" b="1" i="1" dirty="0">
                <a:solidFill>
                  <a:srgbClr val="FF0000"/>
                </a:solidFill>
                <a:latin typeface="Symbol" panose="05050102010706020507" pitchFamily="18" charset="2"/>
              </a:rPr>
              <a:t>y </a:t>
            </a:r>
            <a:r>
              <a:rPr kumimoji="1" lang="en-US" altLang="zh-CN" sz="2400" b="1" dirty="0">
                <a:latin typeface="Times New Roman" panose="02020603050405020304" pitchFamily="18" charset="0"/>
              </a:rPr>
              <a:t>)</a:t>
            </a:r>
          </a:p>
        </p:txBody>
      </p:sp>
    </p:spTree>
    <p:extLst>
      <p:ext uri="{BB962C8B-B14F-4D97-AF65-F5344CB8AC3E}">
        <p14:creationId xmlns:p14="http://schemas.microsoft.com/office/powerpoint/2010/main" val="352222220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582"/>
                                        </p:tgtEl>
                                        <p:attrNameLst>
                                          <p:attrName>style.visibility</p:attrName>
                                        </p:attrNameLst>
                                      </p:cBhvr>
                                      <p:to>
                                        <p:strVal val="visible"/>
                                      </p:to>
                                    </p:set>
                                    <p:animEffect transition="in" filter="dissolve">
                                      <p:cBhvr>
                                        <p:cTn id="7" dur="500"/>
                                        <p:tgtEl>
                                          <p:spTgt spid="245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580"/>
                                        </p:tgtEl>
                                        <p:attrNameLst>
                                          <p:attrName>style.visibility</p:attrName>
                                        </p:attrNameLst>
                                      </p:cBhvr>
                                      <p:to>
                                        <p:strVal val="visible"/>
                                      </p:to>
                                    </p:set>
                                    <p:animEffect transition="in" filter="dissolve">
                                      <p:cBhvr>
                                        <p:cTn id="12" dur="500"/>
                                        <p:tgtEl>
                                          <p:spTgt spid="24580"/>
                                        </p:tgtEl>
                                      </p:cBhvr>
                                    </p:animEffect>
                                  </p:childTnLst>
                                </p:cTn>
                              </p:par>
                            </p:childTnLst>
                          </p:cTn>
                        </p:par>
                        <p:par>
                          <p:cTn id="13" fill="hold" nodeType="afterGroup">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4579"/>
                                        </p:tgtEl>
                                        <p:attrNameLst>
                                          <p:attrName>style.visibility</p:attrName>
                                        </p:attrNameLst>
                                      </p:cBhvr>
                                      <p:to>
                                        <p:strVal val="visible"/>
                                      </p:to>
                                    </p:set>
                                    <p:animEffect transition="in" filter="dissolve">
                                      <p:cBhvr>
                                        <p:cTn id="16" dur="500"/>
                                        <p:tgtEl>
                                          <p:spTgt spid="24579"/>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4584"/>
                                        </p:tgtEl>
                                        <p:attrNameLst>
                                          <p:attrName>style.visibility</p:attrName>
                                        </p:attrNameLst>
                                      </p:cBhvr>
                                      <p:to>
                                        <p:strVal val="visible"/>
                                      </p:to>
                                    </p:set>
                                    <p:animEffect transition="in" filter="dissolve">
                                      <p:cBhvr>
                                        <p:cTn id="25" dur="500"/>
                                        <p:tgtEl>
                                          <p:spTgt spid="2458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4583"/>
                                        </p:tgtEl>
                                        <p:attrNameLst>
                                          <p:attrName>style.visibility</p:attrName>
                                        </p:attrNameLst>
                                      </p:cBhvr>
                                      <p:to>
                                        <p:strVal val="visible"/>
                                      </p:to>
                                    </p:set>
                                    <p:animEffect transition="in" filter="dissolve">
                                      <p:cBhvr>
                                        <p:cTn id="30" dur="500"/>
                                        <p:tgtEl>
                                          <p:spTgt spid="24583"/>
                                        </p:tgtEl>
                                      </p:cBhvr>
                                    </p:animEffect>
                                  </p:childTnLst>
                                </p:cTn>
                              </p:par>
                            </p:childTnLst>
                          </p:cTn>
                        </p:par>
                        <p:par>
                          <p:cTn id="31" fill="hold" nodeType="afterGroup">
                            <p:stCondLst>
                              <p:cond delay="500"/>
                            </p:stCondLst>
                            <p:childTnLst>
                              <p:par>
                                <p:cTn id="32" presetID="22" presetClass="entr" presetSubtype="1" fill="hold" nodeType="afterEffect">
                                  <p:stCondLst>
                                    <p:cond delay="0"/>
                                  </p:stCondLst>
                                  <p:childTnLst>
                                    <p:set>
                                      <p:cBhvr>
                                        <p:cTn id="33" dur="1" fill="hold">
                                          <p:stCondLst>
                                            <p:cond delay="0"/>
                                          </p:stCondLst>
                                        </p:cTn>
                                        <p:tgtEl>
                                          <p:spTgt spid="24585"/>
                                        </p:tgtEl>
                                        <p:attrNameLst>
                                          <p:attrName>style.visibility</p:attrName>
                                        </p:attrNameLst>
                                      </p:cBhvr>
                                      <p:to>
                                        <p:strVal val="visible"/>
                                      </p:to>
                                    </p:set>
                                    <p:animEffect transition="in" filter="wipe(up)">
                                      <p:cBhvr>
                                        <p:cTn id="34" dur="500"/>
                                        <p:tgtEl>
                                          <p:spTgt spid="2458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4586"/>
                                        </p:tgtEl>
                                        <p:attrNameLst>
                                          <p:attrName>style.visibility</p:attrName>
                                        </p:attrNameLst>
                                      </p:cBhvr>
                                      <p:to>
                                        <p:strVal val="visible"/>
                                      </p:to>
                                    </p:set>
                                    <p:animEffect transition="in" filter="dissolve">
                                      <p:cBhvr>
                                        <p:cTn id="39" dur="500"/>
                                        <p:tgtEl>
                                          <p:spTgt spid="2458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4587"/>
                                        </p:tgtEl>
                                        <p:attrNameLst>
                                          <p:attrName>style.visibility</p:attrName>
                                        </p:attrNameLst>
                                      </p:cBhvr>
                                      <p:to>
                                        <p:strVal val="visible"/>
                                      </p:to>
                                    </p:set>
                                    <p:animEffect transition="in" filter="dissolve">
                                      <p:cBhvr>
                                        <p:cTn id="44" dur="500"/>
                                        <p:tgtEl>
                                          <p:spTgt spid="24587"/>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4588"/>
                                        </p:tgtEl>
                                        <p:attrNameLst>
                                          <p:attrName>style.visibility</p:attrName>
                                        </p:attrNameLst>
                                      </p:cBhvr>
                                      <p:to>
                                        <p:strVal val="visible"/>
                                      </p:to>
                                    </p:set>
                                    <p:anim calcmode="lin" valueType="num">
                                      <p:cBhvr additive="base">
                                        <p:cTn id="49" dur="500" fill="hold"/>
                                        <p:tgtEl>
                                          <p:spTgt spid="24588"/>
                                        </p:tgtEl>
                                        <p:attrNameLst>
                                          <p:attrName>ppt_x</p:attrName>
                                        </p:attrNameLst>
                                      </p:cBhvr>
                                      <p:tavLst>
                                        <p:tav tm="0">
                                          <p:val>
                                            <p:strVal val="#ppt_x"/>
                                          </p:val>
                                        </p:tav>
                                        <p:tav tm="100000">
                                          <p:val>
                                            <p:strVal val="#ppt_x"/>
                                          </p:val>
                                        </p:tav>
                                      </p:tavLst>
                                    </p:anim>
                                    <p:anim calcmode="lin" valueType="num">
                                      <p:cBhvr additive="base">
                                        <p:cTn id="50" dur="500" fill="hold"/>
                                        <p:tgtEl>
                                          <p:spTgt spid="24588"/>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4589"/>
                                        </p:tgtEl>
                                        <p:attrNameLst>
                                          <p:attrName>style.visibility</p:attrName>
                                        </p:attrNameLst>
                                      </p:cBhvr>
                                      <p:to>
                                        <p:strVal val="visible"/>
                                      </p:to>
                                    </p:set>
                                    <p:anim calcmode="lin" valueType="num">
                                      <p:cBhvr additive="base">
                                        <p:cTn id="55" dur="500" fill="hold"/>
                                        <p:tgtEl>
                                          <p:spTgt spid="24589"/>
                                        </p:tgtEl>
                                        <p:attrNameLst>
                                          <p:attrName>ppt_x</p:attrName>
                                        </p:attrNameLst>
                                      </p:cBhvr>
                                      <p:tavLst>
                                        <p:tav tm="0">
                                          <p:val>
                                            <p:strVal val="#ppt_x"/>
                                          </p:val>
                                        </p:tav>
                                        <p:tav tm="100000">
                                          <p:val>
                                            <p:strVal val="#ppt_x"/>
                                          </p:val>
                                        </p:tav>
                                      </p:tavLst>
                                    </p:anim>
                                    <p:anim calcmode="lin" valueType="num">
                                      <p:cBhvr additive="base">
                                        <p:cTn id="56" dur="500" fill="hold"/>
                                        <p:tgtEl>
                                          <p:spTgt spid="245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autoUpdateAnimBg="0"/>
      <p:bldP spid="24580" grpId="0" autoUpdateAnimBg="0"/>
      <p:bldP spid="24582" grpId="0" autoUpdateAnimBg="0"/>
      <p:bldP spid="24583" grpId="0" animBg="1" autoUpdateAnimBg="0"/>
      <p:bldP spid="24584" grpId="0" animBg="1" autoUpdateAnimBg="0"/>
      <p:bldP spid="24586" grpId="0" animBg="1" autoUpdateAnimBg="0"/>
      <p:bldP spid="24587" grpId="0" animBg="1" autoUpdateAnimBg="0"/>
      <p:bldP spid="24588" grpId="0" autoUpdateAnimBg="0"/>
      <p:bldP spid="24589" grpId="0" autoUpdateAnimBg="0"/>
      <p:bldP spid="1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3" name="Text Box 75"/>
          <p:cNvSpPr txBox="1">
            <a:spLocks noChangeArrowheads="1"/>
          </p:cNvSpPr>
          <p:nvPr/>
        </p:nvSpPr>
        <p:spPr bwMode="auto">
          <a:xfrm>
            <a:off x="539750" y="1412875"/>
            <a:ext cx="2808288"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zh-CN" altLang="en-US" sz="2400" dirty="0">
                <a:latin typeface="Times New Roman" panose="02020603050405020304" pitchFamily="18" charset="0"/>
              </a:rPr>
              <a:t>构造一个复函数</a:t>
            </a:r>
          </a:p>
        </p:txBody>
      </p:sp>
      <p:graphicFrame>
        <p:nvGraphicFramePr>
          <p:cNvPr id="17484" name="Object 76"/>
          <p:cNvGraphicFramePr>
            <a:graphicFrameLocks noChangeAspect="1"/>
          </p:cNvGraphicFramePr>
          <p:nvPr>
            <p:extLst>
              <p:ext uri="{D42A27DB-BD31-4B8C-83A1-F6EECF244321}">
                <p14:modId xmlns:p14="http://schemas.microsoft.com/office/powerpoint/2010/main" val="3554372505"/>
              </p:ext>
            </p:extLst>
          </p:nvPr>
        </p:nvGraphicFramePr>
        <p:xfrm>
          <a:off x="3271838" y="1387475"/>
          <a:ext cx="3068637" cy="592138"/>
        </p:xfrm>
        <a:graphic>
          <a:graphicData uri="http://schemas.openxmlformats.org/presentationml/2006/ole">
            <mc:AlternateContent xmlns:mc="http://schemas.openxmlformats.org/markup-compatibility/2006">
              <mc:Choice xmlns:v="urn:schemas-microsoft-com:vml" Requires="v">
                <p:oleObj spid="_x0000_s98938" name="Equation" r:id="rId3" imgW="1130040" imgH="241200" progId="Equation.DSMT4">
                  <p:embed/>
                </p:oleObj>
              </mc:Choice>
              <mc:Fallback>
                <p:oleObj name="Equation" r:id="rId3" imgW="1130040" imgH="241200" progId="Equation.DSMT4">
                  <p:embed/>
                  <p:pic>
                    <p:nvPicPr>
                      <p:cNvPr id="17484" name="Object 76"/>
                      <p:cNvPicPr>
                        <a:picLocks noChangeAspect="1" noChangeArrowheads="1"/>
                      </p:cNvPicPr>
                      <p:nvPr/>
                    </p:nvPicPr>
                    <p:blipFill>
                      <a:blip r:embed="rId4"/>
                      <a:srcRect/>
                      <a:stretch>
                        <a:fillRect/>
                      </a:stretch>
                    </p:blipFill>
                    <p:spPr bwMode="auto">
                      <a:xfrm>
                        <a:off x="3271838" y="1387475"/>
                        <a:ext cx="3068637"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86" name="Text Box 78"/>
          <p:cNvSpPr txBox="1">
            <a:spLocks noChangeArrowheads="1"/>
          </p:cNvSpPr>
          <p:nvPr/>
        </p:nvSpPr>
        <p:spPr bwMode="auto">
          <a:xfrm>
            <a:off x="468313" y="2852738"/>
            <a:ext cx="3240087"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zh-CN" altLang="en-US" sz="2400" dirty="0">
                <a:latin typeface="Times New Roman" panose="02020603050405020304" pitchFamily="18" charset="0"/>
              </a:rPr>
              <a:t>对 </a:t>
            </a:r>
            <a:r>
              <a:rPr kumimoji="1" lang="en-US" altLang="zh-CN" sz="2400" b="0" i="1" dirty="0">
                <a:latin typeface="Times New Roman" panose="02020603050405020304" pitchFamily="18" charset="0"/>
                <a:ea typeface="宋体" panose="02010600030101010101" pitchFamily="2" charset="-122"/>
              </a:rPr>
              <a:t>F</a:t>
            </a:r>
            <a:r>
              <a:rPr kumimoji="1" lang="en-US" altLang="zh-CN" sz="2400" b="0" dirty="0">
                <a:latin typeface="Times New Roman" panose="02020603050405020304" pitchFamily="18" charset="0"/>
                <a:ea typeface="宋体" panose="02010600030101010101" pitchFamily="2" charset="-122"/>
              </a:rPr>
              <a:t>(</a:t>
            </a:r>
            <a:r>
              <a:rPr kumimoji="1" lang="en-US" altLang="zh-CN" sz="2400" b="0" i="1" dirty="0">
                <a:latin typeface="Times New Roman" panose="02020603050405020304" pitchFamily="18" charset="0"/>
                <a:ea typeface="宋体" panose="02010600030101010101" pitchFamily="2" charset="-122"/>
              </a:rPr>
              <a:t>t</a:t>
            </a:r>
            <a:r>
              <a:rPr kumimoji="1" lang="en-US" altLang="zh-CN" sz="2400" b="0" dirty="0">
                <a:latin typeface="Times New Roman" panose="02020603050405020304" pitchFamily="18" charset="0"/>
                <a:ea typeface="宋体" panose="02010600030101010101" pitchFamily="2" charset="-122"/>
              </a:rPr>
              <a:t>) </a:t>
            </a:r>
            <a:r>
              <a:rPr kumimoji="1" lang="zh-CN" altLang="en-US" sz="2400" dirty="0">
                <a:latin typeface="Times New Roman" panose="02020603050405020304" pitchFamily="18" charset="0"/>
              </a:rPr>
              <a:t>取实部</a:t>
            </a:r>
          </a:p>
        </p:txBody>
      </p:sp>
      <p:graphicFrame>
        <p:nvGraphicFramePr>
          <p:cNvPr id="17488" name="Object 80"/>
          <p:cNvGraphicFramePr>
            <a:graphicFrameLocks noChangeAspect="1"/>
          </p:cNvGraphicFramePr>
          <p:nvPr>
            <p:extLst>
              <p:ext uri="{D42A27DB-BD31-4B8C-83A1-F6EECF244321}">
                <p14:modId xmlns:p14="http://schemas.microsoft.com/office/powerpoint/2010/main" val="2257648536"/>
              </p:ext>
            </p:extLst>
          </p:nvPr>
        </p:nvGraphicFramePr>
        <p:xfrm>
          <a:off x="3255963" y="2824163"/>
          <a:ext cx="5010150" cy="557212"/>
        </p:xfrm>
        <a:graphic>
          <a:graphicData uri="http://schemas.openxmlformats.org/presentationml/2006/ole">
            <mc:AlternateContent xmlns:mc="http://schemas.openxmlformats.org/markup-compatibility/2006">
              <mc:Choice xmlns:v="urn:schemas-microsoft-com:vml" Requires="v">
                <p:oleObj spid="_x0000_s98939" name="Equation" r:id="rId5" imgW="2158920" imgH="241200" progId="Equation.DSMT4">
                  <p:embed/>
                </p:oleObj>
              </mc:Choice>
              <mc:Fallback>
                <p:oleObj name="Equation" r:id="rId5" imgW="2158920" imgH="241200" progId="Equation.DSMT4">
                  <p:embed/>
                  <p:pic>
                    <p:nvPicPr>
                      <p:cNvPr id="17488" name="Object 80"/>
                      <p:cNvPicPr>
                        <a:picLocks noChangeAspect="1" noChangeArrowheads="1"/>
                      </p:cNvPicPr>
                      <p:nvPr/>
                    </p:nvPicPr>
                    <p:blipFill>
                      <a:blip r:embed="rId6"/>
                      <a:srcRect/>
                      <a:stretch>
                        <a:fillRect/>
                      </a:stretch>
                    </p:blipFill>
                    <p:spPr bwMode="auto">
                      <a:xfrm>
                        <a:off x="3255963" y="2824163"/>
                        <a:ext cx="5010150" cy="557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89" name="Text Box 81"/>
          <p:cNvSpPr txBox="1">
            <a:spLocks noChangeArrowheads="1"/>
          </p:cNvSpPr>
          <p:nvPr/>
        </p:nvSpPr>
        <p:spPr bwMode="auto">
          <a:xfrm>
            <a:off x="971550" y="3849391"/>
            <a:ext cx="5256212" cy="984500"/>
          </a:xfrm>
          <a:prstGeom prst="rect">
            <a:avLst/>
          </a:prstGeom>
          <a:noFill/>
          <a:ln>
            <a:noFill/>
          </a:ln>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just">
              <a:lnSpc>
                <a:spcPct val="130000"/>
              </a:lnSpc>
            </a:pPr>
            <a:r>
              <a:rPr kumimoji="1" lang="en-US" altLang="zh-CN" sz="2400" dirty="0">
                <a:latin typeface="楷体_GB2312" pitchFamily="49" charset="-122"/>
              </a:rPr>
              <a:t>      </a:t>
            </a:r>
            <a:r>
              <a:rPr kumimoji="1" lang="zh-CN" altLang="en-US" sz="2400" dirty="0">
                <a:latin typeface="楷体_GB2312" pitchFamily="49" charset="-122"/>
              </a:rPr>
              <a:t>任意一个正弦时间函数都有唯一与其对应的复数函数。</a:t>
            </a:r>
          </a:p>
        </p:txBody>
      </p:sp>
      <p:graphicFrame>
        <p:nvGraphicFramePr>
          <p:cNvPr id="17490" name="Object 82"/>
          <p:cNvGraphicFramePr>
            <a:graphicFrameLocks noChangeAspect="1"/>
          </p:cNvGraphicFramePr>
          <p:nvPr>
            <p:extLst>
              <p:ext uri="{D42A27DB-BD31-4B8C-83A1-F6EECF244321}">
                <p14:modId xmlns:p14="http://schemas.microsoft.com/office/powerpoint/2010/main" val="3893384881"/>
              </p:ext>
            </p:extLst>
          </p:nvPr>
        </p:nvGraphicFramePr>
        <p:xfrm>
          <a:off x="1163638" y="5043488"/>
          <a:ext cx="6673850" cy="612775"/>
        </p:xfrm>
        <a:graphic>
          <a:graphicData uri="http://schemas.openxmlformats.org/presentationml/2006/ole">
            <mc:AlternateContent xmlns:mc="http://schemas.openxmlformats.org/markup-compatibility/2006">
              <mc:Choice xmlns:v="urn:schemas-microsoft-com:vml" Requires="v">
                <p:oleObj spid="_x0000_s98940" name="Equation" r:id="rId7" imgW="2730240" imgH="253800" progId="Equation.DSMT4">
                  <p:embed/>
                </p:oleObj>
              </mc:Choice>
              <mc:Fallback>
                <p:oleObj name="Equation" r:id="rId7" imgW="2730240" imgH="253800" progId="Equation.DSMT4">
                  <p:embed/>
                  <p:pic>
                    <p:nvPicPr>
                      <p:cNvPr id="17490" name="Object 82"/>
                      <p:cNvPicPr>
                        <a:picLocks noChangeAspect="1" noChangeArrowheads="1"/>
                      </p:cNvPicPr>
                      <p:nvPr/>
                    </p:nvPicPr>
                    <p:blipFill>
                      <a:blip r:embed="rId8"/>
                      <a:srcRect/>
                      <a:stretch>
                        <a:fillRect/>
                      </a:stretch>
                    </p:blipFill>
                    <p:spPr bwMode="auto">
                      <a:xfrm>
                        <a:off x="1163638" y="5043488"/>
                        <a:ext cx="6673850" cy="612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497" name="Object 89"/>
          <p:cNvGraphicFramePr>
            <a:graphicFrameLocks noChangeAspect="1"/>
          </p:cNvGraphicFramePr>
          <p:nvPr>
            <p:extLst>
              <p:ext uri="{D42A27DB-BD31-4B8C-83A1-F6EECF244321}">
                <p14:modId xmlns:p14="http://schemas.microsoft.com/office/powerpoint/2010/main" val="1129546197"/>
              </p:ext>
            </p:extLst>
          </p:nvPr>
        </p:nvGraphicFramePr>
        <p:xfrm>
          <a:off x="2882900" y="2176463"/>
          <a:ext cx="5299075" cy="539750"/>
        </p:xfrm>
        <a:graphic>
          <a:graphicData uri="http://schemas.openxmlformats.org/presentationml/2006/ole">
            <mc:AlternateContent xmlns:mc="http://schemas.openxmlformats.org/markup-compatibility/2006">
              <mc:Choice xmlns:v="urn:schemas-microsoft-com:vml" Requires="v">
                <p:oleObj spid="_x0000_s98941" name="Equation" r:id="rId9" imgW="2361960" imgH="241200" progId="Equation.DSMT4">
                  <p:embed/>
                </p:oleObj>
              </mc:Choice>
              <mc:Fallback>
                <p:oleObj name="Equation" r:id="rId9" imgW="2361960" imgH="241200" progId="Equation.DSMT4">
                  <p:embed/>
                  <p:pic>
                    <p:nvPicPr>
                      <p:cNvPr id="17497" name="Object 89"/>
                      <p:cNvPicPr>
                        <a:picLocks noChangeAspect="1" noChangeArrowheads="1"/>
                      </p:cNvPicPr>
                      <p:nvPr/>
                    </p:nvPicPr>
                    <p:blipFill>
                      <a:blip r:embed="rId10"/>
                      <a:srcRect/>
                      <a:stretch>
                        <a:fillRect/>
                      </a:stretch>
                    </p:blipFill>
                    <p:spPr bwMode="auto">
                      <a:xfrm>
                        <a:off x="2882900" y="2176463"/>
                        <a:ext cx="5299075" cy="539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7498" name="AutoShape 90" descr="羊皮纸"/>
          <p:cNvSpPr>
            <a:spLocks noChangeArrowheads="1"/>
          </p:cNvSpPr>
          <p:nvPr/>
        </p:nvSpPr>
        <p:spPr bwMode="auto">
          <a:xfrm>
            <a:off x="5724525" y="549275"/>
            <a:ext cx="2376488" cy="576263"/>
          </a:xfrm>
          <a:prstGeom prst="wedgeRoundRectCallout">
            <a:avLst>
              <a:gd name="adj1" fmla="val -119940"/>
              <a:gd name="adj2" fmla="val 127963"/>
              <a:gd name="adj3" fmla="val 16667"/>
            </a:avLst>
          </a:prstGeom>
          <a:blipFill dpi="0" rotWithShape="1">
            <a:blip r:embed="rId11"/>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2400"/>
              <a:t>无物理意义</a:t>
            </a:r>
          </a:p>
        </p:txBody>
      </p:sp>
      <p:sp>
        <p:nvSpPr>
          <p:cNvPr id="17499" name="AutoShape 91" descr="羊皮纸"/>
          <p:cNvSpPr>
            <a:spLocks noChangeArrowheads="1"/>
          </p:cNvSpPr>
          <p:nvPr/>
        </p:nvSpPr>
        <p:spPr bwMode="auto">
          <a:xfrm>
            <a:off x="6227763" y="3573463"/>
            <a:ext cx="2376487" cy="935037"/>
          </a:xfrm>
          <a:prstGeom prst="wedgeRoundRectCallout">
            <a:avLst>
              <a:gd name="adj1" fmla="val -89681"/>
              <a:gd name="adj2" fmla="val -79032"/>
              <a:gd name="adj3" fmla="val 16667"/>
            </a:avLst>
          </a:prstGeom>
          <a:blipFill dpi="0" rotWithShape="1">
            <a:blip r:embed="rId11"/>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400">
                <a:latin typeface="楷体_GB2312" pitchFamily="49" charset="-122"/>
              </a:rPr>
              <a:t>是一个正弦量 有物理意义</a:t>
            </a:r>
          </a:p>
        </p:txBody>
      </p:sp>
      <p:sp>
        <p:nvSpPr>
          <p:cNvPr id="17503" name="Text Box 95"/>
          <p:cNvSpPr txBox="1">
            <a:spLocks noChangeArrowheads="1"/>
          </p:cNvSpPr>
          <p:nvPr/>
        </p:nvSpPr>
        <p:spPr bwMode="auto">
          <a:xfrm>
            <a:off x="354523" y="144910"/>
            <a:ext cx="4895850" cy="584775"/>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8000" rIns="198000">
            <a:spAutoFit/>
          </a:bodyPr>
          <a:lstStyle/>
          <a:p>
            <a:pPr>
              <a:spcBef>
                <a:spcPct val="50000"/>
              </a:spcBef>
            </a:pPr>
            <a:r>
              <a:rPr kumimoji="1" lang="en-US" altLang="zh-CN" sz="3200" dirty="0">
                <a:latin typeface="楷体_GB2312" pitchFamily="49" charset="-122"/>
              </a:rPr>
              <a:t>3. </a:t>
            </a:r>
            <a:r>
              <a:rPr kumimoji="1" lang="zh-CN" altLang="en-US" sz="3200" dirty="0">
                <a:latin typeface="楷体_GB2312" pitchFamily="49" charset="-122"/>
              </a:rPr>
              <a:t>正弦量的相量表示</a:t>
            </a:r>
          </a:p>
        </p:txBody>
      </p:sp>
      <p:sp>
        <p:nvSpPr>
          <p:cNvPr id="17516" name="Text Box 108"/>
          <p:cNvSpPr txBox="1">
            <a:spLocks noChangeArrowheads="1"/>
          </p:cNvSpPr>
          <p:nvPr/>
        </p:nvSpPr>
        <p:spPr bwMode="auto">
          <a:xfrm>
            <a:off x="565380" y="3756866"/>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dirty="0">
                <a:solidFill>
                  <a:srgbClr val="FF0000"/>
                </a:solidFill>
                <a:latin typeface="Times New Roman" panose="02020603050405020304" pitchFamily="18" charset="0"/>
                <a:ea typeface="华文行楷" panose="02010800040101010101" pitchFamily="2" charset="-122"/>
              </a:rPr>
              <a:t>结论</a:t>
            </a:r>
          </a:p>
        </p:txBody>
      </p:sp>
    </p:spTree>
    <p:extLst>
      <p:ext uri="{BB962C8B-B14F-4D97-AF65-F5344CB8AC3E}">
        <p14:creationId xmlns:p14="http://schemas.microsoft.com/office/powerpoint/2010/main" val="13071795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503"/>
                                        </p:tgtEl>
                                        <p:attrNameLst>
                                          <p:attrName>style.visibility</p:attrName>
                                        </p:attrNameLst>
                                      </p:cBhvr>
                                      <p:to>
                                        <p:strVal val="visible"/>
                                      </p:to>
                                    </p:set>
                                    <p:anim calcmode="lin" valueType="num">
                                      <p:cBhvr additive="base">
                                        <p:cTn id="7" dur="500" fill="hold"/>
                                        <p:tgtEl>
                                          <p:spTgt spid="17503"/>
                                        </p:tgtEl>
                                        <p:attrNameLst>
                                          <p:attrName>ppt_x</p:attrName>
                                        </p:attrNameLst>
                                      </p:cBhvr>
                                      <p:tavLst>
                                        <p:tav tm="0">
                                          <p:val>
                                            <p:strVal val="0-#ppt_w/2"/>
                                          </p:val>
                                        </p:tav>
                                        <p:tav tm="100000">
                                          <p:val>
                                            <p:strVal val="#ppt_x"/>
                                          </p:val>
                                        </p:tav>
                                      </p:tavLst>
                                    </p:anim>
                                    <p:anim calcmode="lin" valueType="num">
                                      <p:cBhvr additive="base">
                                        <p:cTn id="8" dur="500" fill="hold"/>
                                        <p:tgtEl>
                                          <p:spTgt spid="175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5" fill="hold" grpId="0" nodeType="clickEffect">
                                  <p:stCondLst>
                                    <p:cond delay="0"/>
                                  </p:stCondLst>
                                  <p:childTnLst>
                                    <p:set>
                                      <p:cBhvr>
                                        <p:cTn id="12" dur="1" fill="hold">
                                          <p:stCondLst>
                                            <p:cond delay="0"/>
                                          </p:stCondLst>
                                        </p:cTn>
                                        <p:tgtEl>
                                          <p:spTgt spid="17483"/>
                                        </p:tgtEl>
                                        <p:attrNameLst>
                                          <p:attrName>style.visibility</p:attrName>
                                        </p:attrNameLst>
                                      </p:cBhvr>
                                      <p:to>
                                        <p:strVal val="visible"/>
                                      </p:to>
                                    </p:set>
                                    <p:animEffect transition="in" filter="blinds(vertical)">
                                      <p:cBhvr>
                                        <p:cTn id="13" dur="500"/>
                                        <p:tgtEl>
                                          <p:spTgt spid="17483"/>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17484"/>
                                        </p:tgtEl>
                                        <p:attrNameLst>
                                          <p:attrName>style.visibility</p:attrName>
                                        </p:attrNameLst>
                                      </p:cBhvr>
                                      <p:to>
                                        <p:strVal val="visible"/>
                                      </p:to>
                                    </p:set>
                                    <p:anim calcmode="lin" valueType="num">
                                      <p:cBhvr>
                                        <p:cTn id="18" dur="500" fill="hold"/>
                                        <p:tgtEl>
                                          <p:spTgt spid="17484"/>
                                        </p:tgtEl>
                                        <p:attrNameLst>
                                          <p:attrName>ppt_w</p:attrName>
                                        </p:attrNameLst>
                                      </p:cBhvr>
                                      <p:tavLst>
                                        <p:tav tm="0">
                                          <p:val>
                                            <p:fltVal val="0"/>
                                          </p:val>
                                        </p:tav>
                                        <p:tav tm="100000">
                                          <p:val>
                                            <p:strVal val="#ppt_w"/>
                                          </p:val>
                                        </p:tav>
                                      </p:tavLst>
                                    </p:anim>
                                    <p:anim calcmode="lin" valueType="num">
                                      <p:cBhvr>
                                        <p:cTn id="19" dur="500" fill="hold"/>
                                        <p:tgtEl>
                                          <p:spTgt spid="17484"/>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7497"/>
                                        </p:tgtEl>
                                        <p:attrNameLst>
                                          <p:attrName>style.visibility</p:attrName>
                                        </p:attrNameLst>
                                      </p:cBhvr>
                                      <p:to>
                                        <p:strVal val="visible"/>
                                      </p:to>
                                    </p:set>
                                    <p:animEffect transition="in" filter="wipe(left)">
                                      <p:cBhvr>
                                        <p:cTn id="24" dur="2000"/>
                                        <p:tgtEl>
                                          <p:spTgt spid="17497"/>
                                        </p:tgtEl>
                                      </p:cBhvr>
                                    </p:animEffect>
                                  </p:childTnLst>
                                </p:cTn>
                              </p:par>
                            </p:childTnLst>
                          </p:cTn>
                        </p:par>
                        <p:par>
                          <p:cTn id="25" fill="hold" nodeType="afterGroup">
                            <p:stCondLst>
                              <p:cond delay="2000"/>
                            </p:stCondLst>
                            <p:childTnLst>
                              <p:par>
                                <p:cTn id="26" presetID="20" presetClass="entr" presetSubtype="0" fill="hold" grpId="0" nodeType="afterEffect">
                                  <p:stCondLst>
                                    <p:cond delay="0"/>
                                  </p:stCondLst>
                                  <p:childTnLst>
                                    <p:set>
                                      <p:cBhvr>
                                        <p:cTn id="27" dur="1" fill="hold">
                                          <p:stCondLst>
                                            <p:cond delay="0"/>
                                          </p:stCondLst>
                                        </p:cTn>
                                        <p:tgtEl>
                                          <p:spTgt spid="17498"/>
                                        </p:tgtEl>
                                        <p:attrNameLst>
                                          <p:attrName>style.visibility</p:attrName>
                                        </p:attrNameLst>
                                      </p:cBhvr>
                                      <p:to>
                                        <p:strVal val="visible"/>
                                      </p:to>
                                    </p:set>
                                    <p:animEffect transition="in" filter="wedge">
                                      <p:cBhvr>
                                        <p:cTn id="28" dur="2000"/>
                                        <p:tgtEl>
                                          <p:spTgt spid="17498"/>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7486"/>
                                        </p:tgtEl>
                                        <p:attrNameLst>
                                          <p:attrName>style.visibility</p:attrName>
                                        </p:attrNameLst>
                                      </p:cBhvr>
                                      <p:to>
                                        <p:strVal val="visible"/>
                                      </p:to>
                                    </p:set>
                                    <p:anim calcmode="lin" valueType="num">
                                      <p:cBhvr additive="base">
                                        <p:cTn id="33" dur="500" fill="hold"/>
                                        <p:tgtEl>
                                          <p:spTgt spid="17486"/>
                                        </p:tgtEl>
                                        <p:attrNameLst>
                                          <p:attrName>ppt_x</p:attrName>
                                        </p:attrNameLst>
                                      </p:cBhvr>
                                      <p:tavLst>
                                        <p:tav tm="0">
                                          <p:val>
                                            <p:strVal val="0-#ppt_w/2"/>
                                          </p:val>
                                        </p:tav>
                                        <p:tav tm="100000">
                                          <p:val>
                                            <p:strVal val="#ppt_x"/>
                                          </p:val>
                                        </p:tav>
                                      </p:tavLst>
                                    </p:anim>
                                    <p:anim calcmode="lin" valueType="num">
                                      <p:cBhvr additive="base">
                                        <p:cTn id="34" dur="500" fill="hold"/>
                                        <p:tgtEl>
                                          <p:spTgt spid="17486"/>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7488"/>
                                        </p:tgtEl>
                                        <p:attrNameLst>
                                          <p:attrName>style.visibility</p:attrName>
                                        </p:attrNameLst>
                                      </p:cBhvr>
                                      <p:to>
                                        <p:strVal val="visible"/>
                                      </p:to>
                                    </p:set>
                                    <p:animEffect transition="in" filter="wipe(left)">
                                      <p:cBhvr>
                                        <p:cTn id="39" dur="2000"/>
                                        <p:tgtEl>
                                          <p:spTgt spid="17488"/>
                                        </p:tgtEl>
                                      </p:cBhvr>
                                    </p:animEffect>
                                  </p:childTnLst>
                                </p:cTn>
                              </p:par>
                            </p:childTnLst>
                          </p:cTn>
                        </p:par>
                        <p:par>
                          <p:cTn id="40" fill="hold" nodeType="afterGroup">
                            <p:stCondLst>
                              <p:cond delay="2000"/>
                            </p:stCondLst>
                            <p:childTnLst>
                              <p:par>
                                <p:cTn id="41" presetID="20" presetClass="entr" presetSubtype="0" fill="hold" grpId="0" nodeType="afterEffect">
                                  <p:stCondLst>
                                    <p:cond delay="0"/>
                                  </p:stCondLst>
                                  <p:childTnLst>
                                    <p:set>
                                      <p:cBhvr>
                                        <p:cTn id="42" dur="1" fill="hold">
                                          <p:stCondLst>
                                            <p:cond delay="0"/>
                                          </p:stCondLst>
                                        </p:cTn>
                                        <p:tgtEl>
                                          <p:spTgt spid="17499"/>
                                        </p:tgtEl>
                                        <p:attrNameLst>
                                          <p:attrName>style.visibility</p:attrName>
                                        </p:attrNameLst>
                                      </p:cBhvr>
                                      <p:to>
                                        <p:strVal val="visible"/>
                                      </p:to>
                                    </p:set>
                                    <p:animEffect transition="in" filter="wedge">
                                      <p:cBhvr>
                                        <p:cTn id="43" dur="2000"/>
                                        <p:tgtEl>
                                          <p:spTgt spid="1749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7516"/>
                                        </p:tgtEl>
                                        <p:attrNameLst>
                                          <p:attrName>style.visibility</p:attrName>
                                        </p:attrNameLst>
                                      </p:cBhvr>
                                      <p:to>
                                        <p:strVal val="visible"/>
                                      </p:to>
                                    </p:set>
                                  </p:childTnLst>
                                </p:cTn>
                              </p:par>
                            </p:childTnLst>
                          </p:cTn>
                        </p:par>
                        <p:par>
                          <p:cTn id="48" fill="hold">
                            <p:stCondLst>
                              <p:cond delay="0"/>
                            </p:stCondLst>
                            <p:childTnLst>
                              <p:par>
                                <p:cTn id="49" presetID="4" presetClass="entr" presetSubtype="32" fill="hold" grpId="0" nodeType="afterEffect">
                                  <p:stCondLst>
                                    <p:cond delay="0"/>
                                  </p:stCondLst>
                                  <p:childTnLst>
                                    <p:set>
                                      <p:cBhvr>
                                        <p:cTn id="50" dur="1" fill="hold">
                                          <p:stCondLst>
                                            <p:cond delay="0"/>
                                          </p:stCondLst>
                                        </p:cTn>
                                        <p:tgtEl>
                                          <p:spTgt spid="17489"/>
                                        </p:tgtEl>
                                        <p:attrNameLst>
                                          <p:attrName>style.visibility</p:attrName>
                                        </p:attrNameLst>
                                      </p:cBhvr>
                                      <p:to>
                                        <p:strVal val="visible"/>
                                      </p:to>
                                    </p:set>
                                    <p:animEffect transition="in" filter="box(out)">
                                      <p:cBhvr>
                                        <p:cTn id="51" dur="500"/>
                                        <p:tgtEl>
                                          <p:spTgt spid="1748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17490"/>
                                        </p:tgtEl>
                                        <p:attrNameLst>
                                          <p:attrName>style.visibility</p:attrName>
                                        </p:attrNameLst>
                                      </p:cBhvr>
                                      <p:to>
                                        <p:strVal val="visible"/>
                                      </p:to>
                                    </p:set>
                                    <p:animEffect transition="in" filter="wipe(left)">
                                      <p:cBhvr>
                                        <p:cTn id="56" dur="2000"/>
                                        <p:tgtEl>
                                          <p:spTgt spid="17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83" grpId="0" autoUpdateAnimBg="0"/>
      <p:bldP spid="17486" grpId="0" autoUpdateAnimBg="0"/>
      <p:bldP spid="17489" grpId="0"/>
      <p:bldP spid="17498" grpId="0" animBg="1"/>
      <p:bldP spid="17499" grpId="0" animBg="1"/>
      <p:bldP spid="17503" grpId="0"/>
      <p:bldP spid="175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0" name="Text Box 8"/>
          <p:cNvSpPr txBox="1">
            <a:spLocks noChangeArrowheads="1"/>
          </p:cNvSpPr>
          <p:nvPr/>
        </p:nvSpPr>
        <p:spPr bwMode="auto">
          <a:xfrm>
            <a:off x="611560" y="2209800"/>
            <a:ext cx="6192838" cy="1126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20000"/>
              </a:lnSpc>
            </a:pPr>
            <a:r>
              <a:rPr kumimoji="1" lang="en-US" altLang="zh-CN" sz="2800" b="0" i="1" dirty="0">
                <a:ea typeface="宋体" panose="02010600030101010101" pitchFamily="2" charset="-122"/>
              </a:rPr>
              <a:t>F</a:t>
            </a:r>
            <a:r>
              <a:rPr kumimoji="1" lang="en-US" altLang="zh-CN" sz="2800" b="0" dirty="0">
                <a:ea typeface="宋体" panose="02010600030101010101" pitchFamily="2" charset="-122"/>
              </a:rPr>
              <a:t>(</a:t>
            </a:r>
            <a:r>
              <a:rPr kumimoji="1" lang="en-US" altLang="zh-CN" sz="2800" b="0" i="1" dirty="0">
                <a:ea typeface="宋体" panose="02010600030101010101" pitchFamily="2" charset="-122"/>
              </a:rPr>
              <a:t>t</a:t>
            </a:r>
            <a:r>
              <a:rPr kumimoji="1" lang="en-US" altLang="zh-CN" sz="2800" b="0" dirty="0">
                <a:ea typeface="宋体" panose="02010600030101010101" pitchFamily="2" charset="-122"/>
              </a:rPr>
              <a:t>) </a:t>
            </a:r>
            <a:r>
              <a:rPr kumimoji="1" lang="zh-CN" altLang="en-US" sz="2800" dirty="0"/>
              <a:t>包含了三要素</a:t>
            </a:r>
            <a:r>
              <a:rPr kumimoji="1" lang="zh-CN" altLang="en-US" sz="2800" dirty="0">
                <a:ea typeface="宋体" panose="02010600030101010101" pitchFamily="2" charset="-122"/>
              </a:rPr>
              <a:t>：</a:t>
            </a:r>
            <a:r>
              <a:rPr kumimoji="1" lang="en-US" altLang="zh-CN" sz="2800" b="0" i="1" dirty="0">
                <a:ea typeface="宋体" panose="02010600030101010101" pitchFamily="2" charset="-122"/>
              </a:rPr>
              <a:t>I</a:t>
            </a:r>
            <a:r>
              <a:rPr kumimoji="1" lang="zh-CN" altLang="en-US" sz="2800" b="0" dirty="0">
                <a:ea typeface="宋体" panose="02010600030101010101" pitchFamily="2" charset="-122"/>
              </a:rPr>
              <a:t>、 </a:t>
            </a:r>
            <a:r>
              <a:rPr kumimoji="1" lang="zh-CN" altLang="en-US" sz="2800" b="0" i="1" dirty="0">
                <a:ea typeface="宋体" panose="02010600030101010101" pitchFamily="2" charset="-122"/>
                <a:sym typeface="Symbol" panose="05050102010706020507" pitchFamily="18" charset="2"/>
              </a:rPr>
              <a:t> </a:t>
            </a:r>
            <a:r>
              <a:rPr kumimoji="1" lang="zh-CN" altLang="en-US" sz="2800" b="0" dirty="0">
                <a:ea typeface="宋体" panose="02010600030101010101" pitchFamily="2" charset="-122"/>
              </a:rPr>
              <a:t>、</a:t>
            </a:r>
            <a:r>
              <a:rPr kumimoji="1" lang="zh-CN" altLang="en-US" sz="2800" b="0" i="1" dirty="0">
                <a:ea typeface="宋体" panose="02010600030101010101" pitchFamily="2" charset="-122"/>
                <a:sym typeface="Symbol" panose="05050102010706020507" pitchFamily="18" charset="2"/>
              </a:rPr>
              <a:t></a:t>
            </a:r>
            <a:r>
              <a:rPr kumimoji="1" lang="zh-CN" altLang="en-US" sz="2800" dirty="0">
                <a:latin typeface="Symbol" panose="05050102010706020507" pitchFamily="18" charset="2"/>
                <a:ea typeface="宋体" panose="02010600030101010101" pitchFamily="2" charset="-122"/>
              </a:rPr>
              <a:t>，</a:t>
            </a:r>
          </a:p>
          <a:p>
            <a:pPr>
              <a:lnSpc>
                <a:spcPct val="120000"/>
              </a:lnSpc>
            </a:pPr>
            <a:r>
              <a:rPr kumimoji="1" lang="zh-CN" altLang="zh-CN" sz="2800" dirty="0">
                <a:latin typeface="Symbol" panose="05050102010706020507" pitchFamily="18" charset="2"/>
              </a:rPr>
              <a:t>复常数</a:t>
            </a:r>
            <a:r>
              <a:rPr kumimoji="1" lang="en-US" altLang="zh-CN" sz="2800" dirty="0">
                <a:latin typeface="Symbol" panose="05050102010706020507" pitchFamily="18" charset="2"/>
              </a:rPr>
              <a:t>(</a:t>
            </a:r>
            <a:r>
              <a:rPr kumimoji="1" lang="zh-CN" altLang="en-US" sz="2800" dirty="0">
                <a:latin typeface="Symbol" panose="05050102010706020507" pitchFamily="18" charset="2"/>
              </a:rPr>
              <a:t>相量</a:t>
            </a:r>
            <a:r>
              <a:rPr kumimoji="1" lang="en-US" altLang="zh-CN" sz="2800" dirty="0">
                <a:latin typeface="Symbol" panose="05050102010706020507" pitchFamily="18" charset="2"/>
              </a:rPr>
              <a:t>)</a:t>
            </a:r>
            <a:r>
              <a:rPr kumimoji="1" lang="zh-CN" altLang="zh-CN" sz="2800" dirty="0">
                <a:latin typeface="Symbol" panose="05050102010706020507" pitchFamily="18" charset="2"/>
              </a:rPr>
              <a:t>包含了两个要素：</a:t>
            </a:r>
            <a:r>
              <a:rPr kumimoji="1" lang="en-US" altLang="zh-CN" sz="2800" b="0" i="1" dirty="0">
                <a:latin typeface="Symbol" panose="05050102010706020507" pitchFamily="18" charset="2"/>
                <a:ea typeface="宋体" panose="02010600030101010101" pitchFamily="2" charset="-122"/>
              </a:rPr>
              <a:t>I</a:t>
            </a:r>
            <a:r>
              <a:rPr kumimoji="1" lang="en-US" altLang="zh-CN" sz="2800" b="0" dirty="0">
                <a:latin typeface="Symbol" panose="05050102010706020507" pitchFamily="18" charset="2"/>
                <a:ea typeface="宋体" panose="02010600030101010101" pitchFamily="2" charset="-122"/>
              </a:rPr>
              <a:t> </a:t>
            </a:r>
            <a:r>
              <a:rPr kumimoji="1" lang="en-US" altLang="zh-CN" sz="2800" b="0" dirty="0">
                <a:ea typeface="宋体" panose="02010600030101010101" pitchFamily="2" charset="-122"/>
              </a:rPr>
              <a:t>, </a:t>
            </a:r>
            <a:r>
              <a:rPr kumimoji="1" lang="en-US" altLang="zh-CN" sz="2800" b="0" i="1" dirty="0">
                <a:latin typeface="Symbol" panose="05050102010706020507" pitchFamily="18" charset="2"/>
                <a:ea typeface="宋体" panose="02010600030101010101" pitchFamily="2" charset="-122"/>
                <a:sym typeface="Symbol" panose="05050102010706020507" pitchFamily="18" charset="2"/>
              </a:rPr>
              <a:t></a:t>
            </a:r>
            <a:r>
              <a:rPr kumimoji="1" lang="en-US" altLang="zh-CN" sz="2800" b="0" i="1" dirty="0">
                <a:latin typeface="Symbol" panose="05050102010706020507" pitchFamily="18" charset="2"/>
                <a:ea typeface="宋体" panose="02010600030101010101" pitchFamily="2" charset="-122"/>
              </a:rPr>
              <a:t> </a:t>
            </a:r>
            <a:r>
              <a:rPr kumimoji="1" lang="zh-CN" altLang="en-US" sz="2800" b="0" dirty="0">
                <a:latin typeface="Symbol" panose="05050102010706020507" pitchFamily="18" charset="2"/>
                <a:ea typeface="宋体" panose="02010600030101010101" pitchFamily="2" charset="-122"/>
              </a:rPr>
              <a:t>。</a:t>
            </a:r>
          </a:p>
        </p:txBody>
      </p:sp>
      <p:sp>
        <p:nvSpPr>
          <p:cNvPr id="69641" name="Text Box 9"/>
          <p:cNvSpPr txBox="1">
            <a:spLocks noChangeArrowheads="1"/>
          </p:cNvSpPr>
          <p:nvPr/>
        </p:nvSpPr>
        <p:spPr bwMode="auto">
          <a:xfrm>
            <a:off x="827088" y="620713"/>
            <a:ext cx="261302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800" b="0" i="1" dirty="0">
                <a:latin typeface="Times New Roman" panose="02020603050405020304" pitchFamily="18" charset="0"/>
                <a:ea typeface="宋体" panose="02010600030101010101" pitchFamily="2" charset="-122"/>
              </a:rPr>
              <a:t>F</a:t>
            </a:r>
            <a:r>
              <a:rPr kumimoji="1" lang="en-US" altLang="zh-CN" sz="2800" b="0" dirty="0">
                <a:latin typeface="Times New Roman" panose="02020603050405020304" pitchFamily="18" charset="0"/>
                <a:ea typeface="宋体" panose="02010600030101010101" pitchFamily="2" charset="-122"/>
              </a:rPr>
              <a:t>(</a:t>
            </a:r>
            <a:r>
              <a:rPr kumimoji="1" lang="en-US" altLang="zh-CN" sz="2800" b="0" i="1" dirty="0">
                <a:latin typeface="Times New Roman" panose="02020603050405020304" pitchFamily="18" charset="0"/>
                <a:ea typeface="宋体" panose="02010600030101010101" pitchFamily="2" charset="-122"/>
              </a:rPr>
              <a:t>t</a:t>
            </a:r>
            <a:r>
              <a:rPr kumimoji="1" lang="en-US" altLang="zh-CN" sz="2800" b="0" dirty="0">
                <a:latin typeface="Times New Roman" panose="02020603050405020304" pitchFamily="18" charset="0"/>
                <a:ea typeface="宋体" panose="02010600030101010101" pitchFamily="2" charset="-122"/>
              </a:rPr>
              <a:t>) </a:t>
            </a:r>
            <a:r>
              <a:rPr kumimoji="1" lang="zh-CN" altLang="en-US" sz="2800" dirty="0">
                <a:latin typeface="Times New Roman" panose="02020603050405020304" pitchFamily="18" charset="0"/>
              </a:rPr>
              <a:t>还可以写成</a:t>
            </a:r>
          </a:p>
        </p:txBody>
      </p:sp>
      <p:graphicFrame>
        <p:nvGraphicFramePr>
          <p:cNvPr id="69643" name="Object 11"/>
          <p:cNvGraphicFramePr>
            <a:graphicFrameLocks noChangeAspect="1"/>
          </p:cNvGraphicFramePr>
          <p:nvPr>
            <p:extLst>
              <p:ext uri="{D42A27DB-BD31-4B8C-83A1-F6EECF244321}">
                <p14:modId xmlns:p14="http://schemas.microsoft.com/office/powerpoint/2010/main" val="1052480735"/>
              </p:ext>
            </p:extLst>
          </p:nvPr>
        </p:nvGraphicFramePr>
        <p:xfrm>
          <a:off x="2054225" y="1374775"/>
          <a:ext cx="5540375" cy="676275"/>
        </p:xfrm>
        <a:graphic>
          <a:graphicData uri="http://schemas.openxmlformats.org/presentationml/2006/ole">
            <mc:AlternateContent xmlns:mc="http://schemas.openxmlformats.org/markup-compatibility/2006">
              <mc:Choice xmlns:v="urn:schemas-microsoft-com:vml" Requires="v">
                <p:oleObj spid="_x0000_s99646" name="Equation" r:id="rId3" imgW="1688760" imgH="253800" progId="Equation.DSMT4">
                  <p:embed/>
                </p:oleObj>
              </mc:Choice>
              <mc:Fallback>
                <p:oleObj name="Equation" r:id="rId3" imgW="1688760" imgH="253800" progId="Equation.DSMT4">
                  <p:embed/>
                  <p:pic>
                    <p:nvPicPr>
                      <p:cNvPr id="69643" name="Object 11"/>
                      <p:cNvPicPr>
                        <a:picLocks noChangeAspect="1" noChangeArrowheads="1"/>
                      </p:cNvPicPr>
                      <p:nvPr/>
                    </p:nvPicPr>
                    <p:blipFill>
                      <a:blip r:embed="rId4"/>
                      <a:srcRect/>
                      <a:stretch>
                        <a:fillRect/>
                      </a:stretch>
                    </p:blipFill>
                    <p:spPr bwMode="auto">
                      <a:xfrm>
                        <a:off x="2054225" y="1374775"/>
                        <a:ext cx="5540375" cy="676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9669" name="Group 37"/>
          <p:cNvGrpSpPr>
            <a:grpSpLocks/>
          </p:cNvGrpSpPr>
          <p:nvPr/>
        </p:nvGrpSpPr>
        <p:grpSpPr bwMode="auto">
          <a:xfrm>
            <a:off x="3924300" y="692150"/>
            <a:ext cx="1266825" cy="649288"/>
            <a:chOff x="2472" y="436"/>
            <a:chExt cx="798" cy="409"/>
          </a:xfrm>
        </p:grpSpPr>
        <p:sp>
          <p:nvSpPr>
            <p:cNvPr id="69644" name="AutoShape 12"/>
            <p:cNvSpPr>
              <a:spLocks/>
            </p:cNvSpPr>
            <p:nvPr/>
          </p:nvSpPr>
          <p:spPr bwMode="auto">
            <a:xfrm rot="5400000" flipV="1">
              <a:off x="2834" y="618"/>
              <a:ext cx="46" cy="408"/>
            </a:xfrm>
            <a:prstGeom prst="leftBrace">
              <a:avLst>
                <a:gd name="adj1" fmla="val 73913"/>
                <a:gd name="adj2" fmla="val 49861"/>
              </a:avLst>
            </a:prstGeom>
            <a:noFill/>
            <a:ln w="28575">
              <a:solidFill>
                <a:srgbClr val="FF0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sz="2800"/>
            </a:p>
          </p:txBody>
        </p:sp>
        <p:sp>
          <p:nvSpPr>
            <p:cNvPr id="69645" name="Rectangle 13"/>
            <p:cNvSpPr>
              <a:spLocks noChangeArrowheads="1"/>
            </p:cNvSpPr>
            <p:nvPr/>
          </p:nvSpPr>
          <p:spPr bwMode="auto">
            <a:xfrm>
              <a:off x="2472" y="436"/>
              <a:ext cx="798" cy="330"/>
            </a:xfrm>
            <a:prstGeom prst="rect">
              <a:avLst/>
            </a:prstGeom>
            <a:solidFill>
              <a:srgbClr val="FF9900"/>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zh-CN" sz="2800" dirty="0">
                  <a:latin typeface="Symbol" panose="05050102010706020507" pitchFamily="18" charset="2"/>
                </a:rPr>
                <a:t>复常数</a:t>
              </a:r>
              <a:endParaRPr kumimoji="1" lang="zh-CN" altLang="en-US" sz="2800" dirty="0">
                <a:latin typeface="Symbol" panose="05050102010706020507" pitchFamily="18" charset="2"/>
              </a:endParaRPr>
            </a:p>
          </p:txBody>
        </p:sp>
      </p:grpSp>
      <p:sp>
        <p:nvSpPr>
          <p:cNvPr id="69661" name="AutoShape 29" descr="羊皮纸"/>
          <p:cNvSpPr>
            <a:spLocks noChangeArrowheads="1"/>
          </p:cNvSpPr>
          <p:nvPr/>
        </p:nvSpPr>
        <p:spPr bwMode="auto">
          <a:xfrm>
            <a:off x="6622256" y="2283606"/>
            <a:ext cx="1944687" cy="1081088"/>
          </a:xfrm>
          <a:prstGeom prst="wedgeRoundRectCallout">
            <a:avLst>
              <a:gd name="adj1" fmla="val -43468"/>
              <a:gd name="adj2" fmla="val -84801"/>
              <a:gd name="adj3" fmla="val 16667"/>
            </a:avLst>
          </a:prstGeom>
          <a:blipFill dpi="0" rotWithShape="1">
            <a:blip r:embed="rId5"/>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kumimoji="1" lang="zh-CN" altLang="en-US" sz="2800"/>
              <a:t>正弦量对应的相量</a:t>
            </a:r>
          </a:p>
        </p:txBody>
      </p:sp>
      <p:graphicFrame>
        <p:nvGraphicFramePr>
          <p:cNvPr id="69662" name="Object 30"/>
          <p:cNvGraphicFramePr>
            <a:graphicFrameLocks noChangeAspect="1"/>
          </p:cNvGraphicFramePr>
          <p:nvPr>
            <p:extLst>
              <p:ext uri="{D42A27DB-BD31-4B8C-83A1-F6EECF244321}">
                <p14:modId xmlns:p14="http://schemas.microsoft.com/office/powerpoint/2010/main" val="3178905749"/>
              </p:ext>
            </p:extLst>
          </p:nvPr>
        </p:nvGraphicFramePr>
        <p:xfrm>
          <a:off x="755650" y="3500438"/>
          <a:ext cx="7704138" cy="971550"/>
        </p:xfrm>
        <a:graphic>
          <a:graphicData uri="http://schemas.openxmlformats.org/presentationml/2006/ole">
            <mc:AlternateContent xmlns:mc="http://schemas.openxmlformats.org/markup-compatibility/2006">
              <mc:Choice xmlns:v="urn:schemas-microsoft-com:vml" Requires="v">
                <p:oleObj spid="_x0000_s99647" name="公式" r:id="rId6" imgW="2806560" imgH="330120" progId="Equation.3">
                  <p:embed/>
                </p:oleObj>
              </mc:Choice>
              <mc:Fallback>
                <p:oleObj name="公式" r:id="rId6" imgW="2806560" imgH="330120" progId="Equation.3">
                  <p:embed/>
                  <p:pic>
                    <p:nvPicPr>
                      <p:cNvPr id="69662" name="Object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3500438"/>
                        <a:ext cx="7704138" cy="971550"/>
                      </a:xfrm>
                      <a:prstGeom prst="rect">
                        <a:avLst/>
                      </a:prstGeom>
                      <a:gradFill rotWithShape="1">
                        <a:gsLst>
                          <a:gs pos="0">
                            <a:srgbClr val="FFCC99"/>
                          </a:gs>
                          <a:gs pos="100000">
                            <a:schemeClr val="bg1"/>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9663" name="Text Box 31"/>
          <p:cNvSpPr txBox="1">
            <a:spLocks noChangeArrowheads="1"/>
          </p:cNvSpPr>
          <p:nvPr/>
        </p:nvSpPr>
        <p:spPr bwMode="auto">
          <a:xfrm>
            <a:off x="2267744" y="5301208"/>
            <a:ext cx="5543550" cy="1160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dirty="0">
                <a:latin typeface="Times New Roman" panose="02020603050405020304" pitchFamily="18" charset="0"/>
              </a:rPr>
              <a:t>相量的模表示正弦量的有效值</a:t>
            </a:r>
          </a:p>
          <a:p>
            <a:pPr>
              <a:spcBef>
                <a:spcPct val="50000"/>
              </a:spcBef>
            </a:pPr>
            <a:r>
              <a:rPr kumimoji="1" lang="zh-CN" altLang="en-US" sz="2800" dirty="0">
                <a:latin typeface="Times New Roman" panose="02020603050405020304" pitchFamily="18" charset="0"/>
              </a:rPr>
              <a:t>相量的幅角表示正弦量的初相位</a:t>
            </a:r>
          </a:p>
        </p:txBody>
      </p:sp>
      <p:sp>
        <p:nvSpPr>
          <p:cNvPr id="69664" name="AutoShape 32"/>
          <p:cNvSpPr>
            <a:spLocks/>
          </p:cNvSpPr>
          <p:nvPr/>
        </p:nvSpPr>
        <p:spPr bwMode="auto">
          <a:xfrm>
            <a:off x="2053431" y="5237707"/>
            <a:ext cx="214313" cy="1223963"/>
          </a:xfrm>
          <a:prstGeom prst="leftBrace">
            <a:avLst>
              <a:gd name="adj1" fmla="val 47593"/>
              <a:gd name="adj2" fmla="val 50000"/>
            </a:avLst>
          </a:prstGeom>
          <a:noFill/>
          <a:ln w="38100">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69667" name="Text Box 35"/>
          <p:cNvSpPr txBox="1">
            <a:spLocks noChangeArrowheads="1"/>
          </p:cNvSpPr>
          <p:nvPr/>
        </p:nvSpPr>
        <p:spPr bwMode="auto">
          <a:xfrm>
            <a:off x="1045369" y="5474245"/>
            <a:ext cx="90328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0" dirty="0">
                <a:solidFill>
                  <a:srgbClr val="FF0000"/>
                </a:solidFill>
                <a:latin typeface="Times New Roman" panose="02020603050405020304" pitchFamily="18" charset="0"/>
                <a:ea typeface="华文行楷" panose="02010800040101010101" pitchFamily="2" charset="-122"/>
              </a:rPr>
              <a:t>注意</a:t>
            </a:r>
          </a:p>
        </p:txBody>
      </p:sp>
      <p:grpSp>
        <p:nvGrpSpPr>
          <p:cNvPr id="5" name="组合 4"/>
          <p:cNvGrpSpPr/>
          <p:nvPr/>
        </p:nvGrpSpPr>
        <p:grpSpPr>
          <a:xfrm>
            <a:off x="2267744" y="4372557"/>
            <a:ext cx="5371149" cy="781568"/>
            <a:chOff x="2267744" y="4372557"/>
            <a:chExt cx="5371149" cy="781568"/>
          </a:xfrm>
        </p:grpSpPr>
        <p:sp>
          <p:nvSpPr>
            <p:cNvPr id="24" name="Rectangle 13"/>
            <p:cNvSpPr>
              <a:spLocks noChangeArrowheads="1"/>
            </p:cNvSpPr>
            <p:nvPr/>
          </p:nvSpPr>
          <p:spPr bwMode="auto">
            <a:xfrm>
              <a:off x="2267744" y="4420144"/>
              <a:ext cx="906017" cy="523220"/>
            </a:xfrm>
            <a:prstGeom prst="rect">
              <a:avLst/>
            </a:prstGeom>
            <a:solidFill>
              <a:srgbClr val="FF9900"/>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dirty="0">
                  <a:latin typeface="Symbol" panose="05050102010706020507" pitchFamily="18" charset="2"/>
                </a:rPr>
                <a:t>时域</a:t>
              </a:r>
            </a:p>
          </p:txBody>
        </p:sp>
        <p:sp>
          <p:nvSpPr>
            <p:cNvPr id="25" name="Rectangle 13"/>
            <p:cNvSpPr>
              <a:spLocks noChangeArrowheads="1"/>
            </p:cNvSpPr>
            <p:nvPr/>
          </p:nvSpPr>
          <p:spPr bwMode="auto">
            <a:xfrm>
              <a:off x="6372200" y="4372557"/>
              <a:ext cx="1266693" cy="523220"/>
            </a:xfrm>
            <a:prstGeom prst="rect">
              <a:avLst/>
            </a:prstGeom>
            <a:solidFill>
              <a:srgbClr val="FF9900"/>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dirty="0">
                  <a:latin typeface="Symbol" panose="05050102010706020507" pitchFamily="18" charset="2"/>
                </a:rPr>
                <a:t>相量域</a:t>
              </a:r>
            </a:p>
          </p:txBody>
        </p:sp>
        <p:cxnSp>
          <p:nvCxnSpPr>
            <p:cNvPr id="3" name="直接箭头连接符 2"/>
            <p:cNvCxnSpPr/>
            <p:nvPr/>
          </p:nvCxnSpPr>
          <p:spPr bwMode="auto">
            <a:xfrm>
              <a:off x="3419872" y="4653136"/>
              <a:ext cx="2664296" cy="0"/>
            </a:xfrm>
            <a:prstGeom prst="straightConnector1">
              <a:avLst/>
            </a:prstGeom>
            <a:solidFill>
              <a:schemeClr val="accent1"/>
            </a:solidFill>
            <a:ln w="38100" cap="flat" cmpd="sng" algn="ctr">
              <a:solidFill>
                <a:schemeClr val="tx1"/>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 name="矩形 3"/>
            <p:cNvSpPr/>
            <p:nvPr/>
          </p:nvSpPr>
          <p:spPr>
            <a:xfrm>
              <a:off x="4112929" y="4692460"/>
              <a:ext cx="1422184" cy="461665"/>
            </a:xfrm>
            <a:prstGeom prst="rect">
              <a:avLst/>
            </a:prstGeom>
          </p:spPr>
          <p:txBody>
            <a:bodyPr wrap="none">
              <a:spAutoFit/>
            </a:bodyPr>
            <a:lstStyle/>
            <a:p>
              <a:r>
                <a:rPr lang="zh-CN" altLang="en-US" sz="2400" dirty="0">
                  <a:solidFill>
                    <a:srgbClr val="FF0000"/>
                  </a:solidFill>
                </a:rPr>
                <a:t>一一对应</a:t>
              </a:r>
            </a:p>
          </p:txBody>
        </p:sp>
      </p:grpSp>
    </p:spTree>
    <p:extLst>
      <p:ext uri="{BB962C8B-B14F-4D97-AF65-F5344CB8AC3E}">
        <p14:creationId xmlns:p14="http://schemas.microsoft.com/office/powerpoint/2010/main" val="1229433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69641"/>
                                        </p:tgtEl>
                                        <p:attrNameLst>
                                          <p:attrName>style.visibility</p:attrName>
                                        </p:attrNameLst>
                                      </p:cBhvr>
                                      <p:to>
                                        <p:strVal val="visible"/>
                                      </p:to>
                                    </p:set>
                                    <p:anim calcmode="lin" valueType="num">
                                      <p:cBhvr additive="base">
                                        <p:cTn id="7" dur="500" fill="hold"/>
                                        <p:tgtEl>
                                          <p:spTgt spid="69641"/>
                                        </p:tgtEl>
                                        <p:attrNameLst>
                                          <p:attrName>ppt_x</p:attrName>
                                        </p:attrNameLst>
                                      </p:cBhvr>
                                      <p:tavLst>
                                        <p:tav tm="0">
                                          <p:val>
                                            <p:strVal val="0-#ppt_w/2"/>
                                          </p:val>
                                        </p:tav>
                                        <p:tav tm="100000">
                                          <p:val>
                                            <p:strVal val="#ppt_x"/>
                                          </p:val>
                                        </p:tav>
                                      </p:tavLst>
                                    </p:anim>
                                    <p:anim calcmode="lin" valueType="num">
                                      <p:cBhvr additive="base">
                                        <p:cTn id="8" dur="500" fill="hold"/>
                                        <p:tgtEl>
                                          <p:spTgt spid="6964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69643"/>
                                        </p:tgtEl>
                                        <p:attrNameLst>
                                          <p:attrName>style.visibility</p:attrName>
                                        </p:attrNameLst>
                                      </p:cBhvr>
                                      <p:to>
                                        <p:strVal val="visible"/>
                                      </p:to>
                                    </p:set>
                                    <p:animEffect transition="in" filter="wipe(left)">
                                      <p:cBhvr>
                                        <p:cTn id="13" dur="1000"/>
                                        <p:tgtEl>
                                          <p:spTgt spid="69643"/>
                                        </p:tgtEl>
                                      </p:cBhvr>
                                    </p:animEffect>
                                  </p:childTnLst>
                                </p:cTn>
                              </p:par>
                              <p:par>
                                <p:cTn id="14" presetID="3" presetClass="entr" presetSubtype="10" fill="hold" nodeType="withEffect">
                                  <p:stCondLst>
                                    <p:cond delay="0"/>
                                  </p:stCondLst>
                                  <p:childTnLst>
                                    <p:set>
                                      <p:cBhvr>
                                        <p:cTn id="15" dur="1" fill="hold">
                                          <p:stCondLst>
                                            <p:cond delay="0"/>
                                          </p:stCondLst>
                                        </p:cTn>
                                        <p:tgtEl>
                                          <p:spTgt spid="69669"/>
                                        </p:tgtEl>
                                        <p:attrNameLst>
                                          <p:attrName>style.visibility</p:attrName>
                                        </p:attrNameLst>
                                      </p:cBhvr>
                                      <p:to>
                                        <p:strVal val="visible"/>
                                      </p:to>
                                    </p:set>
                                    <p:animEffect transition="in" filter="blinds(horizontal)">
                                      <p:cBhvr>
                                        <p:cTn id="16" dur="500"/>
                                        <p:tgtEl>
                                          <p:spTgt spid="69669"/>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69661"/>
                                        </p:tgtEl>
                                        <p:attrNameLst>
                                          <p:attrName>style.visibility</p:attrName>
                                        </p:attrNameLst>
                                      </p:cBhvr>
                                      <p:to>
                                        <p:strVal val="visible"/>
                                      </p:to>
                                    </p:set>
                                    <p:animEffect transition="in" filter="wedge">
                                      <p:cBhvr>
                                        <p:cTn id="19" dur="2000"/>
                                        <p:tgtEl>
                                          <p:spTgt spid="6966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9640"/>
                                        </p:tgtEl>
                                        <p:attrNameLst>
                                          <p:attrName>style.visibility</p:attrName>
                                        </p:attrNameLst>
                                      </p:cBhvr>
                                      <p:to>
                                        <p:strVal val="visible"/>
                                      </p:to>
                                    </p:set>
                                    <p:animEffect transition="in" filter="wipe(left)">
                                      <p:cBhvr>
                                        <p:cTn id="24" dur="2000"/>
                                        <p:tgtEl>
                                          <p:spTgt spid="6964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6" fill="hold" nodeType="clickEffect">
                                  <p:stCondLst>
                                    <p:cond delay="0"/>
                                  </p:stCondLst>
                                  <p:childTnLst>
                                    <p:set>
                                      <p:cBhvr>
                                        <p:cTn id="28" dur="1" fill="hold">
                                          <p:stCondLst>
                                            <p:cond delay="0"/>
                                          </p:stCondLst>
                                        </p:cTn>
                                        <p:tgtEl>
                                          <p:spTgt spid="69662"/>
                                        </p:tgtEl>
                                        <p:attrNameLst>
                                          <p:attrName>style.visibility</p:attrName>
                                        </p:attrNameLst>
                                      </p:cBhvr>
                                      <p:to>
                                        <p:strVal val="visible"/>
                                      </p:to>
                                    </p:set>
                                    <p:animEffect transition="in" filter="strips(downRight)">
                                      <p:cBhvr>
                                        <p:cTn id="29" dur="2000"/>
                                        <p:tgtEl>
                                          <p:spTgt spid="69662"/>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4" presetClass="entr" presetSubtype="0" fill="hold" nodeType="clickEffect">
                                  <p:stCondLst>
                                    <p:cond delay="0"/>
                                  </p:stCondLst>
                                  <p:childTnLst>
                                    <p:set>
                                      <p:cBhvr>
                                        <p:cTn id="37" dur="1" fill="hold">
                                          <p:stCondLst>
                                            <p:cond delay="499"/>
                                          </p:stCondLst>
                                        </p:cTn>
                                        <p:tgtEl>
                                          <p:spTgt spid="69664"/>
                                        </p:tgtEl>
                                        <p:attrNameLst>
                                          <p:attrName>style.visibility</p:attrName>
                                        </p:attrNameLst>
                                      </p:cBhvr>
                                      <p:to>
                                        <p:strVal val="visible"/>
                                      </p:to>
                                    </p:set>
                                    <p:anim to="" calcmode="lin" valueType="num">
                                      <p:cBhvr>
                                        <p:cTn id="38" dur="1" fill="hold"/>
                                        <p:tgtEl>
                                          <p:spTgt spid="69664"/>
                                        </p:tgtEl>
                                        <p:attrNameLst>
                                          <p:attrName/>
                                        </p:attrNameLst>
                                      </p:cBhvr>
                                    </p:anim>
                                  </p:childTnLst>
                                </p:cTn>
                              </p:par>
                            </p:childTnLst>
                          </p:cTn>
                        </p:par>
                        <p:par>
                          <p:cTn id="39" fill="hold" nodeType="afterGroup">
                            <p:stCondLst>
                              <p:cond delay="500"/>
                            </p:stCondLst>
                            <p:childTnLst>
                              <p:par>
                                <p:cTn id="40" presetID="22" presetClass="entr" presetSubtype="1" fill="hold" grpId="0" nodeType="afterEffect">
                                  <p:stCondLst>
                                    <p:cond delay="0"/>
                                  </p:stCondLst>
                                  <p:childTnLst>
                                    <p:set>
                                      <p:cBhvr>
                                        <p:cTn id="41" dur="1" fill="hold">
                                          <p:stCondLst>
                                            <p:cond delay="0"/>
                                          </p:stCondLst>
                                        </p:cTn>
                                        <p:tgtEl>
                                          <p:spTgt spid="69663"/>
                                        </p:tgtEl>
                                        <p:attrNameLst>
                                          <p:attrName>style.visibility</p:attrName>
                                        </p:attrNameLst>
                                      </p:cBhvr>
                                      <p:to>
                                        <p:strVal val="visible"/>
                                      </p:to>
                                    </p:set>
                                    <p:animEffect transition="in" filter="wipe(up)">
                                      <p:cBhvr>
                                        <p:cTn id="42" dur="2000"/>
                                        <p:tgtEl>
                                          <p:spTgt spid="69663"/>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696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40" grpId="0" autoUpdateAnimBg="0"/>
      <p:bldP spid="69641" grpId="0" autoUpdateAnimBg="0"/>
      <p:bldP spid="69661" grpId="0" animBg="1"/>
      <p:bldP spid="69663" grpId="0" autoUpdateAnimBg="0"/>
      <p:bldP spid="6966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C3CF09E-992A-4C30-BB48-E79ECB22917F}"/>
              </a:ext>
            </a:extLst>
          </p:cNvPr>
          <p:cNvSpPr>
            <a:spLocks noGrp="1"/>
          </p:cNvSpPr>
          <p:nvPr>
            <p:ph type="dt" sz="half" idx="10"/>
          </p:nvPr>
        </p:nvSpPr>
        <p:spPr/>
        <p:txBody>
          <a:bodyPr/>
          <a:lstStyle/>
          <a:p>
            <a:pPr>
              <a:defRPr/>
            </a:pPr>
            <a:fld id="{02E2F683-F0EA-440B-9756-C6D927D99C99}" type="datetime1">
              <a:rPr lang="zh-CN" altLang="en-US" smtClean="0"/>
              <a:pPr>
                <a:defRPr/>
              </a:pPr>
              <a:t>2021/4/29</a:t>
            </a:fld>
            <a:endParaRPr lang="en-US" altLang="zh-CN"/>
          </a:p>
        </p:txBody>
      </p:sp>
      <p:sp>
        <p:nvSpPr>
          <p:cNvPr id="3" name="页脚占位符 2">
            <a:extLst>
              <a:ext uri="{FF2B5EF4-FFF2-40B4-BE49-F238E27FC236}">
                <a16:creationId xmlns:a16="http://schemas.microsoft.com/office/drawing/2014/main" id="{B14EED20-E484-4576-815C-A2A9F47CAD4B}"/>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98A54F79-6F22-4E12-B4EE-5F2D08C8CD60}"/>
              </a:ext>
            </a:extLst>
          </p:cNvPr>
          <p:cNvSpPr>
            <a:spLocks noGrp="1"/>
          </p:cNvSpPr>
          <p:nvPr>
            <p:ph type="sldNum" sz="quarter" idx="12"/>
          </p:nvPr>
        </p:nvSpPr>
        <p:spPr/>
        <p:txBody>
          <a:bodyPr/>
          <a:lstStyle/>
          <a:p>
            <a:pPr>
              <a:defRPr/>
            </a:pPr>
            <a:fld id="{49E63585-3FB3-479E-B9AB-FAD04C82F1F6}" type="slidenum">
              <a:rPr lang="en-US" altLang="zh-CN" smtClean="0"/>
              <a:pPr>
                <a:defRPr/>
              </a:pPr>
              <a:t>33</a:t>
            </a:fld>
            <a:endParaRPr lang="en-US" altLang="zh-CN"/>
          </a:p>
        </p:txBody>
      </p:sp>
      <p:pic>
        <p:nvPicPr>
          <p:cNvPr id="5" name="图片 4">
            <a:extLst>
              <a:ext uri="{FF2B5EF4-FFF2-40B4-BE49-F238E27FC236}">
                <a16:creationId xmlns:a16="http://schemas.microsoft.com/office/drawing/2014/main" id="{7086263C-88C2-4CEA-9D4E-A994E9B7BA6E}"/>
              </a:ext>
            </a:extLst>
          </p:cNvPr>
          <p:cNvPicPr>
            <a:picLocks noChangeAspect="1"/>
          </p:cNvPicPr>
          <p:nvPr/>
        </p:nvPicPr>
        <p:blipFill>
          <a:blip r:embed="rId2"/>
          <a:stretch>
            <a:fillRect/>
          </a:stretch>
        </p:blipFill>
        <p:spPr>
          <a:xfrm>
            <a:off x="4731344" y="44624"/>
            <a:ext cx="3762204" cy="6768752"/>
          </a:xfrm>
          <a:prstGeom prst="rect">
            <a:avLst/>
          </a:prstGeom>
        </p:spPr>
      </p:pic>
      <p:pic>
        <p:nvPicPr>
          <p:cNvPr id="6" name="图片 5">
            <a:extLst>
              <a:ext uri="{FF2B5EF4-FFF2-40B4-BE49-F238E27FC236}">
                <a16:creationId xmlns:a16="http://schemas.microsoft.com/office/drawing/2014/main" id="{5BC64AC3-D5D7-4390-B715-00303AE9AFFF}"/>
              </a:ext>
            </a:extLst>
          </p:cNvPr>
          <p:cNvPicPr>
            <a:picLocks noChangeAspect="1"/>
          </p:cNvPicPr>
          <p:nvPr/>
        </p:nvPicPr>
        <p:blipFill>
          <a:blip r:embed="rId3"/>
          <a:stretch>
            <a:fillRect/>
          </a:stretch>
        </p:blipFill>
        <p:spPr>
          <a:xfrm>
            <a:off x="179512" y="2276872"/>
            <a:ext cx="4623840" cy="1656184"/>
          </a:xfrm>
          <a:prstGeom prst="rect">
            <a:avLst/>
          </a:prstGeom>
        </p:spPr>
      </p:pic>
    </p:spTree>
    <p:extLst>
      <p:ext uri="{BB962C8B-B14F-4D97-AF65-F5344CB8AC3E}">
        <p14:creationId xmlns:p14="http://schemas.microsoft.com/office/powerpoint/2010/main" val="212809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8" name="Object 4"/>
          <p:cNvGraphicFramePr>
            <a:graphicFrameLocks noChangeAspect="1"/>
          </p:cNvGraphicFramePr>
          <p:nvPr>
            <p:extLst>
              <p:ext uri="{D42A27DB-BD31-4B8C-83A1-F6EECF244321}">
                <p14:modId xmlns:p14="http://schemas.microsoft.com/office/powerpoint/2010/main" val="441818745"/>
              </p:ext>
            </p:extLst>
          </p:nvPr>
        </p:nvGraphicFramePr>
        <p:xfrm>
          <a:off x="1370013" y="936625"/>
          <a:ext cx="6115050" cy="709613"/>
        </p:xfrm>
        <a:graphic>
          <a:graphicData uri="http://schemas.openxmlformats.org/presentationml/2006/ole">
            <mc:AlternateContent xmlns:mc="http://schemas.openxmlformats.org/markup-compatibility/2006">
              <mc:Choice xmlns:v="urn:schemas-microsoft-com:vml" Requires="v">
                <p:oleObj spid="_x0000_s101144" name="Equation" r:id="rId3" imgW="2616120" imgH="304560" progId="Equation.DSMT4">
                  <p:embed/>
                </p:oleObj>
              </mc:Choice>
              <mc:Fallback>
                <p:oleObj name="Equation" r:id="rId3" imgW="2616120" imgH="304560" progId="Equation.DSMT4">
                  <p:embed/>
                  <p:pic>
                    <p:nvPicPr>
                      <p:cNvPr id="16388" name="Object 4"/>
                      <p:cNvPicPr>
                        <a:picLocks noChangeAspect="1" noChangeArrowheads="1"/>
                      </p:cNvPicPr>
                      <p:nvPr/>
                    </p:nvPicPr>
                    <p:blipFill>
                      <a:blip r:embed="rId4"/>
                      <a:srcRect/>
                      <a:stretch>
                        <a:fillRect/>
                      </a:stretch>
                    </p:blipFill>
                    <p:spPr bwMode="auto">
                      <a:xfrm>
                        <a:off x="1370013" y="936625"/>
                        <a:ext cx="6115050" cy="709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5" name="Text Box 11"/>
          <p:cNvSpPr txBox="1">
            <a:spLocks noChangeArrowheads="1"/>
          </p:cNvSpPr>
          <p:nvPr/>
        </p:nvSpPr>
        <p:spPr bwMode="auto">
          <a:xfrm>
            <a:off x="900113" y="549275"/>
            <a:ext cx="703750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FFFF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rPr>
              <a:t>同样可以建立正弦电压与相量的对应关系：</a:t>
            </a:r>
          </a:p>
        </p:txBody>
      </p:sp>
      <p:sp>
        <p:nvSpPr>
          <p:cNvPr id="16396" name="Rectangle 12"/>
          <p:cNvSpPr>
            <a:spLocks noChangeArrowheads="1"/>
          </p:cNvSpPr>
          <p:nvPr/>
        </p:nvSpPr>
        <p:spPr bwMode="auto">
          <a:xfrm>
            <a:off x="1547813" y="1844675"/>
            <a:ext cx="72135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kumimoji="1" lang="zh-CN" altLang="en-US" sz="2800">
                <a:latin typeface="宋体" panose="02010600030101010101" pitchFamily="2" charset="-122"/>
              </a:rPr>
              <a:t>已知</a:t>
            </a:r>
            <a:endParaRPr kumimoji="1" lang="zh-CN" altLang="en-US" sz="2800"/>
          </a:p>
        </p:txBody>
      </p:sp>
      <p:sp>
        <p:nvSpPr>
          <p:cNvPr id="16397" name="Rectangle 13"/>
          <p:cNvSpPr>
            <a:spLocks noChangeArrowheads="1"/>
          </p:cNvSpPr>
          <p:nvPr/>
        </p:nvSpPr>
        <p:spPr bwMode="auto">
          <a:xfrm>
            <a:off x="468313" y="1700213"/>
            <a:ext cx="792162" cy="467564"/>
          </a:xfrm>
          <a:prstGeom prst="rect">
            <a:avLst/>
          </a:prstGeom>
          <a:noFill/>
          <a:ln>
            <a:noFill/>
          </a:ln>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spcBef>
                <a:spcPct val="50000"/>
              </a:spcBef>
              <a:spcAft>
                <a:spcPct val="25000"/>
              </a:spcAft>
            </a:pPr>
            <a:r>
              <a:rPr kumimoji="1" lang="zh-CN" altLang="en-US" sz="2800">
                <a:latin typeface="宋体" panose="02010600030101010101" pitchFamily="2" charset="-122"/>
                <a:ea typeface="宋体" panose="02010600030101010101" pitchFamily="2" charset="-122"/>
              </a:rPr>
              <a:t>例</a:t>
            </a:r>
            <a:r>
              <a:rPr kumimoji="1" lang="en-US" altLang="zh-CN" sz="2800">
                <a:latin typeface="宋体" panose="02010600030101010101" pitchFamily="2" charset="-122"/>
                <a:ea typeface="宋体" panose="02010600030101010101" pitchFamily="2" charset="-122"/>
              </a:rPr>
              <a:t>1</a:t>
            </a:r>
            <a:endParaRPr kumimoji="1" lang="en-US" altLang="zh-CN" sz="2800">
              <a:ea typeface="宋体" panose="02010600030101010101" pitchFamily="2" charset="-122"/>
            </a:endParaRPr>
          </a:p>
        </p:txBody>
      </p:sp>
      <p:sp>
        <p:nvSpPr>
          <p:cNvPr id="16398" name="Text Box 14"/>
          <p:cNvSpPr txBox="1">
            <a:spLocks noChangeArrowheads="1"/>
          </p:cNvSpPr>
          <p:nvPr/>
        </p:nvSpPr>
        <p:spPr bwMode="auto">
          <a:xfrm>
            <a:off x="2555875" y="2852738"/>
            <a:ext cx="316945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楷体_GB2312" pitchFamily="49" charset="-122"/>
              </a:rPr>
              <a:t>试用相量表示</a:t>
            </a:r>
            <a:r>
              <a:rPr kumimoji="1" lang="en-US" altLang="zh-CN" sz="2800" b="0" i="1"/>
              <a:t>i</a:t>
            </a:r>
            <a:r>
              <a:rPr kumimoji="1" lang="en-US" altLang="zh-CN" sz="2800" b="0"/>
              <a:t>, </a:t>
            </a:r>
            <a:r>
              <a:rPr kumimoji="1" lang="en-US" altLang="zh-CN" sz="2800" b="0" i="1"/>
              <a:t>u</a:t>
            </a:r>
            <a:r>
              <a:rPr kumimoji="1" lang="en-US" altLang="zh-CN" sz="2800">
                <a:latin typeface="楷体_GB2312" pitchFamily="49" charset="-122"/>
              </a:rPr>
              <a:t> .</a:t>
            </a:r>
          </a:p>
        </p:txBody>
      </p:sp>
      <p:graphicFrame>
        <p:nvGraphicFramePr>
          <p:cNvPr id="16399" name="Object 15"/>
          <p:cNvGraphicFramePr>
            <a:graphicFrameLocks noChangeAspect="1"/>
          </p:cNvGraphicFramePr>
          <p:nvPr>
            <p:extLst>
              <p:ext uri="{D42A27DB-BD31-4B8C-83A1-F6EECF244321}">
                <p14:modId xmlns:p14="http://schemas.microsoft.com/office/powerpoint/2010/main" val="248921425"/>
              </p:ext>
            </p:extLst>
          </p:nvPr>
        </p:nvGraphicFramePr>
        <p:xfrm>
          <a:off x="2811463" y="1811338"/>
          <a:ext cx="3343275" cy="966787"/>
        </p:xfrm>
        <a:graphic>
          <a:graphicData uri="http://schemas.openxmlformats.org/presentationml/2006/ole">
            <mc:AlternateContent xmlns:mc="http://schemas.openxmlformats.org/markup-compatibility/2006">
              <mc:Choice xmlns:v="urn:schemas-microsoft-com:vml" Requires="v">
                <p:oleObj spid="_x0000_s101145" name="Equation" r:id="rId5" imgW="1663560" imgH="482400" progId="Equation.DSMT4">
                  <p:embed/>
                </p:oleObj>
              </mc:Choice>
              <mc:Fallback>
                <p:oleObj name="Equation" r:id="rId5" imgW="1663560" imgH="482400" progId="Equation.DSMT4">
                  <p:embed/>
                  <p:pic>
                    <p:nvPicPr>
                      <p:cNvPr id="16399" name="Object 15"/>
                      <p:cNvPicPr>
                        <a:picLocks noChangeAspect="1" noChangeArrowheads="1"/>
                      </p:cNvPicPr>
                      <p:nvPr/>
                    </p:nvPicPr>
                    <p:blipFill>
                      <a:blip r:embed="rId6"/>
                      <a:srcRect/>
                      <a:stretch>
                        <a:fillRect/>
                      </a:stretch>
                    </p:blipFill>
                    <p:spPr bwMode="auto">
                      <a:xfrm>
                        <a:off x="2811463" y="1811338"/>
                        <a:ext cx="3343275" cy="966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00" name="Text Box 16"/>
          <p:cNvSpPr txBox="1">
            <a:spLocks noChangeArrowheads="1"/>
          </p:cNvSpPr>
          <p:nvPr/>
        </p:nvSpPr>
        <p:spPr bwMode="auto">
          <a:xfrm>
            <a:off x="468313" y="3500438"/>
            <a:ext cx="792162" cy="523220"/>
          </a:xfrm>
          <a:prstGeom prst="rect">
            <a:avLst/>
          </a:prstGeom>
          <a:solidFill>
            <a:srgbClr val="99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graphicFrame>
        <p:nvGraphicFramePr>
          <p:cNvPr id="16401" name="Object 17"/>
          <p:cNvGraphicFramePr>
            <a:graphicFrameLocks noChangeAspect="1"/>
          </p:cNvGraphicFramePr>
          <p:nvPr>
            <p:extLst>
              <p:ext uri="{D42A27DB-BD31-4B8C-83A1-F6EECF244321}">
                <p14:modId xmlns:p14="http://schemas.microsoft.com/office/powerpoint/2010/main" val="913661835"/>
              </p:ext>
            </p:extLst>
          </p:nvPr>
        </p:nvGraphicFramePr>
        <p:xfrm>
          <a:off x="1868488" y="3311525"/>
          <a:ext cx="4759325" cy="639763"/>
        </p:xfrm>
        <a:graphic>
          <a:graphicData uri="http://schemas.openxmlformats.org/presentationml/2006/ole">
            <mc:AlternateContent xmlns:mc="http://schemas.openxmlformats.org/markup-compatibility/2006">
              <mc:Choice xmlns:v="urn:schemas-microsoft-com:vml" Requires="v">
                <p:oleObj spid="_x0000_s101146" name="Equation" r:id="rId7" imgW="2260440" imgH="304560" progId="Equation.DSMT4">
                  <p:embed/>
                </p:oleObj>
              </mc:Choice>
              <mc:Fallback>
                <p:oleObj name="Equation" r:id="rId7" imgW="2260440" imgH="304560" progId="Equation.DSMT4">
                  <p:embed/>
                  <p:pic>
                    <p:nvPicPr>
                      <p:cNvPr id="16401" name="Object 17"/>
                      <p:cNvPicPr>
                        <a:picLocks noChangeAspect="1" noChangeArrowheads="1"/>
                      </p:cNvPicPr>
                      <p:nvPr/>
                    </p:nvPicPr>
                    <p:blipFill>
                      <a:blip r:embed="rId8"/>
                      <a:srcRect/>
                      <a:stretch>
                        <a:fillRect/>
                      </a:stretch>
                    </p:blipFill>
                    <p:spPr bwMode="auto">
                      <a:xfrm>
                        <a:off x="1868488" y="3311525"/>
                        <a:ext cx="4759325"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421" name="Text Box 37"/>
          <p:cNvSpPr txBox="1">
            <a:spLocks noChangeArrowheads="1"/>
          </p:cNvSpPr>
          <p:nvPr/>
        </p:nvSpPr>
        <p:spPr bwMode="auto">
          <a:xfrm>
            <a:off x="468313" y="4221163"/>
            <a:ext cx="863600"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latin typeface="Times New Roman" panose="02020603050405020304" pitchFamily="18" charset="0"/>
                <a:ea typeface="宋体" panose="02010600030101010101" pitchFamily="2" charset="-122"/>
              </a:rPr>
              <a:t>例</a:t>
            </a:r>
            <a:r>
              <a:rPr kumimoji="1" lang="en-US" altLang="zh-CN" sz="2800" b="0">
                <a:latin typeface="Times New Roman" panose="02020603050405020304" pitchFamily="18" charset="0"/>
                <a:ea typeface="宋体" panose="02010600030101010101" pitchFamily="2" charset="-122"/>
              </a:rPr>
              <a:t>2</a:t>
            </a:r>
          </a:p>
        </p:txBody>
      </p:sp>
      <p:sp>
        <p:nvSpPr>
          <p:cNvPr id="16422" name="Text Box 38"/>
          <p:cNvSpPr txBox="1">
            <a:spLocks noChangeArrowheads="1"/>
          </p:cNvSpPr>
          <p:nvPr/>
        </p:nvSpPr>
        <p:spPr bwMode="auto">
          <a:xfrm>
            <a:off x="2268538" y="4868863"/>
            <a:ext cx="48734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rPr>
              <a:t>试写出电流的瞬时值表达式。</a:t>
            </a:r>
          </a:p>
        </p:txBody>
      </p:sp>
      <p:sp>
        <p:nvSpPr>
          <p:cNvPr id="16423" name="Text Box 39"/>
          <p:cNvSpPr txBox="1">
            <a:spLocks noChangeArrowheads="1"/>
          </p:cNvSpPr>
          <p:nvPr/>
        </p:nvSpPr>
        <p:spPr bwMode="auto">
          <a:xfrm>
            <a:off x="539750" y="5445125"/>
            <a:ext cx="647700" cy="523220"/>
          </a:xfrm>
          <a:prstGeom prst="rect">
            <a:avLst/>
          </a:prstGeom>
          <a:solidFill>
            <a:srgbClr val="99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graphicFrame>
        <p:nvGraphicFramePr>
          <p:cNvPr id="16424" name="Object 40"/>
          <p:cNvGraphicFramePr>
            <a:graphicFrameLocks noChangeAspect="1"/>
          </p:cNvGraphicFramePr>
          <p:nvPr>
            <p:extLst>
              <p:ext uri="{D42A27DB-BD31-4B8C-83A1-F6EECF244321}">
                <p14:modId xmlns:p14="http://schemas.microsoft.com/office/powerpoint/2010/main" val="286123060"/>
              </p:ext>
            </p:extLst>
          </p:nvPr>
        </p:nvGraphicFramePr>
        <p:xfrm>
          <a:off x="2276475" y="5487988"/>
          <a:ext cx="3811588" cy="561975"/>
        </p:xfrm>
        <a:graphic>
          <a:graphicData uri="http://schemas.openxmlformats.org/presentationml/2006/ole">
            <mc:AlternateContent xmlns:mc="http://schemas.openxmlformats.org/markup-compatibility/2006">
              <mc:Choice xmlns:v="urn:schemas-microsoft-com:vml" Requires="v">
                <p:oleObj spid="_x0000_s101147" name="Equation" r:id="rId9" imgW="1625400" imgH="241200" progId="Equation.DSMT4">
                  <p:embed/>
                </p:oleObj>
              </mc:Choice>
              <mc:Fallback>
                <p:oleObj name="Equation" r:id="rId9" imgW="1625400" imgH="241200" progId="Equation.DSMT4">
                  <p:embed/>
                  <p:pic>
                    <p:nvPicPr>
                      <p:cNvPr id="16424" name="Object 40"/>
                      <p:cNvPicPr>
                        <a:picLocks noChangeAspect="1" noChangeArrowheads="1"/>
                      </p:cNvPicPr>
                      <p:nvPr/>
                    </p:nvPicPr>
                    <p:blipFill>
                      <a:blip r:embed="rId10"/>
                      <a:srcRect/>
                      <a:stretch>
                        <a:fillRect/>
                      </a:stretch>
                    </p:blipFill>
                    <p:spPr bwMode="auto">
                      <a:xfrm>
                        <a:off x="2276475" y="5487988"/>
                        <a:ext cx="3811588"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425" name="Object 41"/>
          <p:cNvGraphicFramePr>
            <a:graphicFrameLocks noChangeAspect="1"/>
          </p:cNvGraphicFramePr>
          <p:nvPr>
            <p:extLst>
              <p:ext uri="{D42A27DB-BD31-4B8C-83A1-F6EECF244321}">
                <p14:modId xmlns:p14="http://schemas.microsoft.com/office/powerpoint/2010/main" val="2490914813"/>
              </p:ext>
            </p:extLst>
          </p:nvPr>
        </p:nvGraphicFramePr>
        <p:xfrm>
          <a:off x="2066925" y="4044950"/>
          <a:ext cx="4041775" cy="638175"/>
        </p:xfrm>
        <a:graphic>
          <a:graphicData uri="http://schemas.openxmlformats.org/presentationml/2006/ole">
            <mc:AlternateContent xmlns:mc="http://schemas.openxmlformats.org/markup-compatibility/2006">
              <mc:Choice xmlns:v="urn:schemas-microsoft-com:vml" Requires="v">
                <p:oleObj spid="_x0000_s101148" name="Equation" r:id="rId11" imgW="1917360" imgH="304560" progId="Equation.DSMT4">
                  <p:embed/>
                </p:oleObj>
              </mc:Choice>
              <mc:Fallback>
                <p:oleObj name="Equation" r:id="rId11" imgW="1917360" imgH="304560" progId="Equation.DSMT4">
                  <p:embed/>
                  <p:pic>
                    <p:nvPicPr>
                      <p:cNvPr id="16425" name="Object 41"/>
                      <p:cNvPicPr>
                        <a:picLocks noChangeAspect="1" noChangeArrowheads="1"/>
                      </p:cNvPicPr>
                      <p:nvPr/>
                    </p:nvPicPr>
                    <p:blipFill>
                      <a:blip r:embed="rId12"/>
                      <a:srcRect/>
                      <a:stretch>
                        <a:fillRect/>
                      </a:stretch>
                    </p:blipFill>
                    <p:spPr bwMode="auto">
                      <a:xfrm>
                        <a:off x="2066925" y="4044950"/>
                        <a:ext cx="4041775" cy="638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924887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5" presetClass="entr" presetSubtype="0" fill="hold" grpId="0" nodeType="withEffect">
                                  <p:stCondLst>
                                    <p:cond delay="0"/>
                                  </p:stCondLst>
                                  <p:childTnLst>
                                    <p:set>
                                      <p:cBhvr>
                                        <p:cTn id="6" dur="1" fill="hold">
                                          <p:stCondLst>
                                            <p:cond delay="0"/>
                                          </p:stCondLst>
                                        </p:cTn>
                                        <p:tgtEl>
                                          <p:spTgt spid="16395"/>
                                        </p:tgtEl>
                                        <p:attrNameLst>
                                          <p:attrName>style.visibility</p:attrName>
                                        </p:attrNameLst>
                                      </p:cBhvr>
                                      <p:to>
                                        <p:strVal val="visible"/>
                                      </p:to>
                                    </p:set>
                                    <p:anim calcmode="lin" valueType="num">
                                      <p:cBhvr>
                                        <p:cTn id="7" dur="500" decel="50000" fill="hold">
                                          <p:stCondLst>
                                            <p:cond delay="0"/>
                                          </p:stCondLst>
                                        </p:cTn>
                                        <p:tgtEl>
                                          <p:spTgt spid="16395"/>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6395"/>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6395"/>
                                        </p:tgtEl>
                                        <p:attrNameLst>
                                          <p:attrName>ppt_w</p:attrName>
                                        </p:attrNameLst>
                                      </p:cBhvr>
                                      <p:tavLst>
                                        <p:tav tm="0">
                                          <p:val>
                                            <p:strVal val="#ppt_w*.05"/>
                                          </p:val>
                                        </p:tav>
                                        <p:tav tm="100000">
                                          <p:val>
                                            <p:strVal val="#ppt_w"/>
                                          </p:val>
                                        </p:tav>
                                      </p:tavLst>
                                    </p:anim>
                                    <p:anim calcmode="lin" valueType="num">
                                      <p:cBhvr>
                                        <p:cTn id="10" dur="1000" fill="hold"/>
                                        <p:tgtEl>
                                          <p:spTgt spid="16395"/>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6395"/>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6395"/>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6395"/>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6395"/>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16388"/>
                                        </p:tgtEl>
                                        <p:attrNameLst>
                                          <p:attrName>style.visibility</p:attrName>
                                        </p:attrNameLst>
                                      </p:cBhvr>
                                      <p:to>
                                        <p:strVal val="visible"/>
                                      </p:to>
                                    </p:set>
                                    <p:animEffect transition="in" filter="wipe(left)">
                                      <p:cBhvr>
                                        <p:cTn id="19" dur="2000"/>
                                        <p:tgtEl>
                                          <p:spTgt spid="1638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16397"/>
                                        </p:tgtEl>
                                        <p:attrNameLst>
                                          <p:attrName>style.visibility</p:attrName>
                                        </p:attrNameLst>
                                      </p:cBhvr>
                                      <p:to>
                                        <p:strVal val="visible"/>
                                      </p:to>
                                    </p:set>
                                    <p:anim calcmode="lin" valueType="num">
                                      <p:cBhvr>
                                        <p:cTn id="24" dur="1000" fill="hold"/>
                                        <p:tgtEl>
                                          <p:spTgt spid="16397"/>
                                        </p:tgtEl>
                                        <p:attrNameLst>
                                          <p:attrName>ppt_w</p:attrName>
                                        </p:attrNameLst>
                                      </p:cBhvr>
                                      <p:tavLst>
                                        <p:tav tm="0">
                                          <p:val>
                                            <p:fltVal val="0"/>
                                          </p:val>
                                        </p:tav>
                                        <p:tav tm="100000">
                                          <p:val>
                                            <p:strVal val="#ppt_w"/>
                                          </p:val>
                                        </p:tav>
                                      </p:tavLst>
                                    </p:anim>
                                    <p:anim calcmode="lin" valueType="num">
                                      <p:cBhvr>
                                        <p:cTn id="25" dur="1000" fill="hold"/>
                                        <p:tgtEl>
                                          <p:spTgt spid="16397"/>
                                        </p:tgtEl>
                                        <p:attrNameLst>
                                          <p:attrName>ppt_h</p:attrName>
                                        </p:attrNameLst>
                                      </p:cBhvr>
                                      <p:tavLst>
                                        <p:tav tm="0">
                                          <p:val>
                                            <p:fltVal val="0"/>
                                          </p:val>
                                        </p:tav>
                                        <p:tav tm="100000">
                                          <p:val>
                                            <p:strVal val="#ppt_h"/>
                                          </p:val>
                                        </p:tav>
                                      </p:tavLst>
                                    </p:anim>
                                    <p:anim calcmode="lin" valueType="num">
                                      <p:cBhvr>
                                        <p:cTn id="26" dur="1000" fill="hold"/>
                                        <p:tgtEl>
                                          <p:spTgt spid="16397"/>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6397"/>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1000"/>
                            </p:stCondLst>
                            <p:childTnLst>
                              <p:par>
                                <p:cTn id="29" presetID="1" presetClass="entr" presetSubtype="0" fill="hold" grpId="0" nodeType="afterEffect">
                                  <p:stCondLst>
                                    <p:cond delay="0"/>
                                  </p:stCondLst>
                                  <p:childTnLst>
                                    <p:set>
                                      <p:cBhvr>
                                        <p:cTn id="30" dur="1" fill="hold">
                                          <p:stCondLst>
                                            <p:cond delay="499"/>
                                          </p:stCondLst>
                                        </p:cTn>
                                        <p:tgtEl>
                                          <p:spTgt spid="1639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6399"/>
                                        </p:tgtEl>
                                        <p:attrNameLst>
                                          <p:attrName>style.visibility</p:attrName>
                                        </p:attrNameLst>
                                      </p:cBhvr>
                                      <p:to>
                                        <p:strVal val="visible"/>
                                      </p:to>
                                    </p:set>
                                    <p:animEffect transition="in" filter="blinds(horizontal)">
                                      <p:cBhvr>
                                        <p:cTn id="35" dur="500"/>
                                        <p:tgtEl>
                                          <p:spTgt spid="16399"/>
                                        </p:tgtEl>
                                      </p:cBhvr>
                                    </p:animEffect>
                                  </p:childTnLst>
                                </p:cTn>
                              </p:par>
                            </p:childTnLst>
                          </p:cTn>
                        </p:par>
                        <p:par>
                          <p:cTn id="36" fill="hold" nodeType="afterGroup">
                            <p:stCondLst>
                              <p:cond delay="500"/>
                            </p:stCondLst>
                            <p:childTnLst>
                              <p:par>
                                <p:cTn id="37" presetID="3" presetClass="entr" presetSubtype="10" fill="hold" grpId="0" nodeType="afterEffect">
                                  <p:stCondLst>
                                    <p:cond delay="0"/>
                                  </p:stCondLst>
                                  <p:childTnLst>
                                    <p:set>
                                      <p:cBhvr>
                                        <p:cTn id="38" dur="1" fill="hold">
                                          <p:stCondLst>
                                            <p:cond delay="0"/>
                                          </p:stCondLst>
                                        </p:cTn>
                                        <p:tgtEl>
                                          <p:spTgt spid="16398"/>
                                        </p:tgtEl>
                                        <p:attrNameLst>
                                          <p:attrName>style.visibility</p:attrName>
                                        </p:attrNameLst>
                                      </p:cBhvr>
                                      <p:to>
                                        <p:strVal val="visible"/>
                                      </p:to>
                                    </p:set>
                                    <p:animEffect transition="in" filter="blinds(horizontal)">
                                      <p:cBhvr>
                                        <p:cTn id="39" dur="500"/>
                                        <p:tgtEl>
                                          <p:spTgt spid="16398"/>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15" presetClass="entr" presetSubtype="0" fill="hold" grpId="0" nodeType="clickEffect">
                                  <p:stCondLst>
                                    <p:cond delay="0"/>
                                  </p:stCondLst>
                                  <p:childTnLst>
                                    <p:set>
                                      <p:cBhvr>
                                        <p:cTn id="43" dur="1" fill="hold">
                                          <p:stCondLst>
                                            <p:cond delay="0"/>
                                          </p:stCondLst>
                                        </p:cTn>
                                        <p:tgtEl>
                                          <p:spTgt spid="16400"/>
                                        </p:tgtEl>
                                        <p:attrNameLst>
                                          <p:attrName>style.visibility</p:attrName>
                                        </p:attrNameLst>
                                      </p:cBhvr>
                                      <p:to>
                                        <p:strVal val="visible"/>
                                      </p:to>
                                    </p:set>
                                    <p:anim calcmode="lin" valueType="num">
                                      <p:cBhvr>
                                        <p:cTn id="44" dur="1000" fill="hold"/>
                                        <p:tgtEl>
                                          <p:spTgt spid="16400"/>
                                        </p:tgtEl>
                                        <p:attrNameLst>
                                          <p:attrName>ppt_w</p:attrName>
                                        </p:attrNameLst>
                                      </p:cBhvr>
                                      <p:tavLst>
                                        <p:tav tm="0">
                                          <p:val>
                                            <p:fltVal val="0"/>
                                          </p:val>
                                        </p:tav>
                                        <p:tav tm="100000">
                                          <p:val>
                                            <p:strVal val="#ppt_w"/>
                                          </p:val>
                                        </p:tav>
                                      </p:tavLst>
                                    </p:anim>
                                    <p:anim calcmode="lin" valueType="num">
                                      <p:cBhvr>
                                        <p:cTn id="45" dur="1000" fill="hold"/>
                                        <p:tgtEl>
                                          <p:spTgt spid="16400"/>
                                        </p:tgtEl>
                                        <p:attrNameLst>
                                          <p:attrName>ppt_h</p:attrName>
                                        </p:attrNameLst>
                                      </p:cBhvr>
                                      <p:tavLst>
                                        <p:tav tm="0">
                                          <p:val>
                                            <p:fltVal val="0"/>
                                          </p:val>
                                        </p:tav>
                                        <p:tav tm="100000">
                                          <p:val>
                                            <p:strVal val="#ppt_h"/>
                                          </p:val>
                                        </p:tav>
                                      </p:tavLst>
                                    </p:anim>
                                    <p:anim calcmode="lin" valueType="num">
                                      <p:cBhvr>
                                        <p:cTn id="46" dur="1000" fill="hold"/>
                                        <p:tgtEl>
                                          <p:spTgt spid="16400"/>
                                        </p:tgtEl>
                                        <p:attrNameLst>
                                          <p:attrName>ppt_x</p:attrName>
                                        </p:attrNameLst>
                                      </p:cBhvr>
                                      <p:tavLst>
                                        <p:tav tm="0" fmla="#ppt_x+(cos(-2*pi*(1-$))*-#ppt_x-sin(-2*pi*(1-$))*(1-#ppt_y))*(1-$)">
                                          <p:val>
                                            <p:fltVal val="0"/>
                                          </p:val>
                                        </p:tav>
                                        <p:tav tm="100000">
                                          <p:val>
                                            <p:fltVal val="1"/>
                                          </p:val>
                                        </p:tav>
                                      </p:tavLst>
                                    </p:anim>
                                    <p:anim calcmode="lin" valueType="num">
                                      <p:cBhvr>
                                        <p:cTn id="47" dur="1000" fill="hold"/>
                                        <p:tgtEl>
                                          <p:spTgt spid="1640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16401"/>
                                        </p:tgtEl>
                                        <p:attrNameLst>
                                          <p:attrName>style.visibility</p:attrName>
                                        </p:attrNameLst>
                                      </p:cBhvr>
                                      <p:to>
                                        <p:strVal val="visible"/>
                                      </p:to>
                                    </p:set>
                                    <p:animEffect transition="in" filter="wipe(up)">
                                      <p:cBhvr>
                                        <p:cTn id="52" dur="2000"/>
                                        <p:tgtEl>
                                          <p:spTgt spid="1640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5" presetClass="entr" presetSubtype="0" fill="hold" grpId="0" nodeType="clickEffect">
                                  <p:stCondLst>
                                    <p:cond delay="0"/>
                                  </p:stCondLst>
                                  <p:childTnLst>
                                    <p:set>
                                      <p:cBhvr>
                                        <p:cTn id="56" dur="1" fill="hold">
                                          <p:stCondLst>
                                            <p:cond delay="0"/>
                                          </p:stCondLst>
                                        </p:cTn>
                                        <p:tgtEl>
                                          <p:spTgt spid="16421"/>
                                        </p:tgtEl>
                                        <p:attrNameLst>
                                          <p:attrName>style.visibility</p:attrName>
                                        </p:attrNameLst>
                                      </p:cBhvr>
                                      <p:to>
                                        <p:strVal val="visible"/>
                                      </p:to>
                                    </p:set>
                                    <p:anim calcmode="lin" valueType="num">
                                      <p:cBhvr>
                                        <p:cTn id="57" dur="1000" fill="hold"/>
                                        <p:tgtEl>
                                          <p:spTgt spid="16421"/>
                                        </p:tgtEl>
                                        <p:attrNameLst>
                                          <p:attrName>ppt_w</p:attrName>
                                        </p:attrNameLst>
                                      </p:cBhvr>
                                      <p:tavLst>
                                        <p:tav tm="0">
                                          <p:val>
                                            <p:fltVal val="0"/>
                                          </p:val>
                                        </p:tav>
                                        <p:tav tm="100000">
                                          <p:val>
                                            <p:strVal val="#ppt_w"/>
                                          </p:val>
                                        </p:tav>
                                      </p:tavLst>
                                    </p:anim>
                                    <p:anim calcmode="lin" valueType="num">
                                      <p:cBhvr>
                                        <p:cTn id="58" dur="1000" fill="hold"/>
                                        <p:tgtEl>
                                          <p:spTgt spid="16421"/>
                                        </p:tgtEl>
                                        <p:attrNameLst>
                                          <p:attrName>ppt_h</p:attrName>
                                        </p:attrNameLst>
                                      </p:cBhvr>
                                      <p:tavLst>
                                        <p:tav tm="0">
                                          <p:val>
                                            <p:fltVal val="0"/>
                                          </p:val>
                                        </p:tav>
                                        <p:tav tm="100000">
                                          <p:val>
                                            <p:strVal val="#ppt_h"/>
                                          </p:val>
                                        </p:tav>
                                      </p:tavLst>
                                    </p:anim>
                                    <p:anim calcmode="lin" valueType="num">
                                      <p:cBhvr>
                                        <p:cTn id="59" dur="1000" fill="hold"/>
                                        <p:tgtEl>
                                          <p:spTgt spid="16421"/>
                                        </p:tgtEl>
                                        <p:attrNameLst>
                                          <p:attrName>ppt_x</p:attrName>
                                        </p:attrNameLst>
                                      </p:cBhvr>
                                      <p:tavLst>
                                        <p:tav tm="0" fmla="#ppt_x+(cos(-2*pi*(1-$))*-#ppt_x-sin(-2*pi*(1-$))*(1-#ppt_y))*(1-$)">
                                          <p:val>
                                            <p:fltVal val="0"/>
                                          </p:val>
                                        </p:tav>
                                        <p:tav tm="100000">
                                          <p:val>
                                            <p:fltVal val="1"/>
                                          </p:val>
                                        </p:tav>
                                      </p:tavLst>
                                    </p:anim>
                                    <p:anim calcmode="lin" valueType="num">
                                      <p:cBhvr>
                                        <p:cTn id="60" dur="1000" fill="hold"/>
                                        <p:tgtEl>
                                          <p:spTgt spid="16421"/>
                                        </p:tgtEl>
                                        <p:attrNameLst>
                                          <p:attrName>ppt_y</p:attrName>
                                        </p:attrNameLst>
                                      </p:cBhvr>
                                      <p:tavLst>
                                        <p:tav tm="0" fmla="#ppt_y+(sin(-2*pi*(1-$))*-#ppt_x+cos(-2*pi*(1-$))*(1-#ppt_y))*(1-$)">
                                          <p:val>
                                            <p:fltVal val="0"/>
                                          </p:val>
                                        </p:tav>
                                        <p:tav tm="100000">
                                          <p:val>
                                            <p:fltVal val="1"/>
                                          </p:val>
                                        </p:tav>
                                      </p:tavLst>
                                    </p:anim>
                                  </p:childTnLst>
                                </p:cTn>
                              </p:par>
                            </p:childTnLst>
                          </p:cTn>
                        </p:par>
                        <p:par>
                          <p:cTn id="61" fill="hold" nodeType="afterGroup">
                            <p:stCondLst>
                              <p:cond delay="1000"/>
                            </p:stCondLst>
                            <p:childTnLst>
                              <p:par>
                                <p:cTn id="62" presetID="2" presetClass="entr" presetSubtype="2" fill="hold" nodeType="afterEffect">
                                  <p:stCondLst>
                                    <p:cond delay="0"/>
                                  </p:stCondLst>
                                  <p:childTnLst>
                                    <p:set>
                                      <p:cBhvr>
                                        <p:cTn id="63" dur="1" fill="hold">
                                          <p:stCondLst>
                                            <p:cond delay="0"/>
                                          </p:stCondLst>
                                        </p:cTn>
                                        <p:tgtEl>
                                          <p:spTgt spid="16425"/>
                                        </p:tgtEl>
                                        <p:attrNameLst>
                                          <p:attrName>style.visibility</p:attrName>
                                        </p:attrNameLst>
                                      </p:cBhvr>
                                      <p:to>
                                        <p:strVal val="visible"/>
                                      </p:to>
                                    </p:set>
                                    <p:anim calcmode="lin" valueType="num">
                                      <p:cBhvr additive="base">
                                        <p:cTn id="64" dur="500" fill="hold"/>
                                        <p:tgtEl>
                                          <p:spTgt spid="16425"/>
                                        </p:tgtEl>
                                        <p:attrNameLst>
                                          <p:attrName>ppt_x</p:attrName>
                                        </p:attrNameLst>
                                      </p:cBhvr>
                                      <p:tavLst>
                                        <p:tav tm="0">
                                          <p:val>
                                            <p:strVal val="1+#ppt_w/2"/>
                                          </p:val>
                                        </p:tav>
                                        <p:tav tm="100000">
                                          <p:val>
                                            <p:strVal val="#ppt_x"/>
                                          </p:val>
                                        </p:tav>
                                      </p:tavLst>
                                    </p:anim>
                                    <p:anim calcmode="lin" valueType="num">
                                      <p:cBhvr additive="base">
                                        <p:cTn id="65" dur="500" fill="hold"/>
                                        <p:tgtEl>
                                          <p:spTgt spid="16425"/>
                                        </p:tgtEl>
                                        <p:attrNameLst>
                                          <p:attrName>ppt_y</p:attrName>
                                        </p:attrNameLst>
                                      </p:cBhvr>
                                      <p:tavLst>
                                        <p:tav tm="0">
                                          <p:val>
                                            <p:strVal val="#ppt_y"/>
                                          </p:val>
                                        </p:tav>
                                        <p:tav tm="100000">
                                          <p:val>
                                            <p:strVal val="#ppt_y"/>
                                          </p:val>
                                        </p:tav>
                                      </p:tavLst>
                                    </p:anim>
                                  </p:childTnLst>
                                </p:cTn>
                              </p:par>
                            </p:childTnLst>
                          </p:cTn>
                        </p:par>
                        <p:par>
                          <p:cTn id="66" fill="hold" nodeType="afterGroup">
                            <p:stCondLst>
                              <p:cond delay="1500"/>
                            </p:stCondLst>
                            <p:childTnLst>
                              <p:par>
                                <p:cTn id="67" presetID="22" presetClass="entr" presetSubtype="8" fill="hold" grpId="0" nodeType="afterEffect">
                                  <p:stCondLst>
                                    <p:cond delay="0"/>
                                  </p:stCondLst>
                                  <p:childTnLst>
                                    <p:set>
                                      <p:cBhvr>
                                        <p:cTn id="68" dur="1" fill="hold">
                                          <p:stCondLst>
                                            <p:cond delay="0"/>
                                          </p:stCondLst>
                                        </p:cTn>
                                        <p:tgtEl>
                                          <p:spTgt spid="16422"/>
                                        </p:tgtEl>
                                        <p:attrNameLst>
                                          <p:attrName>style.visibility</p:attrName>
                                        </p:attrNameLst>
                                      </p:cBhvr>
                                      <p:to>
                                        <p:strVal val="visible"/>
                                      </p:to>
                                    </p:set>
                                    <p:animEffect transition="in" filter="wipe(left)">
                                      <p:cBhvr>
                                        <p:cTn id="69" dur="2000"/>
                                        <p:tgtEl>
                                          <p:spTgt spid="16422"/>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15" presetClass="entr" presetSubtype="0" fill="hold" grpId="0" nodeType="clickEffect">
                                  <p:stCondLst>
                                    <p:cond delay="0"/>
                                  </p:stCondLst>
                                  <p:childTnLst>
                                    <p:set>
                                      <p:cBhvr>
                                        <p:cTn id="73" dur="1" fill="hold">
                                          <p:stCondLst>
                                            <p:cond delay="0"/>
                                          </p:stCondLst>
                                        </p:cTn>
                                        <p:tgtEl>
                                          <p:spTgt spid="16423"/>
                                        </p:tgtEl>
                                        <p:attrNameLst>
                                          <p:attrName>style.visibility</p:attrName>
                                        </p:attrNameLst>
                                      </p:cBhvr>
                                      <p:to>
                                        <p:strVal val="visible"/>
                                      </p:to>
                                    </p:set>
                                    <p:anim calcmode="lin" valueType="num">
                                      <p:cBhvr>
                                        <p:cTn id="74" dur="1000" fill="hold"/>
                                        <p:tgtEl>
                                          <p:spTgt spid="16423"/>
                                        </p:tgtEl>
                                        <p:attrNameLst>
                                          <p:attrName>ppt_w</p:attrName>
                                        </p:attrNameLst>
                                      </p:cBhvr>
                                      <p:tavLst>
                                        <p:tav tm="0">
                                          <p:val>
                                            <p:fltVal val="0"/>
                                          </p:val>
                                        </p:tav>
                                        <p:tav tm="100000">
                                          <p:val>
                                            <p:strVal val="#ppt_w"/>
                                          </p:val>
                                        </p:tav>
                                      </p:tavLst>
                                    </p:anim>
                                    <p:anim calcmode="lin" valueType="num">
                                      <p:cBhvr>
                                        <p:cTn id="75" dur="1000" fill="hold"/>
                                        <p:tgtEl>
                                          <p:spTgt spid="16423"/>
                                        </p:tgtEl>
                                        <p:attrNameLst>
                                          <p:attrName>ppt_h</p:attrName>
                                        </p:attrNameLst>
                                      </p:cBhvr>
                                      <p:tavLst>
                                        <p:tav tm="0">
                                          <p:val>
                                            <p:fltVal val="0"/>
                                          </p:val>
                                        </p:tav>
                                        <p:tav tm="100000">
                                          <p:val>
                                            <p:strVal val="#ppt_h"/>
                                          </p:val>
                                        </p:tav>
                                      </p:tavLst>
                                    </p:anim>
                                    <p:anim calcmode="lin" valueType="num">
                                      <p:cBhvr>
                                        <p:cTn id="76" dur="1000" fill="hold"/>
                                        <p:tgtEl>
                                          <p:spTgt spid="16423"/>
                                        </p:tgtEl>
                                        <p:attrNameLst>
                                          <p:attrName>ppt_x</p:attrName>
                                        </p:attrNameLst>
                                      </p:cBhvr>
                                      <p:tavLst>
                                        <p:tav tm="0" fmla="#ppt_x+(cos(-2*pi*(1-$))*-#ppt_x-sin(-2*pi*(1-$))*(1-#ppt_y))*(1-$)">
                                          <p:val>
                                            <p:fltVal val="0"/>
                                          </p:val>
                                        </p:tav>
                                        <p:tav tm="100000">
                                          <p:val>
                                            <p:fltVal val="1"/>
                                          </p:val>
                                        </p:tav>
                                      </p:tavLst>
                                    </p:anim>
                                    <p:anim calcmode="lin" valueType="num">
                                      <p:cBhvr>
                                        <p:cTn id="77" dur="1000" fill="hold"/>
                                        <p:tgtEl>
                                          <p:spTgt spid="164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2" fill="hold" nodeType="clickEffect">
                                  <p:stCondLst>
                                    <p:cond delay="0"/>
                                  </p:stCondLst>
                                  <p:childTnLst>
                                    <p:set>
                                      <p:cBhvr>
                                        <p:cTn id="81" dur="1" fill="hold">
                                          <p:stCondLst>
                                            <p:cond delay="0"/>
                                          </p:stCondLst>
                                        </p:cTn>
                                        <p:tgtEl>
                                          <p:spTgt spid="16424"/>
                                        </p:tgtEl>
                                        <p:attrNameLst>
                                          <p:attrName>style.visibility</p:attrName>
                                        </p:attrNameLst>
                                      </p:cBhvr>
                                      <p:to>
                                        <p:strVal val="visible"/>
                                      </p:to>
                                    </p:set>
                                    <p:anim calcmode="lin" valueType="num">
                                      <p:cBhvr additive="base">
                                        <p:cTn id="82" dur="500" fill="hold"/>
                                        <p:tgtEl>
                                          <p:spTgt spid="16424"/>
                                        </p:tgtEl>
                                        <p:attrNameLst>
                                          <p:attrName>ppt_x</p:attrName>
                                        </p:attrNameLst>
                                      </p:cBhvr>
                                      <p:tavLst>
                                        <p:tav tm="0">
                                          <p:val>
                                            <p:strVal val="1+#ppt_w/2"/>
                                          </p:val>
                                        </p:tav>
                                        <p:tav tm="100000">
                                          <p:val>
                                            <p:strVal val="#ppt_x"/>
                                          </p:val>
                                        </p:tav>
                                      </p:tavLst>
                                    </p:anim>
                                    <p:anim calcmode="lin" valueType="num">
                                      <p:cBhvr additive="base">
                                        <p:cTn id="83" dur="500" fill="hold"/>
                                        <p:tgtEl>
                                          <p:spTgt spid="164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5" grpId="0" autoUpdateAnimBg="0"/>
      <p:bldP spid="16396" grpId="0" autoUpdateAnimBg="0"/>
      <p:bldP spid="16397" grpId="0"/>
      <p:bldP spid="16398" grpId="0" autoUpdateAnimBg="0"/>
      <p:bldP spid="16400" grpId="0" animBg="1" autoUpdateAnimBg="0"/>
      <p:bldP spid="16421" grpId="0"/>
      <p:bldP spid="16422" grpId="0" autoUpdateAnimBg="0"/>
      <p:bldP spid="16423" grpId="0" animBg="1"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3276600" y="620713"/>
            <a:ext cx="5867400"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zh-CN" altLang="en-US" sz="2800">
                <a:latin typeface="Times New Roman" panose="02020603050405020304" pitchFamily="18" charset="0"/>
              </a:rPr>
              <a:t>在复平面上用向量表示相量的图</a:t>
            </a:r>
          </a:p>
        </p:txBody>
      </p:sp>
      <p:graphicFrame>
        <p:nvGraphicFramePr>
          <p:cNvPr id="15363" name="Object 3"/>
          <p:cNvGraphicFramePr>
            <a:graphicFrameLocks noChangeAspect="1"/>
          </p:cNvGraphicFramePr>
          <p:nvPr>
            <p:extLst>
              <p:ext uri="{D42A27DB-BD31-4B8C-83A1-F6EECF244321}">
                <p14:modId xmlns:p14="http://schemas.microsoft.com/office/powerpoint/2010/main" val="2728695025"/>
              </p:ext>
            </p:extLst>
          </p:nvPr>
        </p:nvGraphicFramePr>
        <p:xfrm>
          <a:off x="1739900" y="1387475"/>
          <a:ext cx="5303838" cy="592138"/>
        </p:xfrm>
        <a:graphic>
          <a:graphicData uri="http://schemas.openxmlformats.org/presentationml/2006/ole">
            <mc:AlternateContent xmlns:mc="http://schemas.openxmlformats.org/markup-compatibility/2006">
              <mc:Choice xmlns:v="urn:schemas-microsoft-com:vml" Requires="v">
                <p:oleObj spid="_x0000_s102010" name="Equation" r:id="rId4" imgW="2145960" imgH="241200" progId="Equation.DSMT4">
                  <p:embed/>
                </p:oleObj>
              </mc:Choice>
              <mc:Fallback>
                <p:oleObj name="Equation" r:id="rId4" imgW="2145960" imgH="241200" progId="Equation.DSMT4">
                  <p:embed/>
                  <p:pic>
                    <p:nvPicPr>
                      <p:cNvPr id="15363" name="Object 3"/>
                      <p:cNvPicPr>
                        <a:picLocks noChangeAspect="1" noChangeArrowheads="1"/>
                      </p:cNvPicPr>
                      <p:nvPr/>
                    </p:nvPicPr>
                    <p:blipFill>
                      <a:blip r:embed="rId5"/>
                      <a:srcRect/>
                      <a:stretch>
                        <a:fillRect/>
                      </a:stretch>
                    </p:blipFill>
                    <p:spPr bwMode="auto">
                      <a:xfrm>
                        <a:off x="1739900" y="1387475"/>
                        <a:ext cx="5303838" cy="592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64" name="Object 4"/>
          <p:cNvGraphicFramePr>
            <a:graphicFrameLocks noChangeAspect="1"/>
          </p:cNvGraphicFramePr>
          <p:nvPr>
            <p:extLst>
              <p:ext uri="{D42A27DB-BD31-4B8C-83A1-F6EECF244321}">
                <p14:modId xmlns:p14="http://schemas.microsoft.com/office/powerpoint/2010/main" val="1195913088"/>
              </p:ext>
            </p:extLst>
          </p:nvPr>
        </p:nvGraphicFramePr>
        <p:xfrm>
          <a:off x="1736725" y="2108200"/>
          <a:ext cx="5689600" cy="609600"/>
        </p:xfrm>
        <a:graphic>
          <a:graphicData uri="http://schemas.openxmlformats.org/presentationml/2006/ole">
            <mc:AlternateContent xmlns:mc="http://schemas.openxmlformats.org/markup-compatibility/2006">
              <mc:Choice xmlns:v="urn:schemas-microsoft-com:vml" Requires="v">
                <p:oleObj spid="_x0000_s102011" name="Equation" r:id="rId6" imgW="2234880" imgH="241200" progId="Equation.DSMT4">
                  <p:embed/>
                </p:oleObj>
              </mc:Choice>
              <mc:Fallback>
                <p:oleObj name="Equation" r:id="rId6" imgW="2234880" imgH="241200" progId="Equation.DSMT4">
                  <p:embed/>
                  <p:pic>
                    <p:nvPicPr>
                      <p:cNvPr id="15364" name="Object 4"/>
                      <p:cNvPicPr>
                        <a:picLocks noChangeAspect="1" noChangeArrowheads="1"/>
                      </p:cNvPicPr>
                      <p:nvPr/>
                    </p:nvPicPr>
                    <p:blipFill>
                      <a:blip r:embed="rId7"/>
                      <a:srcRect/>
                      <a:stretch>
                        <a:fillRect/>
                      </a:stretch>
                    </p:blipFill>
                    <p:spPr bwMode="auto">
                      <a:xfrm>
                        <a:off x="1736725" y="2108200"/>
                        <a:ext cx="5689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80" name="Text Box 20"/>
          <p:cNvSpPr txBox="1">
            <a:spLocks noChangeArrowheads="1"/>
          </p:cNvSpPr>
          <p:nvPr/>
        </p:nvSpPr>
        <p:spPr bwMode="auto">
          <a:xfrm>
            <a:off x="575469" y="627810"/>
            <a:ext cx="1800225" cy="523220"/>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SzPct val="85000"/>
              <a:buFont typeface="Wingdings" panose="05000000000000000000" pitchFamily="2" charset="2"/>
              <a:buChar char="l"/>
            </a:pPr>
            <a:r>
              <a:rPr lang="zh-CN" altLang="en-US" sz="2800" dirty="0">
                <a:latin typeface="楷体_GB2312" pitchFamily="49" charset="-122"/>
              </a:rPr>
              <a:t>相量图</a:t>
            </a:r>
          </a:p>
        </p:txBody>
      </p:sp>
      <p:sp>
        <p:nvSpPr>
          <p:cNvPr id="15381" name="Line 21"/>
          <p:cNvSpPr>
            <a:spLocks noChangeShapeType="1"/>
          </p:cNvSpPr>
          <p:nvPr/>
        </p:nvSpPr>
        <p:spPr bwMode="auto">
          <a:xfrm>
            <a:off x="2627313" y="908050"/>
            <a:ext cx="647700"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nvGrpSpPr>
          <p:cNvPr id="15399" name="Group 39"/>
          <p:cNvGrpSpPr>
            <a:grpSpLocks/>
          </p:cNvGrpSpPr>
          <p:nvPr/>
        </p:nvGrpSpPr>
        <p:grpSpPr bwMode="auto">
          <a:xfrm>
            <a:off x="2772643" y="3192685"/>
            <a:ext cx="3311525" cy="2468563"/>
            <a:chOff x="930" y="1797"/>
            <a:chExt cx="2086" cy="1555"/>
          </a:xfrm>
        </p:grpSpPr>
        <p:grpSp>
          <p:nvGrpSpPr>
            <p:cNvPr id="15383" name="Group 23"/>
            <p:cNvGrpSpPr>
              <a:grpSpLocks/>
            </p:cNvGrpSpPr>
            <p:nvPr/>
          </p:nvGrpSpPr>
          <p:grpSpPr bwMode="auto">
            <a:xfrm>
              <a:off x="930" y="1842"/>
              <a:ext cx="1497" cy="1435"/>
              <a:chOff x="567" y="2659"/>
              <a:chExt cx="1152" cy="1134"/>
            </a:xfrm>
          </p:grpSpPr>
          <p:grpSp>
            <p:nvGrpSpPr>
              <p:cNvPr id="15365" name="Group 5"/>
              <p:cNvGrpSpPr>
                <a:grpSpLocks/>
              </p:cNvGrpSpPr>
              <p:nvPr/>
            </p:nvGrpSpPr>
            <p:grpSpPr bwMode="auto">
              <a:xfrm>
                <a:off x="567" y="2659"/>
                <a:ext cx="1152" cy="1080"/>
                <a:chOff x="384" y="2832"/>
                <a:chExt cx="1152" cy="1080"/>
              </a:xfrm>
            </p:grpSpPr>
            <p:sp>
              <p:nvSpPr>
                <p:cNvPr id="15366" name="Line 6"/>
                <p:cNvSpPr>
                  <a:spLocks noChangeShapeType="1"/>
                </p:cNvSpPr>
                <p:nvPr/>
              </p:nvSpPr>
              <p:spPr bwMode="auto">
                <a:xfrm>
                  <a:off x="384" y="3892"/>
                  <a:ext cx="1152"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5367" name="Line 7"/>
                <p:cNvSpPr>
                  <a:spLocks noChangeShapeType="1"/>
                </p:cNvSpPr>
                <p:nvPr/>
              </p:nvSpPr>
              <p:spPr bwMode="auto">
                <a:xfrm flipV="1">
                  <a:off x="384" y="3508"/>
                  <a:ext cx="960" cy="384"/>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5368" name="Freeform 8"/>
                <p:cNvSpPr>
                  <a:spLocks/>
                </p:cNvSpPr>
                <p:nvPr/>
              </p:nvSpPr>
              <p:spPr bwMode="auto">
                <a:xfrm>
                  <a:off x="708" y="3772"/>
                  <a:ext cx="16" cy="120"/>
                </a:xfrm>
                <a:custGeom>
                  <a:avLst/>
                  <a:gdLst>
                    <a:gd name="T0" fmla="*/ 0 w 16"/>
                    <a:gd name="T1" fmla="*/ 120 h 120"/>
                    <a:gd name="T2" fmla="*/ 0 w 16"/>
                    <a:gd name="T3" fmla="*/ 0 h 120"/>
                  </a:gdLst>
                  <a:ahLst/>
                  <a:cxnLst>
                    <a:cxn ang="0">
                      <a:pos x="T0" y="T1"/>
                    </a:cxn>
                    <a:cxn ang="0">
                      <a:pos x="T2" y="T3"/>
                    </a:cxn>
                  </a:cxnLst>
                  <a:rect l="0" t="0" r="r" b="b"/>
                  <a:pathLst>
                    <a:path w="16" h="120">
                      <a:moveTo>
                        <a:pt x="0" y="120"/>
                      </a:moveTo>
                      <a:cubicBezTo>
                        <a:pt x="16" y="71"/>
                        <a:pt x="0" y="49"/>
                        <a:pt x="0" y="0"/>
                      </a:cubicBezTo>
                    </a:path>
                  </a:pathLst>
                </a:custGeom>
                <a:noFill/>
                <a:ln w="28575"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sz="2800"/>
                </a:p>
              </p:txBody>
            </p:sp>
            <p:sp>
              <p:nvSpPr>
                <p:cNvPr id="15369" name="Text Box 9"/>
                <p:cNvSpPr txBox="1">
                  <a:spLocks noChangeArrowheads="1"/>
                </p:cNvSpPr>
                <p:nvPr/>
              </p:nvSpPr>
              <p:spPr bwMode="auto">
                <a:xfrm>
                  <a:off x="712" y="3652"/>
                  <a:ext cx="392" cy="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a:spAutoFit/>
                </a:bodyPr>
                <a:lstStyle/>
                <a:p>
                  <a:r>
                    <a:rPr kumimoji="1" lang="en-US" altLang="zh-CN" sz="2800" b="0" i="1">
                      <a:latin typeface="Symbol" panose="05050102010706020507" pitchFamily="18" charset="2"/>
                      <a:ea typeface="宋体" panose="02010600030101010101" pitchFamily="2" charset="-122"/>
                      <a:sym typeface="Symbol" panose="05050102010706020507" pitchFamily="18" charset="2"/>
                    </a:rPr>
                    <a:t></a:t>
                  </a:r>
                  <a:endParaRPr kumimoji="1" lang="en-US" altLang="zh-CN" sz="2800" b="0" i="1">
                    <a:ea typeface="宋体" panose="02010600030101010101" pitchFamily="2" charset="-122"/>
                  </a:endParaRPr>
                </a:p>
              </p:txBody>
            </p:sp>
            <p:sp>
              <p:nvSpPr>
                <p:cNvPr id="15370" name="Line 10"/>
                <p:cNvSpPr>
                  <a:spLocks noChangeShapeType="1"/>
                </p:cNvSpPr>
                <p:nvPr/>
              </p:nvSpPr>
              <p:spPr bwMode="auto">
                <a:xfrm flipV="1">
                  <a:off x="384" y="3028"/>
                  <a:ext cx="672" cy="8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5371" name="Freeform 11"/>
                <p:cNvSpPr>
                  <a:spLocks/>
                </p:cNvSpPr>
                <p:nvPr/>
              </p:nvSpPr>
              <p:spPr bwMode="auto">
                <a:xfrm>
                  <a:off x="540" y="3700"/>
                  <a:ext cx="48" cy="192"/>
                </a:xfrm>
                <a:custGeom>
                  <a:avLst/>
                  <a:gdLst>
                    <a:gd name="T0" fmla="*/ 48 w 48"/>
                    <a:gd name="T1" fmla="*/ 192 h 192"/>
                    <a:gd name="T2" fmla="*/ 24 w 48"/>
                    <a:gd name="T3" fmla="*/ 72 h 192"/>
                    <a:gd name="T4" fmla="*/ 0 w 48"/>
                    <a:gd name="T5" fmla="*/ 0 h 192"/>
                  </a:gdLst>
                  <a:ahLst/>
                  <a:cxnLst>
                    <a:cxn ang="0">
                      <a:pos x="T0" y="T1"/>
                    </a:cxn>
                    <a:cxn ang="0">
                      <a:pos x="T2" y="T3"/>
                    </a:cxn>
                    <a:cxn ang="0">
                      <a:pos x="T4" y="T5"/>
                    </a:cxn>
                  </a:cxnLst>
                  <a:rect l="0" t="0" r="r" b="b"/>
                  <a:pathLst>
                    <a:path w="48" h="192">
                      <a:moveTo>
                        <a:pt x="48" y="192"/>
                      </a:moveTo>
                      <a:cubicBezTo>
                        <a:pt x="38" y="152"/>
                        <a:pt x="34" y="112"/>
                        <a:pt x="24" y="72"/>
                      </a:cubicBezTo>
                      <a:cubicBezTo>
                        <a:pt x="18" y="47"/>
                        <a:pt x="0" y="0"/>
                        <a:pt x="0" y="0"/>
                      </a:cubicBezTo>
                    </a:path>
                  </a:pathLst>
                </a:custGeom>
                <a:noFill/>
                <a:ln w="28575" cmpd="sng">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sz="2800"/>
                </a:p>
              </p:txBody>
            </p:sp>
            <p:sp>
              <p:nvSpPr>
                <p:cNvPr id="15372" name="Text Box 12"/>
                <p:cNvSpPr txBox="1">
                  <a:spLocks noChangeArrowheads="1"/>
                </p:cNvSpPr>
                <p:nvPr/>
              </p:nvSpPr>
              <p:spPr bwMode="auto">
                <a:xfrm>
                  <a:off x="600" y="3450"/>
                  <a:ext cx="180" cy="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sz="2800" b="0" dirty="0">
                      <a:latin typeface="Symbol" panose="05050102010706020507" pitchFamily="18" charset="2"/>
                      <a:ea typeface="宋体" panose="02010600030101010101" pitchFamily="2" charset="-122"/>
                    </a:rPr>
                    <a:t>q</a:t>
                  </a:r>
                  <a:endParaRPr kumimoji="1" lang="en-US" altLang="zh-CN" sz="2800" b="0" dirty="0">
                    <a:ea typeface="宋体" panose="02010600030101010101" pitchFamily="2" charset="-122"/>
                  </a:endParaRPr>
                </a:p>
              </p:txBody>
            </p:sp>
            <p:graphicFrame>
              <p:nvGraphicFramePr>
                <p:cNvPr id="15373" name="Object 13"/>
                <p:cNvGraphicFramePr>
                  <a:graphicFrameLocks noChangeAspect="1"/>
                </p:cNvGraphicFramePr>
                <p:nvPr>
                  <p:extLst>
                    <p:ext uri="{D42A27DB-BD31-4B8C-83A1-F6EECF244321}">
                      <p14:modId xmlns:p14="http://schemas.microsoft.com/office/powerpoint/2010/main" val="1901426494"/>
                    </p:ext>
                  </p:extLst>
                </p:nvPr>
              </p:nvGraphicFramePr>
              <p:xfrm>
                <a:off x="768" y="2832"/>
                <a:ext cx="204" cy="349"/>
              </p:xfrm>
              <a:graphic>
                <a:graphicData uri="http://schemas.openxmlformats.org/presentationml/2006/ole">
                  <mc:AlternateContent xmlns:mc="http://schemas.openxmlformats.org/markup-compatibility/2006">
                    <mc:Choice xmlns:v="urn:schemas-microsoft-com:vml" Requires="v">
                      <p:oleObj spid="_x0000_s102012" name="Equation" r:id="rId8" imgW="164880" imgH="279360" progId="Equation.DSMT4">
                        <p:embed/>
                      </p:oleObj>
                    </mc:Choice>
                    <mc:Fallback>
                      <p:oleObj name="Equation" r:id="rId8" imgW="164880" imgH="279360" progId="Equation.DSMT4">
                        <p:embed/>
                        <p:pic>
                          <p:nvPicPr>
                            <p:cNvPr id="15373" name="Object 13"/>
                            <p:cNvPicPr>
                              <a:picLocks noChangeAspect="1" noChangeArrowheads="1"/>
                            </p:cNvPicPr>
                            <p:nvPr/>
                          </p:nvPicPr>
                          <p:blipFill>
                            <a:blip r:embed="rId9"/>
                            <a:srcRect/>
                            <a:stretch>
                              <a:fillRect/>
                            </a:stretch>
                          </p:blipFill>
                          <p:spPr bwMode="auto">
                            <a:xfrm>
                              <a:off x="768" y="2832"/>
                              <a:ext cx="204" cy="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374" name="Object 14"/>
                <p:cNvGraphicFramePr>
                  <a:graphicFrameLocks noChangeAspect="1"/>
                </p:cNvGraphicFramePr>
                <p:nvPr>
                  <p:extLst>
                    <p:ext uri="{D42A27DB-BD31-4B8C-83A1-F6EECF244321}">
                      <p14:modId xmlns:p14="http://schemas.microsoft.com/office/powerpoint/2010/main" val="2574799922"/>
                    </p:ext>
                  </p:extLst>
                </p:nvPr>
              </p:nvGraphicFramePr>
              <p:xfrm>
                <a:off x="1368" y="3312"/>
                <a:ext cx="155" cy="331"/>
              </p:xfrm>
              <a:graphic>
                <a:graphicData uri="http://schemas.openxmlformats.org/presentationml/2006/ole">
                  <mc:AlternateContent xmlns:mc="http://schemas.openxmlformats.org/markup-compatibility/2006">
                    <mc:Choice xmlns:v="urn:schemas-microsoft-com:vml" Requires="v">
                      <p:oleObj spid="_x0000_s102013" name="Equation" r:id="rId10" imgW="126720" imgH="266400" progId="Equation.DSMT4">
                        <p:embed/>
                      </p:oleObj>
                    </mc:Choice>
                    <mc:Fallback>
                      <p:oleObj name="Equation" r:id="rId10" imgW="126720" imgH="266400" progId="Equation.DSMT4">
                        <p:embed/>
                        <p:pic>
                          <p:nvPicPr>
                            <p:cNvPr id="15374" name="Object 14"/>
                            <p:cNvPicPr>
                              <a:picLocks noChangeAspect="1" noChangeArrowheads="1"/>
                            </p:cNvPicPr>
                            <p:nvPr/>
                          </p:nvPicPr>
                          <p:blipFill>
                            <a:blip r:embed="rId11"/>
                            <a:srcRect/>
                            <a:stretch>
                              <a:fillRect/>
                            </a:stretch>
                          </p:blipFill>
                          <p:spPr bwMode="auto">
                            <a:xfrm>
                              <a:off x="1368" y="3312"/>
                              <a:ext cx="155"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5382" name="Line 22"/>
              <p:cNvSpPr>
                <a:spLocks noChangeShapeType="1"/>
              </p:cNvSpPr>
              <p:nvPr/>
            </p:nvSpPr>
            <p:spPr bwMode="auto">
              <a:xfrm>
                <a:off x="567" y="2659"/>
                <a:ext cx="0" cy="1134"/>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sp>
          <p:nvSpPr>
            <p:cNvPr id="15397" name="Text Box 37"/>
            <p:cNvSpPr txBox="1">
              <a:spLocks noChangeArrowheads="1"/>
            </p:cNvSpPr>
            <p:nvPr/>
          </p:nvSpPr>
          <p:spPr bwMode="auto">
            <a:xfrm>
              <a:off x="2472" y="3022"/>
              <a:ext cx="5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0">
                  <a:latin typeface="Times New Roman" panose="02020603050405020304" pitchFamily="18" charset="0"/>
                </a:rPr>
                <a:t>+1</a:t>
              </a:r>
            </a:p>
          </p:txBody>
        </p:sp>
        <p:sp>
          <p:nvSpPr>
            <p:cNvPr id="15398" name="Text Box 38"/>
            <p:cNvSpPr txBox="1">
              <a:spLocks noChangeArrowheads="1"/>
            </p:cNvSpPr>
            <p:nvPr/>
          </p:nvSpPr>
          <p:spPr bwMode="auto">
            <a:xfrm>
              <a:off x="930" y="1797"/>
              <a:ext cx="5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0">
                  <a:latin typeface="Times New Roman" panose="02020603050405020304" pitchFamily="18" charset="0"/>
                </a:rPr>
                <a:t>+j</a:t>
              </a:r>
            </a:p>
          </p:txBody>
        </p:sp>
      </p:grpSp>
    </p:spTree>
    <p:extLst>
      <p:ext uri="{BB962C8B-B14F-4D97-AF65-F5344CB8AC3E}">
        <p14:creationId xmlns:p14="http://schemas.microsoft.com/office/powerpoint/2010/main" val="2263406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5380"/>
                                        </p:tgtEl>
                                        <p:attrNameLst>
                                          <p:attrName>style.visibility</p:attrName>
                                        </p:attrNameLst>
                                      </p:cBhvr>
                                      <p:to>
                                        <p:strVal val="visible"/>
                                      </p:to>
                                    </p:set>
                                    <p:anim calcmode="lin" valueType="num">
                                      <p:cBhvr additive="base">
                                        <p:cTn id="7" dur="500" fill="hold"/>
                                        <p:tgtEl>
                                          <p:spTgt spid="15380"/>
                                        </p:tgtEl>
                                        <p:attrNameLst>
                                          <p:attrName>ppt_x</p:attrName>
                                        </p:attrNameLst>
                                      </p:cBhvr>
                                      <p:tavLst>
                                        <p:tav tm="0">
                                          <p:val>
                                            <p:strVal val="0-#ppt_w/2"/>
                                          </p:val>
                                        </p:tav>
                                        <p:tav tm="100000">
                                          <p:val>
                                            <p:strVal val="#ppt_x"/>
                                          </p:val>
                                        </p:tav>
                                      </p:tavLst>
                                    </p:anim>
                                    <p:anim calcmode="lin" valueType="num">
                                      <p:cBhvr additive="base">
                                        <p:cTn id="8" dur="500" fill="hold"/>
                                        <p:tgtEl>
                                          <p:spTgt spid="1538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8" fill="hold" nodeType="clickEffect">
                                  <p:stCondLst>
                                    <p:cond delay="0"/>
                                  </p:stCondLst>
                                  <p:childTnLst>
                                    <p:set>
                                      <p:cBhvr>
                                        <p:cTn id="12" dur="1" fill="hold">
                                          <p:stCondLst>
                                            <p:cond delay="0"/>
                                          </p:stCondLst>
                                        </p:cTn>
                                        <p:tgtEl>
                                          <p:spTgt spid="15381"/>
                                        </p:tgtEl>
                                        <p:attrNameLst>
                                          <p:attrName>style.visibility</p:attrName>
                                        </p:attrNameLst>
                                      </p:cBhvr>
                                      <p:to>
                                        <p:strVal val="visible"/>
                                      </p:to>
                                    </p:set>
                                    <p:animEffect transition="in" filter="slide(fromLeft)">
                                      <p:cBhvr>
                                        <p:cTn id="13" dur="500"/>
                                        <p:tgtEl>
                                          <p:spTgt spid="15381"/>
                                        </p:tgtEl>
                                      </p:cBhvr>
                                    </p:animEffect>
                                  </p:childTnLst>
                                </p:cTn>
                              </p:par>
                            </p:childTnLst>
                          </p:cTn>
                        </p:par>
                        <p:par>
                          <p:cTn id="14" fill="hold" nodeType="afterGroup">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15362"/>
                                        </p:tgtEl>
                                        <p:attrNameLst>
                                          <p:attrName>style.visibility</p:attrName>
                                        </p:attrNameLst>
                                      </p:cBhvr>
                                      <p:to>
                                        <p:strVal val="visible"/>
                                      </p:to>
                                    </p:set>
                                    <p:animEffect transition="in" filter="wipe(left)">
                                      <p:cBhvr>
                                        <p:cTn id="17" dur="2000"/>
                                        <p:tgtEl>
                                          <p:spTgt spid="1536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15363"/>
                                        </p:tgtEl>
                                        <p:attrNameLst>
                                          <p:attrName>style.visibility</p:attrName>
                                        </p:attrNameLst>
                                      </p:cBhvr>
                                      <p:to>
                                        <p:strVal val="visible"/>
                                      </p:to>
                                    </p:set>
                                    <p:animEffect transition="in" filter="wipe(up)">
                                      <p:cBhvr>
                                        <p:cTn id="22" dur="2000"/>
                                        <p:tgtEl>
                                          <p:spTgt spid="1536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15364"/>
                                        </p:tgtEl>
                                        <p:attrNameLst>
                                          <p:attrName>style.visibility</p:attrName>
                                        </p:attrNameLst>
                                      </p:cBhvr>
                                      <p:to>
                                        <p:strVal val="visible"/>
                                      </p:to>
                                    </p:set>
                                    <p:animEffect transition="in" filter="wipe(up)">
                                      <p:cBhvr>
                                        <p:cTn id="27" dur="2000"/>
                                        <p:tgtEl>
                                          <p:spTgt spid="1536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15399"/>
                                        </p:tgtEl>
                                        <p:attrNameLst>
                                          <p:attrName>style.visibility</p:attrName>
                                        </p:attrNameLst>
                                      </p:cBhvr>
                                      <p:to>
                                        <p:strVal val="visible"/>
                                      </p:to>
                                    </p:set>
                                    <p:animEffect transition="in" filter="blinds(horizontal)">
                                      <p:cBhvr>
                                        <p:cTn id="32" dur="500"/>
                                        <p:tgtEl>
                                          <p:spTgt spid="153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utoUpdateAnimBg="0"/>
      <p:bldP spid="1538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468313" y="549275"/>
            <a:ext cx="4103687" cy="523220"/>
          </a:xfrm>
          <a:prstGeom prst="rect">
            <a:avLst/>
          </a:prstGeom>
          <a:noFill/>
          <a:ln>
            <a:noFill/>
          </a:ln>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2800">
                <a:latin typeface="楷体_GB2312" pitchFamily="49" charset="-122"/>
              </a:rPr>
              <a:t>4. </a:t>
            </a:r>
            <a:r>
              <a:rPr kumimoji="1" lang="zh-CN" altLang="en-US" sz="2800">
                <a:latin typeface="楷体_GB2312" pitchFamily="49" charset="-122"/>
              </a:rPr>
              <a:t>相量法的应用</a:t>
            </a:r>
          </a:p>
        </p:txBody>
      </p:sp>
      <p:sp>
        <p:nvSpPr>
          <p:cNvPr id="14339" name="Text Box 3"/>
          <p:cNvSpPr txBox="1">
            <a:spLocks noChangeArrowheads="1"/>
          </p:cNvSpPr>
          <p:nvPr/>
        </p:nvSpPr>
        <p:spPr bwMode="auto">
          <a:xfrm>
            <a:off x="755650" y="1125538"/>
            <a:ext cx="432117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circleNumDbPlain"/>
            </a:pPr>
            <a:r>
              <a:rPr kumimoji="1" lang="zh-CN" altLang="en-US" sz="2800">
                <a:latin typeface="楷体_GB2312" pitchFamily="49" charset="-122"/>
                <a:ea typeface="楷体_GB2312" pitchFamily="49" charset="-122"/>
              </a:rPr>
              <a:t>同频率正弦量的加减</a:t>
            </a:r>
          </a:p>
        </p:txBody>
      </p:sp>
      <p:graphicFrame>
        <p:nvGraphicFramePr>
          <p:cNvPr id="14354" name="Object 18"/>
          <p:cNvGraphicFramePr>
            <a:graphicFrameLocks noChangeAspect="1"/>
          </p:cNvGraphicFramePr>
          <p:nvPr>
            <p:extLst>
              <p:ext uri="{D42A27DB-BD31-4B8C-83A1-F6EECF244321}">
                <p14:modId xmlns:p14="http://schemas.microsoft.com/office/powerpoint/2010/main" val="968961298"/>
              </p:ext>
            </p:extLst>
          </p:nvPr>
        </p:nvGraphicFramePr>
        <p:xfrm>
          <a:off x="1243013" y="1517650"/>
          <a:ext cx="6184900" cy="1370013"/>
        </p:xfrm>
        <a:graphic>
          <a:graphicData uri="http://schemas.openxmlformats.org/presentationml/2006/ole">
            <mc:AlternateContent xmlns:mc="http://schemas.openxmlformats.org/markup-compatibility/2006">
              <mc:Choice xmlns:v="urn:schemas-microsoft-com:vml" Requires="v">
                <p:oleObj spid="_x0000_s103034" name="Equation" r:id="rId3" imgW="2857320" imgH="634680" progId="Equation.DSMT4">
                  <p:embed/>
                </p:oleObj>
              </mc:Choice>
              <mc:Fallback>
                <p:oleObj name="Equation" r:id="rId3" imgW="2857320" imgH="634680" progId="Equation.DSMT4">
                  <p:embed/>
                  <p:pic>
                    <p:nvPicPr>
                      <p:cNvPr id="14354" name="Object 18"/>
                      <p:cNvPicPr>
                        <a:picLocks noChangeAspect="1" noChangeArrowheads="1"/>
                      </p:cNvPicPr>
                      <p:nvPr/>
                    </p:nvPicPr>
                    <p:blipFill>
                      <a:blip r:embed="rId4"/>
                      <a:srcRect/>
                      <a:stretch>
                        <a:fillRect/>
                      </a:stretch>
                    </p:blipFill>
                    <p:spPr bwMode="auto">
                      <a:xfrm>
                        <a:off x="1243013" y="1517650"/>
                        <a:ext cx="6184900" cy="1370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5" name="Object 19"/>
          <p:cNvGraphicFramePr>
            <a:graphicFrameLocks noChangeAspect="1"/>
          </p:cNvGraphicFramePr>
          <p:nvPr>
            <p:extLst>
              <p:ext uri="{D42A27DB-BD31-4B8C-83A1-F6EECF244321}">
                <p14:modId xmlns:p14="http://schemas.microsoft.com/office/powerpoint/2010/main" val="3917896968"/>
              </p:ext>
            </p:extLst>
          </p:nvPr>
        </p:nvGraphicFramePr>
        <p:xfrm>
          <a:off x="827088" y="2679700"/>
          <a:ext cx="7670800" cy="1397000"/>
        </p:xfrm>
        <a:graphic>
          <a:graphicData uri="http://schemas.openxmlformats.org/presentationml/2006/ole">
            <mc:AlternateContent xmlns:mc="http://schemas.openxmlformats.org/markup-compatibility/2006">
              <mc:Choice xmlns:v="urn:schemas-microsoft-com:vml" Requires="v">
                <p:oleObj spid="_x0000_s103035" name="Equation" r:id="rId5" imgW="3479760" imgH="634680" progId="Equation.DSMT4">
                  <p:embed/>
                </p:oleObj>
              </mc:Choice>
              <mc:Fallback>
                <p:oleObj name="Equation" r:id="rId5" imgW="3479760" imgH="634680" progId="Equation.DSMT4">
                  <p:embed/>
                  <p:pic>
                    <p:nvPicPr>
                      <p:cNvPr id="14355" name="Object 19"/>
                      <p:cNvPicPr>
                        <a:picLocks noChangeAspect="1" noChangeArrowheads="1"/>
                      </p:cNvPicPr>
                      <p:nvPr/>
                    </p:nvPicPr>
                    <p:blipFill>
                      <a:blip r:embed="rId6"/>
                      <a:srcRect/>
                      <a:stretch>
                        <a:fillRect/>
                      </a:stretch>
                    </p:blipFill>
                    <p:spPr bwMode="auto">
                      <a:xfrm>
                        <a:off x="827088" y="2679700"/>
                        <a:ext cx="7670800"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6" name="AutoShape 20"/>
          <p:cNvSpPr>
            <a:spLocks/>
          </p:cNvSpPr>
          <p:nvPr/>
        </p:nvSpPr>
        <p:spPr bwMode="auto">
          <a:xfrm rot="-5400000">
            <a:off x="7128669" y="3393282"/>
            <a:ext cx="71437" cy="1295400"/>
          </a:xfrm>
          <a:prstGeom prst="leftBrace">
            <a:avLst>
              <a:gd name="adj1" fmla="val 151112"/>
              <a:gd name="adj2" fmla="val 50000"/>
            </a:avLst>
          </a:prstGeom>
          <a:noFill/>
          <a:ln w="38100">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14357" name="Object 21" descr="蓝色面巾纸"/>
          <p:cNvGraphicFramePr>
            <a:graphicFrameLocks noChangeAspect="1"/>
          </p:cNvGraphicFramePr>
          <p:nvPr>
            <p:extLst>
              <p:ext uri="{D42A27DB-BD31-4B8C-83A1-F6EECF244321}">
                <p14:modId xmlns:p14="http://schemas.microsoft.com/office/powerpoint/2010/main" val="3262173960"/>
              </p:ext>
            </p:extLst>
          </p:nvPr>
        </p:nvGraphicFramePr>
        <p:xfrm>
          <a:off x="6948488" y="4149725"/>
          <a:ext cx="401637" cy="517525"/>
        </p:xfrm>
        <a:graphic>
          <a:graphicData uri="http://schemas.openxmlformats.org/presentationml/2006/ole">
            <mc:AlternateContent xmlns:mc="http://schemas.openxmlformats.org/markup-compatibility/2006">
              <mc:Choice xmlns:v="urn:schemas-microsoft-com:vml" Requires="v">
                <p:oleObj spid="_x0000_s103036" name="公式" r:id="rId7" imgW="177480" imgH="228600" progId="Equation.3">
                  <p:embed/>
                </p:oleObj>
              </mc:Choice>
              <mc:Fallback>
                <p:oleObj name="公式" r:id="rId7" imgW="177480" imgH="228600" progId="Equation.3">
                  <p:embed/>
                  <p:pic>
                    <p:nvPicPr>
                      <p:cNvPr id="14357" name="Object 21" descr="蓝色面巾纸"/>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8488" y="4149725"/>
                        <a:ext cx="401637" cy="517525"/>
                      </a:xfrm>
                      <a:prstGeom prst="rect">
                        <a:avLst/>
                      </a:prstGeom>
                      <a:blipFill dpi="0" rotWithShape="1">
                        <a:blip r:embed="rId9"/>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358" name="Object 22"/>
          <p:cNvGraphicFramePr>
            <a:graphicFrameLocks noChangeAspect="1"/>
          </p:cNvGraphicFramePr>
          <p:nvPr>
            <p:extLst>
              <p:ext uri="{D42A27DB-BD31-4B8C-83A1-F6EECF244321}">
                <p14:modId xmlns:p14="http://schemas.microsoft.com/office/powerpoint/2010/main" val="3535548458"/>
              </p:ext>
            </p:extLst>
          </p:nvPr>
        </p:nvGraphicFramePr>
        <p:xfrm>
          <a:off x="2987675" y="4149725"/>
          <a:ext cx="2763838" cy="850900"/>
        </p:xfrm>
        <a:graphic>
          <a:graphicData uri="http://schemas.openxmlformats.org/presentationml/2006/ole">
            <mc:AlternateContent xmlns:mc="http://schemas.openxmlformats.org/markup-compatibility/2006">
              <mc:Choice xmlns:v="urn:schemas-microsoft-com:vml" Requires="v">
                <p:oleObj spid="_x0000_s103037" name="公式" r:id="rId10" imgW="863280" imgH="266400" progId="Equation.3">
                  <p:embed/>
                </p:oleObj>
              </mc:Choice>
              <mc:Fallback>
                <p:oleObj name="公式" r:id="rId10" imgW="863280" imgH="266400" progId="Equation.3">
                  <p:embed/>
                  <p:pic>
                    <p:nvPicPr>
                      <p:cNvPr id="14358"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87675" y="4149725"/>
                        <a:ext cx="2763838" cy="850900"/>
                      </a:xfrm>
                      <a:prstGeom prst="rect">
                        <a:avLst/>
                      </a:prstGeom>
                      <a:gradFill rotWithShape="1">
                        <a:gsLst>
                          <a:gs pos="0">
                            <a:srgbClr val="66FFFF"/>
                          </a:gs>
                          <a:gs pos="50000">
                            <a:schemeClr val="bg1"/>
                          </a:gs>
                          <a:gs pos="100000">
                            <a:srgbClr val="66FFFF"/>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359" name="Text Box 23"/>
          <p:cNvSpPr txBox="1">
            <a:spLocks noChangeArrowheads="1"/>
          </p:cNvSpPr>
          <p:nvPr/>
        </p:nvSpPr>
        <p:spPr bwMode="auto">
          <a:xfrm>
            <a:off x="611188" y="4221163"/>
            <a:ext cx="259238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latin typeface="Times New Roman" panose="02020603050405020304" pitchFamily="18" charset="0"/>
              </a:rPr>
              <a:t>相量关系为：</a:t>
            </a:r>
          </a:p>
        </p:txBody>
      </p:sp>
      <p:sp>
        <p:nvSpPr>
          <p:cNvPr id="14376" name="Text Box 40"/>
          <p:cNvSpPr txBox="1">
            <a:spLocks noChangeArrowheads="1"/>
          </p:cNvSpPr>
          <p:nvPr/>
        </p:nvSpPr>
        <p:spPr bwMode="auto">
          <a:xfrm>
            <a:off x="1042988" y="5032376"/>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0">
                <a:solidFill>
                  <a:srgbClr val="FF0000"/>
                </a:solidFill>
                <a:latin typeface="Times New Roman" panose="02020603050405020304" pitchFamily="18" charset="0"/>
                <a:ea typeface="华文行楷" panose="02010800040101010101" pitchFamily="2" charset="-122"/>
              </a:rPr>
              <a:t>结论</a:t>
            </a:r>
          </a:p>
        </p:txBody>
      </p:sp>
      <p:sp>
        <p:nvSpPr>
          <p:cNvPr id="14377" name="Text Box 41"/>
          <p:cNvSpPr txBox="1">
            <a:spLocks noChangeArrowheads="1"/>
          </p:cNvSpPr>
          <p:nvPr/>
        </p:nvSpPr>
        <p:spPr bwMode="auto">
          <a:xfrm>
            <a:off x="971550" y="5084763"/>
            <a:ext cx="7273925" cy="1117600"/>
          </a:xfrm>
          <a:prstGeom prst="rect">
            <a:avLst/>
          </a:prstGeom>
          <a:noFill/>
          <a:ln>
            <a:noFill/>
          </a:ln>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nSpc>
                <a:spcPct val="120000"/>
              </a:lnSpc>
            </a:pPr>
            <a:r>
              <a:rPr kumimoji="1" lang="en-US" altLang="zh-CN" sz="2800" dirty="0">
                <a:latin typeface="Times New Roman" panose="02020603050405020304" pitchFamily="18" charset="0"/>
              </a:rPr>
              <a:t>             </a:t>
            </a:r>
            <a:r>
              <a:rPr kumimoji="1" lang="zh-CN" altLang="en-US" sz="2800" dirty="0">
                <a:latin typeface="Times New Roman" panose="02020603050405020304" pitchFamily="18" charset="0"/>
              </a:rPr>
              <a:t>同频正弦量的加减运算变为对应相量的加减运算。</a:t>
            </a:r>
          </a:p>
        </p:txBody>
      </p:sp>
    </p:spTree>
    <p:extLst>
      <p:ext uri="{BB962C8B-B14F-4D97-AF65-F5344CB8AC3E}">
        <p14:creationId xmlns:p14="http://schemas.microsoft.com/office/powerpoint/2010/main" val="34038141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338"/>
                                        </p:tgtEl>
                                        <p:attrNameLst>
                                          <p:attrName>style.visibility</p:attrName>
                                        </p:attrNameLst>
                                      </p:cBhvr>
                                      <p:to>
                                        <p:strVal val="visible"/>
                                      </p:to>
                                    </p:set>
                                    <p:anim calcmode="lin" valueType="num">
                                      <p:cBhvr additive="base">
                                        <p:cTn id="7" dur="500" fill="hold"/>
                                        <p:tgtEl>
                                          <p:spTgt spid="14338"/>
                                        </p:tgtEl>
                                        <p:attrNameLst>
                                          <p:attrName>ppt_x</p:attrName>
                                        </p:attrNameLst>
                                      </p:cBhvr>
                                      <p:tavLst>
                                        <p:tav tm="0">
                                          <p:val>
                                            <p:strVal val="0-#ppt_w/2"/>
                                          </p:val>
                                        </p:tav>
                                        <p:tav tm="100000">
                                          <p:val>
                                            <p:strVal val="#ppt_x"/>
                                          </p:val>
                                        </p:tav>
                                      </p:tavLst>
                                    </p:anim>
                                    <p:anim calcmode="lin" valueType="num">
                                      <p:cBhvr additive="base">
                                        <p:cTn id="8" dur="500" fill="hold"/>
                                        <p:tgtEl>
                                          <p:spTgt spid="1433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339"/>
                                        </p:tgtEl>
                                        <p:attrNameLst>
                                          <p:attrName>style.visibility</p:attrName>
                                        </p:attrNameLst>
                                      </p:cBhvr>
                                      <p:to>
                                        <p:strVal val="visible"/>
                                      </p:to>
                                    </p:set>
                                    <p:anim calcmode="lin" valueType="num">
                                      <p:cBhvr additive="base">
                                        <p:cTn id="13" dur="500" fill="hold"/>
                                        <p:tgtEl>
                                          <p:spTgt spid="14339"/>
                                        </p:tgtEl>
                                        <p:attrNameLst>
                                          <p:attrName>ppt_x</p:attrName>
                                        </p:attrNameLst>
                                      </p:cBhvr>
                                      <p:tavLst>
                                        <p:tav tm="0">
                                          <p:val>
                                            <p:strVal val="0-#ppt_w/2"/>
                                          </p:val>
                                        </p:tav>
                                        <p:tav tm="100000">
                                          <p:val>
                                            <p:strVal val="#ppt_x"/>
                                          </p:val>
                                        </p:tav>
                                      </p:tavLst>
                                    </p:anim>
                                    <p:anim calcmode="lin" valueType="num">
                                      <p:cBhvr additive="base">
                                        <p:cTn id="14" dur="500" fill="hold"/>
                                        <p:tgtEl>
                                          <p:spTgt spid="1433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1" fill="hold" nodeType="clickEffect">
                                  <p:stCondLst>
                                    <p:cond delay="0"/>
                                  </p:stCondLst>
                                  <p:childTnLst>
                                    <p:set>
                                      <p:cBhvr>
                                        <p:cTn id="18" dur="1" fill="hold">
                                          <p:stCondLst>
                                            <p:cond delay="0"/>
                                          </p:stCondLst>
                                        </p:cTn>
                                        <p:tgtEl>
                                          <p:spTgt spid="14354"/>
                                        </p:tgtEl>
                                        <p:attrNameLst>
                                          <p:attrName>style.visibility</p:attrName>
                                        </p:attrNameLst>
                                      </p:cBhvr>
                                      <p:to>
                                        <p:strVal val="visible"/>
                                      </p:to>
                                    </p:set>
                                    <p:animEffect transition="in" filter="wipe(up)">
                                      <p:cBhvr>
                                        <p:cTn id="19" dur="2000"/>
                                        <p:tgtEl>
                                          <p:spTgt spid="14354"/>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4355"/>
                                        </p:tgtEl>
                                        <p:attrNameLst>
                                          <p:attrName>style.visibility</p:attrName>
                                        </p:attrNameLst>
                                      </p:cBhvr>
                                      <p:to>
                                        <p:strVal val="visible"/>
                                      </p:to>
                                    </p:set>
                                    <p:animEffect transition="in" filter="wipe(left)">
                                      <p:cBhvr>
                                        <p:cTn id="24" dur="2000"/>
                                        <p:tgtEl>
                                          <p:spTgt spid="14355"/>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14356"/>
                                        </p:tgtEl>
                                        <p:attrNameLst>
                                          <p:attrName>style.visibility</p:attrName>
                                        </p:attrNameLst>
                                      </p:cBhvr>
                                      <p:to>
                                        <p:strVal val="visible"/>
                                      </p:to>
                                    </p:set>
                                    <p:animEffect transition="in" filter="dissolve">
                                      <p:cBhvr>
                                        <p:cTn id="29" dur="500"/>
                                        <p:tgtEl>
                                          <p:spTgt spid="14356"/>
                                        </p:tgtEl>
                                      </p:cBhvr>
                                    </p:animEffect>
                                  </p:childTnLst>
                                </p:cTn>
                              </p:par>
                            </p:childTnLst>
                          </p:cTn>
                        </p:par>
                        <p:par>
                          <p:cTn id="30" fill="hold" nodeType="afterGroup">
                            <p:stCondLst>
                              <p:cond delay="500"/>
                            </p:stCondLst>
                            <p:childTnLst>
                              <p:par>
                                <p:cTn id="31" presetID="23" presetClass="entr" presetSubtype="32" fill="hold" nodeType="afterEffect">
                                  <p:stCondLst>
                                    <p:cond delay="0"/>
                                  </p:stCondLst>
                                  <p:childTnLst>
                                    <p:set>
                                      <p:cBhvr>
                                        <p:cTn id="32" dur="1" fill="hold">
                                          <p:stCondLst>
                                            <p:cond delay="0"/>
                                          </p:stCondLst>
                                        </p:cTn>
                                        <p:tgtEl>
                                          <p:spTgt spid="14357"/>
                                        </p:tgtEl>
                                        <p:attrNameLst>
                                          <p:attrName>style.visibility</p:attrName>
                                        </p:attrNameLst>
                                      </p:cBhvr>
                                      <p:to>
                                        <p:strVal val="visible"/>
                                      </p:to>
                                    </p:set>
                                    <p:anim calcmode="lin" valueType="num">
                                      <p:cBhvr>
                                        <p:cTn id="33" dur="1000" fill="hold"/>
                                        <p:tgtEl>
                                          <p:spTgt spid="14357"/>
                                        </p:tgtEl>
                                        <p:attrNameLst>
                                          <p:attrName>ppt_w</p:attrName>
                                        </p:attrNameLst>
                                      </p:cBhvr>
                                      <p:tavLst>
                                        <p:tav tm="0">
                                          <p:val>
                                            <p:strVal val="4*#ppt_w"/>
                                          </p:val>
                                        </p:tav>
                                        <p:tav tm="100000">
                                          <p:val>
                                            <p:strVal val="#ppt_w"/>
                                          </p:val>
                                        </p:tav>
                                      </p:tavLst>
                                    </p:anim>
                                    <p:anim calcmode="lin" valueType="num">
                                      <p:cBhvr>
                                        <p:cTn id="34" dur="1000" fill="hold"/>
                                        <p:tgtEl>
                                          <p:spTgt spid="14357"/>
                                        </p:tgtEl>
                                        <p:attrNameLst>
                                          <p:attrName>ppt_h</p:attrName>
                                        </p:attrNameLst>
                                      </p:cBhvr>
                                      <p:tavLst>
                                        <p:tav tm="0">
                                          <p:val>
                                            <p:strVal val="4*#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4359"/>
                                        </p:tgtEl>
                                        <p:attrNameLst>
                                          <p:attrName>style.visibility</p:attrName>
                                        </p:attrNameLst>
                                      </p:cBhvr>
                                      <p:to>
                                        <p:strVal val="visible"/>
                                      </p:to>
                                    </p:set>
                                    <p:anim calcmode="lin" valueType="num">
                                      <p:cBhvr additive="base">
                                        <p:cTn id="39" dur="500" fill="hold"/>
                                        <p:tgtEl>
                                          <p:spTgt spid="14359"/>
                                        </p:tgtEl>
                                        <p:attrNameLst>
                                          <p:attrName>ppt_x</p:attrName>
                                        </p:attrNameLst>
                                      </p:cBhvr>
                                      <p:tavLst>
                                        <p:tav tm="0">
                                          <p:val>
                                            <p:strVal val="0-#ppt_w/2"/>
                                          </p:val>
                                        </p:tav>
                                        <p:tav tm="100000">
                                          <p:val>
                                            <p:strVal val="#ppt_x"/>
                                          </p:val>
                                        </p:tav>
                                      </p:tavLst>
                                    </p:anim>
                                    <p:anim calcmode="lin" valueType="num">
                                      <p:cBhvr additive="base">
                                        <p:cTn id="40" dur="500" fill="hold"/>
                                        <p:tgtEl>
                                          <p:spTgt spid="14359"/>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16" presetClass="entr" presetSubtype="21" fill="hold" nodeType="clickEffect">
                                  <p:stCondLst>
                                    <p:cond delay="0"/>
                                  </p:stCondLst>
                                  <p:childTnLst>
                                    <p:set>
                                      <p:cBhvr>
                                        <p:cTn id="44" dur="1" fill="hold">
                                          <p:stCondLst>
                                            <p:cond delay="0"/>
                                          </p:stCondLst>
                                        </p:cTn>
                                        <p:tgtEl>
                                          <p:spTgt spid="14358"/>
                                        </p:tgtEl>
                                        <p:attrNameLst>
                                          <p:attrName>style.visibility</p:attrName>
                                        </p:attrNameLst>
                                      </p:cBhvr>
                                      <p:to>
                                        <p:strVal val="visible"/>
                                      </p:to>
                                    </p:set>
                                    <p:animEffect transition="in" filter="barn(inVertical)">
                                      <p:cBhvr>
                                        <p:cTn id="45" dur="500"/>
                                        <p:tgtEl>
                                          <p:spTgt spid="1435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37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14377"/>
                                        </p:tgtEl>
                                        <p:attrNameLst>
                                          <p:attrName>style.visibility</p:attrName>
                                        </p:attrNameLst>
                                      </p:cBhvr>
                                      <p:to>
                                        <p:strVal val="visible"/>
                                      </p:to>
                                    </p:set>
                                    <p:anim calcmode="lin" valueType="num">
                                      <p:cBhvr additive="base">
                                        <p:cTn id="54" dur="500" fill="hold"/>
                                        <p:tgtEl>
                                          <p:spTgt spid="14377"/>
                                        </p:tgtEl>
                                        <p:attrNameLst>
                                          <p:attrName>ppt_x</p:attrName>
                                        </p:attrNameLst>
                                      </p:cBhvr>
                                      <p:tavLst>
                                        <p:tav tm="0">
                                          <p:val>
                                            <p:strVal val="#ppt_x"/>
                                          </p:val>
                                        </p:tav>
                                        <p:tav tm="100000">
                                          <p:val>
                                            <p:strVal val="#ppt_x"/>
                                          </p:val>
                                        </p:tav>
                                      </p:tavLst>
                                    </p:anim>
                                    <p:anim calcmode="lin" valueType="num">
                                      <p:cBhvr additive="base">
                                        <p:cTn id="55" dur="500" fill="hold"/>
                                        <p:tgtEl>
                                          <p:spTgt spid="143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8" grpId="0"/>
      <p:bldP spid="14339" grpId="0" autoUpdateAnimBg="0"/>
      <p:bldP spid="14359" grpId="0" autoUpdateAnimBg="0"/>
      <p:bldP spid="14376" grpId="0"/>
      <p:bldP spid="1437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61" name="Group 5"/>
          <p:cNvGrpSpPr>
            <a:grpSpLocks/>
          </p:cNvGrpSpPr>
          <p:nvPr/>
        </p:nvGrpSpPr>
        <p:grpSpPr bwMode="auto">
          <a:xfrm>
            <a:off x="2932113" y="592139"/>
            <a:ext cx="2047875" cy="1671638"/>
            <a:chOff x="4049" y="2991"/>
            <a:chExt cx="1290" cy="1053"/>
          </a:xfrm>
        </p:grpSpPr>
        <p:sp>
          <p:nvSpPr>
            <p:cNvPr id="70662" name="Text Box 6"/>
            <p:cNvSpPr txBox="1">
              <a:spLocks noChangeArrowheads="1"/>
            </p:cNvSpPr>
            <p:nvPr/>
          </p:nvSpPr>
          <p:spPr bwMode="auto">
            <a:xfrm>
              <a:off x="4150" y="2991"/>
              <a:ext cx="1146"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i</a:t>
              </a:r>
              <a:r>
                <a:rPr kumimoji="1" lang="en-US" altLang="zh-CN" sz="2800" b="0" baseline="-25000">
                  <a:latin typeface="Times New Roman" panose="02020603050405020304" pitchFamily="18" charset="0"/>
                  <a:ea typeface="宋体" panose="02010600030101010101" pitchFamily="2" charset="-122"/>
                </a:rPr>
                <a:t>1  </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  </a:t>
              </a:r>
              <a:r>
                <a:rPr kumimoji="1" lang="en-US" altLang="zh-CN" sz="2800" b="0" i="1">
                  <a:latin typeface="Times New Roman" panose="02020603050405020304" pitchFamily="18" charset="0"/>
                  <a:ea typeface="宋体" panose="02010600030101010101" pitchFamily="2" charset="-122"/>
                </a:rPr>
                <a:t>i</a:t>
              </a:r>
              <a:r>
                <a:rPr kumimoji="1" lang="en-US" altLang="zh-CN" sz="2800" b="0" baseline="-25000">
                  <a:latin typeface="Times New Roman" panose="02020603050405020304" pitchFamily="18" charset="0"/>
                  <a:ea typeface="宋体" panose="02010600030101010101" pitchFamily="2" charset="-122"/>
                </a:rPr>
                <a:t>2 </a:t>
              </a:r>
              <a:r>
                <a:rPr kumimoji="1" lang="en-US" altLang="zh-CN" sz="2800" b="0" i="1">
                  <a:latin typeface="Times New Roman" panose="02020603050405020304" pitchFamily="18" charset="0"/>
                  <a:ea typeface="宋体" panose="02010600030101010101" pitchFamily="2" charset="-122"/>
                </a:rPr>
                <a:t>=  i</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i="1">
                <a:latin typeface="Times New Roman" panose="02020603050405020304" pitchFamily="18" charset="0"/>
                <a:ea typeface="宋体" panose="02010600030101010101" pitchFamily="2" charset="-122"/>
              </a:endParaRPr>
            </a:p>
          </p:txBody>
        </p:sp>
        <p:graphicFrame>
          <p:nvGraphicFramePr>
            <p:cNvPr id="70663" name="Object 7"/>
            <p:cNvGraphicFramePr>
              <a:graphicFrameLocks noChangeAspect="1"/>
            </p:cNvGraphicFramePr>
            <p:nvPr>
              <p:extLst>
                <p:ext uri="{D42A27DB-BD31-4B8C-83A1-F6EECF244321}">
                  <p14:modId xmlns:p14="http://schemas.microsoft.com/office/powerpoint/2010/main" val="4063384967"/>
                </p:ext>
              </p:extLst>
            </p:nvPr>
          </p:nvGraphicFramePr>
          <p:xfrm>
            <a:off x="4049" y="3657"/>
            <a:ext cx="1290" cy="387"/>
          </p:xfrm>
          <a:graphic>
            <a:graphicData uri="http://schemas.openxmlformats.org/presentationml/2006/ole">
              <mc:AlternateContent xmlns:mc="http://schemas.openxmlformats.org/markup-compatibility/2006">
                <mc:Choice xmlns:v="urn:schemas-microsoft-com:vml" Requires="v">
                  <p:oleObj spid="_x0000_s173314" name="Equation" r:id="rId3" imgW="799920" imgH="241200" progId="Equation.DSMT4">
                    <p:embed/>
                  </p:oleObj>
                </mc:Choice>
                <mc:Fallback>
                  <p:oleObj name="Equation" r:id="rId3" imgW="799920" imgH="241200" progId="Equation.DSMT4">
                    <p:embed/>
                    <p:pic>
                      <p:nvPicPr>
                        <p:cNvPr id="70663" name="Object 7"/>
                        <p:cNvPicPr>
                          <a:picLocks noChangeAspect="1" noChangeArrowheads="1"/>
                        </p:cNvPicPr>
                        <p:nvPr/>
                      </p:nvPicPr>
                      <p:blipFill>
                        <a:blip r:embed="rId4"/>
                        <a:srcRect/>
                        <a:stretch>
                          <a:fillRect/>
                        </a:stretch>
                      </p:blipFill>
                      <p:spPr bwMode="auto">
                        <a:xfrm>
                          <a:off x="4049" y="3657"/>
                          <a:ext cx="1290" cy="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64" name="Line 8"/>
            <p:cNvSpPr>
              <a:spLocks noChangeShapeType="1"/>
            </p:cNvSpPr>
            <p:nvPr/>
          </p:nvSpPr>
          <p:spPr bwMode="auto">
            <a:xfrm>
              <a:off x="4241" y="3339"/>
              <a:ext cx="0" cy="288"/>
            </a:xfrm>
            <a:prstGeom prst="line">
              <a:avLst/>
            </a:prstGeom>
            <a:noFill/>
            <a:ln w="571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70665" name="Line 9"/>
            <p:cNvSpPr>
              <a:spLocks noChangeShapeType="1"/>
            </p:cNvSpPr>
            <p:nvPr/>
          </p:nvSpPr>
          <p:spPr bwMode="auto">
            <a:xfrm>
              <a:off x="4694" y="3339"/>
              <a:ext cx="0" cy="288"/>
            </a:xfrm>
            <a:prstGeom prst="line">
              <a:avLst/>
            </a:prstGeom>
            <a:noFill/>
            <a:ln w="571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70666" name="Line 10"/>
            <p:cNvSpPr>
              <a:spLocks noChangeShapeType="1"/>
            </p:cNvSpPr>
            <p:nvPr/>
          </p:nvSpPr>
          <p:spPr bwMode="auto">
            <a:xfrm>
              <a:off x="5103" y="3339"/>
              <a:ext cx="0" cy="288"/>
            </a:xfrm>
            <a:prstGeom prst="line">
              <a:avLst/>
            </a:prstGeom>
            <a:noFill/>
            <a:ln w="571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pSp>
      <p:sp>
        <p:nvSpPr>
          <p:cNvPr id="70682" name="Text Box 26"/>
          <p:cNvSpPr txBox="1">
            <a:spLocks noChangeArrowheads="1"/>
          </p:cNvSpPr>
          <p:nvPr/>
        </p:nvSpPr>
        <p:spPr bwMode="auto">
          <a:xfrm>
            <a:off x="395288" y="2205038"/>
            <a:ext cx="592137" cy="523220"/>
          </a:xfrm>
          <a:prstGeom prst="rect">
            <a:avLst/>
          </a:prstGeom>
          <a:noFill/>
          <a:ln>
            <a:noFill/>
          </a:ln>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zh-CN" altLang="en-US" sz="2800">
                <a:latin typeface="Times New Roman" panose="02020603050405020304" pitchFamily="18" charset="0"/>
                <a:ea typeface="宋体" panose="02010600030101010101" pitchFamily="2" charset="-122"/>
              </a:rPr>
              <a:t>例</a:t>
            </a:r>
          </a:p>
        </p:txBody>
      </p:sp>
      <p:graphicFrame>
        <p:nvGraphicFramePr>
          <p:cNvPr id="70683" name="Object 27"/>
          <p:cNvGraphicFramePr>
            <a:graphicFrameLocks noChangeAspect="1"/>
          </p:cNvGraphicFramePr>
          <p:nvPr>
            <p:extLst>
              <p:ext uri="{D42A27DB-BD31-4B8C-83A1-F6EECF244321}">
                <p14:modId xmlns:p14="http://schemas.microsoft.com/office/powerpoint/2010/main" val="4060067081"/>
              </p:ext>
            </p:extLst>
          </p:nvPr>
        </p:nvGraphicFramePr>
        <p:xfrm>
          <a:off x="1404938" y="2457450"/>
          <a:ext cx="3814762" cy="1052513"/>
        </p:xfrm>
        <a:graphic>
          <a:graphicData uri="http://schemas.openxmlformats.org/presentationml/2006/ole">
            <mc:AlternateContent xmlns:mc="http://schemas.openxmlformats.org/markup-compatibility/2006">
              <mc:Choice xmlns:v="urn:schemas-microsoft-com:vml" Requires="v">
                <p:oleObj spid="_x0000_s173315" name="Equation" r:id="rId5" imgW="1841400" imgH="507960" progId="Equation.DSMT4">
                  <p:embed/>
                </p:oleObj>
              </mc:Choice>
              <mc:Fallback>
                <p:oleObj name="Equation" r:id="rId5" imgW="1841400" imgH="507960" progId="Equation.DSMT4">
                  <p:embed/>
                  <p:pic>
                    <p:nvPicPr>
                      <p:cNvPr id="70683" name="Object 27"/>
                      <p:cNvPicPr>
                        <a:picLocks noChangeAspect="1" noChangeArrowheads="1"/>
                      </p:cNvPicPr>
                      <p:nvPr/>
                    </p:nvPicPr>
                    <p:blipFill>
                      <a:blip r:embed="rId6"/>
                      <a:srcRect/>
                      <a:stretch>
                        <a:fillRect/>
                      </a:stretch>
                    </p:blipFill>
                    <p:spPr bwMode="auto">
                      <a:xfrm>
                        <a:off x="1404938" y="2457450"/>
                        <a:ext cx="3814762" cy="1052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84" name="Object 28"/>
          <p:cNvGraphicFramePr>
            <a:graphicFrameLocks noChangeAspect="1"/>
          </p:cNvGraphicFramePr>
          <p:nvPr>
            <p:extLst>
              <p:ext uri="{D42A27DB-BD31-4B8C-83A1-F6EECF244321}">
                <p14:modId xmlns:p14="http://schemas.microsoft.com/office/powerpoint/2010/main" val="2160188734"/>
              </p:ext>
            </p:extLst>
          </p:nvPr>
        </p:nvGraphicFramePr>
        <p:xfrm>
          <a:off x="6591300" y="2525713"/>
          <a:ext cx="1844675" cy="933450"/>
        </p:xfrm>
        <a:graphic>
          <a:graphicData uri="http://schemas.openxmlformats.org/presentationml/2006/ole">
            <mc:AlternateContent xmlns:mc="http://schemas.openxmlformats.org/markup-compatibility/2006">
              <mc:Choice xmlns:v="urn:schemas-microsoft-com:vml" Requires="v">
                <p:oleObj spid="_x0000_s173316" name="Equation" r:id="rId7" imgW="952200" imgH="482400" progId="Equation.DSMT4">
                  <p:embed/>
                </p:oleObj>
              </mc:Choice>
              <mc:Fallback>
                <p:oleObj name="Equation" r:id="rId7" imgW="952200" imgH="482400" progId="Equation.DSMT4">
                  <p:embed/>
                  <p:pic>
                    <p:nvPicPr>
                      <p:cNvPr id="70684" name="Object 28"/>
                      <p:cNvPicPr>
                        <a:picLocks noChangeAspect="1" noChangeArrowheads="1"/>
                      </p:cNvPicPr>
                      <p:nvPr/>
                    </p:nvPicPr>
                    <p:blipFill>
                      <a:blip r:embed="rId8"/>
                      <a:srcRect/>
                      <a:stretch>
                        <a:fillRect/>
                      </a:stretch>
                    </p:blipFill>
                    <p:spPr bwMode="auto">
                      <a:xfrm>
                        <a:off x="6591300" y="2525713"/>
                        <a:ext cx="1844675" cy="933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85" name="Object 29"/>
          <p:cNvGraphicFramePr>
            <a:graphicFrameLocks noChangeAspect="1"/>
          </p:cNvGraphicFramePr>
          <p:nvPr>
            <p:extLst>
              <p:ext uri="{D42A27DB-BD31-4B8C-83A1-F6EECF244321}">
                <p14:modId xmlns:p14="http://schemas.microsoft.com/office/powerpoint/2010/main" val="606040023"/>
              </p:ext>
            </p:extLst>
          </p:nvPr>
        </p:nvGraphicFramePr>
        <p:xfrm>
          <a:off x="1023938" y="5372100"/>
          <a:ext cx="7000875" cy="549275"/>
        </p:xfrm>
        <a:graphic>
          <a:graphicData uri="http://schemas.openxmlformats.org/presentationml/2006/ole">
            <mc:AlternateContent xmlns:mc="http://schemas.openxmlformats.org/markup-compatibility/2006">
              <mc:Choice xmlns:v="urn:schemas-microsoft-com:vml" Requires="v">
                <p:oleObj spid="_x0000_s173317" name="Equation" r:id="rId9" imgW="3213000" imgH="253800" progId="Equation.DSMT4">
                  <p:embed/>
                </p:oleObj>
              </mc:Choice>
              <mc:Fallback>
                <p:oleObj name="Equation" r:id="rId9" imgW="3213000" imgH="253800" progId="Equation.DSMT4">
                  <p:embed/>
                  <p:pic>
                    <p:nvPicPr>
                      <p:cNvPr id="70685" name="Object 29"/>
                      <p:cNvPicPr>
                        <a:picLocks noChangeAspect="1" noChangeArrowheads="1"/>
                      </p:cNvPicPr>
                      <p:nvPr/>
                    </p:nvPicPr>
                    <p:blipFill>
                      <a:blip r:embed="rId10"/>
                      <a:srcRect/>
                      <a:stretch>
                        <a:fillRect/>
                      </a:stretch>
                    </p:blipFill>
                    <p:spPr bwMode="auto">
                      <a:xfrm>
                        <a:off x="1023938" y="5372100"/>
                        <a:ext cx="7000875"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86" name="AutoShape 30"/>
          <p:cNvSpPr>
            <a:spLocks noChangeArrowheads="1"/>
          </p:cNvSpPr>
          <p:nvPr/>
        </p:nvSpPr>
        <p:spPr bwMode="auto">
          <a:xfrm>
            <a:off x="5580063" y="2852738"/>
            <a:ext cx="533400" cy="215900"/>
          </a:xfrm>
          <a:prstGeom prst="rightArrow">
            <a:avLst>
              <a:gd name="adj1" fmla="val 50000"/>
              <a:gd name="adj2" fmla="val 61765"/>
            </a:avLst>
          </a:prstGeom>
          <a:solidFill>
            <a:srgbClr val="3399FF"/>
          </a:solidFill>
          <a:ln>
            <a:noFill/>
          </a:ln>
          <a:effectLst/>
          <a:extLs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0687" name="AutoShape 31"/>
          <p:cNvSpPr>
            <a:spLocks/>
          </p:cNvSpPr>
          <p:nvPr/>
        </p:nvSpPr>
        <p:spPr bwMode="auto">
          <a:xfrm>
            <a:off x="6156325" y="2536825"/>
            <a:ext cx="71438" cy="935038"/>
          </a:xfrm>
          <a:prstGeom prst="leftBrace">
            <a:avLst>
              <a:gd name="adj1" fmla="val 109073"/>
              <a:gd name="adj2" fmla="val 50000"/>
            </a:avLst>
          </a:prstGeom>
          <a:noFill/>
          <a:ln w="38100">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70688" name="Object 32"/>
          <p:cNvGraphicFramePr>
            <a:graphicFrameLocks noChangeAspect="1"/>
          </p:cNvGraphicFramePr>
          <p:nvPr>
            <p:extLst>
              <p:ext uri="{D42A27DB-BD31-4B8C-83A1-F6EECF244321}">
                <p14:modId xmlns:p14="http://schemas.microsoft.com/office/powerpoint/2010/main" val="3734231128"/>
              </p:ext>
            </p:extLst>
          </p:nvPr>
        </p:nvGraphicFramePr>
        <p:xfrm>
          <a:off x="1355725" y="3644900"/>
          <a:ext cx="4127500" cy="555625"/>
        </p:xfrm>
        <a:graphic>
          <a:graphicData uri="http://schemas.openxmlformats.org/presentationml/2006/ole">
            <mc:AlternateContent xmlns:mc="http://schemas.openxmlformats.org/markup-compatibility/2006">
              <mc:Choice xmlns:v="urn:schemas-microsoft-com:vml" Requires="v">
                <p:oleObj spid="_x0000_s173318" name="Equation" r:id="rId11" imgW="1841400" imgH="241200" progId="Equation.DSMT4">
                  <p:embed/>
                </p:oleObj>
              </mc:Choice>
              <mc:Fallback>
                <p:oleObj name="Equation" r:id="rId11" imgW="1841400" imgH="241200" progId="Equation.DSMT4">
                  <p:embed/>
                  <p:pic>
                    <p:nvPicPr>
                      <p:cNvPr id="70688" name="Object 32"/>
                      <p:cNvPicPr>
                        <a:picLocks noChangeAspect="1" noChangeArrowheads="1"/>
                      </p:cNvPicPr>
                      <p:nvPr/>
                    </p:nvPicPr>
                    <p:blipFill>
                      <a:blip r:embed="rId12"/>
                      <a:srcRect/>
                      <a:stretch>
                        <a:fillRect/>
                      </a:stretch>
                    </p:blipFill>
                    <p:spPr bwMode="auto">
                      <a:xfrm>
                        <a:off x="1355725" y="3644900"/>
                        <a:ext cx="412750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89" name="Object 33"/>
          <p:cNvGraphicFramePr>
            <a:graphicFrameLocks noChangeAspect="1"/>
          </p:cNvGraphicFramePr>
          <p:nvPr>
            <p:extLst>
              <p:ext uri="{D42A27DB-BD31-4B8C-83A1-F6EECF244321}">
                <p14:modId xmlns:p14="http://schemas.microsoft.com/office/powerpoint/2010/main" val="3274139525"/>
              </p:ext>
            </p:extLst>
          </p:nvPr>
        </p:nvGraphicFramePr>
        <p:xfrm>
          <a:off x="1657350" y="4362450"/>
          <a:ext cx="2876550" cy="431800"/>
        </p:xfrm>
        <a:graphic>
          <a:graphicData uri="http://schemas.openxmlformats.org/presentationml/2006/ole">
            <mc:AlternateContent xmlns:mc="http://schemas.openxmlformats.org/markup-compatibility/2006">
              <mc:Choice xmlns:v="urn:schemas-microsoft-com:vml" Requires="v">
                <p:oleObj spid="_x0000_s173319" name="Equation" r:id="rId13" imgW="1346040" imgH="203040" progId="Equation.DSMT4">
                  <p:embed/>
                </p:oleObj>
              </mc:Choice>
              <mc:Fallback>
                <p:oleObj name="Equation" r:id="rId13" imgW="1346040" imgH="203040" progId="Equation.DSMT4">
                  <p:embed/>
                  <p:pic>
                    <p:nvPicPr>
                      <p:cNvPr id="70689" name="Object 33"/>
                      <p:cNvPicPr>
                        <a:picLocks noChangeAspect="1" noChangeArrowheads="1"/>
                      </p:cNvPicPr>
                      <p:nvPr/>
                    </p:nvPicPr>
                    <p:blipFill>
                      <a:blip r:embed="rId14"/>
                      <a:srcRect/>
                      <a:stretch>
                        <a:fillRect/>
                      </a:stretch>
                    </p:blipFill>
                    <p:spPr bwMode="auto">
                      <a:xfrm>
                        <a:off x="1657350" y="4362450"/>
                        <a:ext cx="287655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90" name="Object 34"/>
          <p:cNvGraphicFramePr>
            <a:graphicFrameLocks noChangeAspect="1"/>
          </p:cNvGraphicFramePr>
          <p:nvPr>
            <p:extLst>
              <p:ext uri="{D42A27DB-BD31-4B8C-83A1-F6EECF244321}">
                <p14:modId xmlns:p14="http://schemas.microsoft.com/office/powerpoint/2010/main" val="3805146769"/>
              </p:ext>
            </p:extLst>
          </p:nvPr>
        </p:nvGraphicFramePr>
        <p:xfrm>
          <a:off x="4940300" y="4364038"/>
          <a:ext cx="1944688" cy="441325"/>
        </p:xfrm>
        <a:graphic>
          <a:graphicData uri="http://schemas.openxmlformats.org/presentationml/2006/ole">
            <mc:AlternateContent xmlns:mc="http://schemas.openxmlformats.org/markup-compatibility/2006">
              <mc:Choice xmlns:v="urn:schemas-microsoft-com:vml" Requires="v">
                <p:oleObj spid="_x0000_s173320" name="Equation" r:id="rId15" imgW="888840" imgH="203040" progId="Equation.DSMT4">
                  <p:embed/>
                </p:oleObj>
              </mc:Choice>
              <mc:Fallback>
                <p:oleObj name="Equation" r:id="rId15" imgW="888840" imgH="203040" progId="Equation.DSMT4">
                  <p:embed/>
                  <p:pic>
                    <p:nvPicPr>
                      <p:cNvPr id="70690" name="Object 34"/>
                      <p:cNvPicPr>
                        <a:picLocks noChangeAspect="1" noChangeArrowheads="1"/>
                      </p:cNvPicPr>
                      <p:nvPr/>
                    </p:nvPicPr>
                    <p:blipFill>
                      <a:blip r:embed="rId16"/>
                      <a:srcRect/>
                      <a:stretch>
                        <a:fillRect/>
                      </a:stretch>
                    </p:blipFill>
                    <p:spPr bwMode="auto">
                      <a:xfrm>
                        <a:off x="4940300" y="4364038"/>
                        <a:ext cx="1944688"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0691" name="Object 35"/>
          <p:cNvGraphicFramePr>
            <a:graphicFrameLocks noChangeAspect="1"/>
          </p:cNvGraphicFramePr>
          <p:nvPr>
            <p:extLst>
              <p:ext uri="{D42A27DB-BD31-4B8C-83A1-F6EECF244321}">
                <p14:modId xmlns:p14="http://schemas.microsoft.com/office/powerpoint/2010/main" val="1943645151"/>
              </p:ext>
            </p:extLst>
          </p:nvPr>
        </p:nvGraphicFramePr>
        <p:xfrm>
          <a:off x="1653234" y="4862186"/>
          <a:ext cx="2439987" cy="469900"/>
        </p:xfrm>
        <a:graphic>
          <a:graphicData uri="http://schemas.openxmlformats.org/presentationml/2006/ole">
            <mc:AlternateContent xmlns:mc="http://schemas.openxmlformats.org/markup-compatibility/2006">
              <mc:Choice xmlns:v="urn:schemas-microsoft-com:vml" Requires="v">
                <p:oleObj spid="_x0000_s173321" name="Equation" r:id="rId17" imgW="1041120" imgH="203040" progId="Equation.DSMT4">
                  <p:embed/>
                </p:oleObj>
              </mc:Choice>
              <mc:Fallback>
                <p:oleObj name="Equation" r:id="rId17" imgW="1041120" imgH="203040" progId="Equation.DSMT4">
                  <p:embed/>
                  <p:pic>
                    <p:nvPicPr>
                      <p:cNvPr id="70691" name="Object 35"/>
                      <p:cNvPicPr>
                        <a:picLocks noChangeAspect="1" noChangeArrowheads="1"/>
                      </p:cNvPicPr>
                      <p:nvPr/>
                    </p:nvPicPr>
                    <p:blipFill>
                      <a:blip r:embed="rId18"/>
                      <a:srcRect/>
                      <a:stretch>
                        <a:fillRect/>
                      </a:stretch>
                    </p:blipFill>
                    <p:spPr bwMode="auto">
                      <a:xfrm>
                        <a:off x="1653234" y="4862186"/>
                        <a:ext cx="2439987" cy="46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7105228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70661"/>
                                        </p:tgtEl>
                                        <p:attrNameLst>
                                          <p:attrName>style.visibility</p:attrName>
                                        </p:attrNameLst>
                                      </p:cBhvr>
                                      <p:to>
                                        <p:strVal val="visible"/>
                                      </p:to>
                                    </p:set>
                                    <p:animEffect transition="in" filter="wipe(left)">
                                      <p:cBhvr>
                                        <p:cTn id="7" dur="2000"/>
                                        <p:tgtEl>
                                          <p:spTgt spid="706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70682"/>
                                        </p:tgtEl>
                                        <p:attrNameLst>
                                          <p:attrName>style.visibility</p:attrName>
                                        </p:attrNameLst>
                                      </p:cBhvr>
                                      <p:to>
                                        <p:strVal val="visible"/>
                                      </p:to>
                                    </p:set>
                                    <p:anim calcmode="lin" valueType="num">
                                      <p:cBhvr>
                                        <p:cTn id="12" dur="1000" fill="hold"/>
                                        <p:tgtEl>
                                          <p:spTgt spid="70682"/>
                                        </p:tgtEl>
                                        <p:attrNameLst>
                                          <p:attrName>ppt_w</p:attrName>
                                        </p:attrNameLst>
                                      </p:cBhvr>
                                      <p:tavLst>
                                        <p:tav tm="0">
                                          <p:val>
                                            <p:fltVal val="0"/>
                                          </p:val>
                                        </p:tav>
                                        <p:tav tm="100000">
                                          <p:val>
                                            <p:strVal val="#ppt_w"/>
                                          </p:val>
                                        </p:tav>
                                      </p:tavLst>
                                    </p:anim>
                                    <p:anim calcmode="lin" valueType="num">
                                      <p:cBhvr>
                                        <p:cTn id="13" dur="1000" fill="hold"/>
                                        <p:tgtEl>
                                          <p:spTgt spid="70682"/>
                                        </p:tgtEl>
                                        <p:attrNameLst>
                                          <p:attrName>ppt_h</p:attrName>
                                        </p:attrNameLst>
                                      </p:cBhvr>
                                      <p:tavLst>
                                        <p:tav tm="0">
                                          <p:val>
                                            <p:fltVal val="0"/>
                                          </p:val>
                                        </p:tav>
                                        <p:tav tm="100000">
                                          <p:val>
                                            <p:strVal val="#ppt_h"/>
                                          </p:val>
                                        </p:tav>
                                      </p:tavLst>
                                    </p:anim>
                                    <p:anim calcmode="lin" valueType="num">
                                      <p:cBhvr>
                                        <p:cTn id="14" dur="1000" fill="hold"/>
                                        <p:tgtEl>
                                          <p:spTgt spid="70682"/>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7068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nodeType="clickEffect">
                                  <p:stCondLst>
                                    <p:cond delay="0"/>
                                  </p:stCondLst>
                                  <p:childTnLst>
                                    <p:set>
                                      <p:cBhvr>
                                        <p:cTn id="19" dur="1" fill="hold">
                                          <p:stCondLst>
                                            <p:cond delay="0"/>
                                          </p:stCondLst>
                                        </p:cTn>
                                        <p:tgtEl>
                                          <p:spTgt spid="70683"/>
                                        </p:tgtEl>
                                        <p:attrNameLst>
                                          <p:attrName>style.visibility</p:attrName>
                                        </p:attrNameLst>
                                      </p:cBhvr>
                                      <p:to>
                                        <p:strVal val="visible"/>
                                      </p:to>
                                    </p:set>
                                    <p:animEffect transition="in" filter="box(in)">
                                      <p:cBhvr>
                                        <p:cTn id="20" dur="500"/>
                                        <p:tgtEl>
                                          <p:spTgt spid="7068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2" presetClass="entr" presetSubtype="8" fill="hold" nodeType="clickEffect">
                                  <p:stCondLst>
                                    <p:cond delay="0"/>
                                  </p:stCondLst>
                                  <p:childTnLst>
                                    <p:set>
                                      <p:cBhvr>
                                        <p:cTn id="24" dur="1" fill="hold">
                                          <p:stCondLst>
                                            <p:cond delay="0"/>
                                          </p:stCondLst>
                                        </p:cTn>
                                        <p:tgtEl>
                                          <p:spTgt spid="70686"/>
                                        </p:tgtEl>
                                        <p:attrNameLst>
                                          <p:attrName>style.visibility</p:attrName>
                                        </p:attrNameLst>
                                      </p:cBhvr>
                                      <p:to>
                                        <p:strVal val="visible"/>
                                      </p:to>
                                    </p:set>
                                    <p:animEffect transition="in" filter="slide(fromLeft)">
                                      <p:cBhvr>
                                        <p:cTn id="25" dur="500"/>
                                        <p:tgtEl>
                                          <p:spTgt spid="70686"/>
                                        </p:tgtEl>
                                      </p:cBhvr>
                                    </p:animEffect>
                                  </p:childTnLst>
                                </p:cTn>
                              </p:par>
                            </p:childTnLst>
                          </p:cTn>
                        </p:par>
                        <p:par>
                          <p:cTn id="26" fill="hold" nodeType="afterGroup">
                            <p:stCondLst>
                              <p:cond delay="500"/>
                            </p:stCondLst>
                            <p:childTnLst>
                              <p:par>
                                <p:cTn id="27" presetID="3" presetClass="entr" presetSubtype="10" fill="hold" nodeType="afterEffect">
                                  <p:stCondLst>
                                    <p:cond delay="0"/>
                                  </p:stCondLst>
                                  <p:childTnLst>
                                    <p:set>
                                      <p:cBhvr>
                                        <p:cTn id="28" dur="1" fill="hold">
                                          <p:stCondLst>
                                            <p:cond delay="0"/>
                                          </p:stCondLst>
                                        </p:cTn>
                                        <p:tgtEl>
                                          <p:spTgt spid="70687"/>
                                        </p:tgtEl>
                                        <p:attrNameLst>
                                          <p:attrName>style.visibility</p:attrName>
                                        </p:attrNameLst>
                                      </p:cBhvr>
                                      <p:to>
                                        <p:strVal val="visible"/>
                                      </p:to>
                                    </p:set>
                                    <p:animEffect transition="in" filter="blinds(horizontal)">
                                      <p:cBhvr>
                                        <p:cTn id="29" dur="500"/>
                                        <p:tgtEl>
                                          <p:spTgt spid="70687"/>
                                        </p:tgtEl>
                                      </p:cBhvr>
                                    </p:animEffect>
                                  </p:childTnLst>
                                </p:cTn>
                              </p:par>
                            </p:childTnLst>
                          </p:cTn>
                        </p:par>
                        <p:par>
                          <p:cTn id="30" fill="hold" nodeType="afterGroup">
                            <p:stCondLst>
                              <p:cond delay="1000"/>
                            </p:stCondLst>
                            <p:childTnLst>
                              <p:par>
                                <p:cTn id="31" presetID="3" presetClass="entr" presetSubtype="10" fill="hold" nodeType="afterEffect">
                                  <p:stCondLst>
                                    <p:cond delay="0"/>
                                  </p:stCondLst>
                                  <p:childTnLst>
                                    <p:set>
                                      <p:cBhvr>
                                        <p:cTn id="32" dur="1" fill="hold">
                                          <p:stCondLst>
                                            <p:cond delay="0"/>
                                          </p:stCondLst>
                                        </p:cTn>
                                        <p:tgtEl>
                                          <p:spTgt spid="70684"/>
                                        </p:tgtEl>
                                        <p:attrNameLst>
                                          <p:attrName>style.visibility</p:attrName>
                                        </p:attrNameLst>
                                      </p:cBhvr>
                                      <p:to>
                                        <p:strVal val="visible"/>
                                      </p:to>
                                    </p:set>
                                    <p:animEffect transition="in" filter="blinds(horizontal)">
                                      <p:cBhvr>
                                        <p:cTn id="33" dur="500"/>
                                        <p:tgtEl>
                                          <p:spTgt spid="70684"/>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70688"/>
                                        </p:tgtEl>
                                        <p:attrNameLst>
                                          <p:attrName>style.visibility</p:attrName>
                                        </p:attrNameLst>
                                      </p:cBhvr>
                                      <p:to>
                                        <p:strVal val="visible"/>
                                      </p:to>
                                    </p:set>
                                    <p:animEffect transition="in" filter="wipe(left)">
                                      <p:cBhvr>
                                        <p:cTn id="38" dur="2000"/>
                                        <p:tgtEl>
                                          <p:spTgt spid="70688"/>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70689"/>
                                        </p:tgtEl>
                                        <p:attrNameLst>
                                          <p:attrName>style.visibility</p:attrName>
                                        </p:attrNameLst>
                                      </p:cBhvr>
                                      <p:to>
                                        <p:strVal val="visible"/>
                                      </p:to>
                                    </p:set>
                                    <p:animEffect transition="in" filter="wipe(left)">
                                      <p:cBhvr>
                                        <p:cTn id="43" dur="2000"/>
                                        <p:tgtEl>
                                          <p:spTgt spid="7068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70690"/>
                                        </p:tgtEl>
                                        <p:attrNameLst>
                                          <p:attrName>style.visibility</p:attrName>
                                        </p:attrNameLst>
                                      </p:cBhvr>
                                      <p:to>
                                        <p:strVal val="visible"/>
                                      </p:to>
                                    </p:set>
                                    <p:animEffect transition="in" filter="wipe(left)">
                                      <p:cBhvr>
                                        <p:cTn id="48" dur="2000"/>
                                        <p:tgtEl>
                                          <p:spTgt spid="7069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nodeType="clickEffect">
                                  <p:stCondLst>
                                    <p:cond delay="0"/>
                                  </p:stCondLst>
                                  <p:childTnLst>
                                    <p:set>
                                      <p:cBhvr>
                                        <p:cTn id="52" dur="1" fill="hold">
                                          <p:stCondLst>
                                            <p:cond delay="0"/>
                                          </p:stCondLst>
                                        </p:cTn>
                                        <p:tgtEl>
                                          <p:spTgt spid="70691"/>
                                        </p:tgtEl>
                                        <p:attrNameLst>
                                          <p:attrName>style.visibility</p:attrName>
                                        </p:attrNameLst>
                                      </p:cBhvr>
                                      <p:to>
                                        <p:strVal val="visible"/>
                                      </p:to>
                                    </p:set>
                                    <p:animEffect transition="in" filter="wipe(left)">
                                      <p:cBhvr>
                                        <p:cTn id="53" dur="2000"/>
                                        <p:tgtEl>
                                          <p:spTgt spid="7069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70685"/>
                                        </p:tgtEl>
                                        <p:attrNameLst>
                                          <p:attrName>style.visibility</p:attrName>
                                        </p:attrNameLst>
                                      </p:cBhvr>
                                      <p:to>
                                        <p:strVal val="visible"/>
                                      </p:to>
                                    </p:set>
                                    <p:animEffect transition="in" filter="wipe(left)">
                                      <p:cBhvr>
                                        <p:cTn id="58" dur="2000"/>
                                        <p:tgtEl>
                                          <p:spTgt spid="706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8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descr="绿色大理石"/>
          <p:cNvSpPr txBox="1">
            <a:spLocks noChangeArrowheads="1"/>
          </p:cNvSpPr>
          <p:nvPr/>
        </p:nvSpPr>
        <p:spPr bwMode="auto">
          <a:xfrm>
            <a:off x="684213" y="549275"/>
            <a:ext cx="3744912" cy="609398"/>
          </a:xfrm>
          <a:prstGeom prst="rect">
            <a:avLst/>
          </a:prstGeom>
          <a:solidFill>
            <a:schemeClr val="bg1"/>
          </a:solidFill>
          <a:ln>
            <a:noFill/>
          </a:ln>
          <a:effectLst>
            <a:prstShdw prst="shdw17" dist="17961" dir="2700000">
              <a:srgbClr val="006600">
                <a:gamma/>
                <a:shade val="60000"/>
                <a:invGamma/>
              </a:srgbClr>
            </a:prstShdw>
          </a:effectLst>
        </p:spPr>
        <p:txBody>
          <a:bodyPr>
            <a:spAutoFit/>
          </a:bodyPr>
          <a:lstStyle>
            <a:lvl1pPr indent="571500">
              <a:defRPr>
                <a:solidFill>
                  <a:schemeClr val="tx1"/>
                </a:solidFill>
                <a:latin typeface="Arial" panose="020B0604020202020204" pitchFamily="34" charset="0"/>
                <a:ea typeface="宋体" panose="02010600030101010101" pitchFamily="2" charset="-122"/>
              </a:defRPr>
            </a:lvl1pPr>
            <a:lvl2pPr marL="762000">
              <a:defRPr>
                <a:solidFill>
                  <a:schemeClr val="tx1"/>
                </a:solidFill>
                <a:latin typeface="Arial" panose="020B0604020202020204" pitchFamily="34" charset="0"/>
                <a:ea typeface="宋体" panose="02010600030101010101" pitchFamily="2" charset="-122"/>
              </a:defRPr>
            </a:lvl2pPr>
            <a:lvl3pPr marL="95250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kumimoji="1" lang="zh-CN" altLang="en-US" sz="2800">
                <a:latin typeface="Times New Roman" panose="02020603050405020304" pitchFamily="18" charset="0"/>
                <a:ea typeface="楷体_GB2312" pitchFamily="49" charset="-122"/>
              </a:rPr>
              <a:t>借助相量图计算</a:t>
            </a:r>
          </a:p>
        </p:txBody>
      </p:sp>
      <p:graphicFrame>
        <p:nvGraphicFramePr>
          <p:cNvPr id="71740" name="Object 60"/>
          <p:cNvGraphicFramePr>
            <a:graphicFrameLocks noChangeAspect="1"/>
          </p:cNvGraphicFramePr>
          <p:nvPr>
            <p:extLst>
              <p:ext uri="{D42A27DB-BD31-4B8C-83A1-F6EECF244321}">
                <p14:modId xmlns:p14="http://schemas.microsoft.com/office/powerpoint/2010/main" val="1273132261"/>
              </p:ext>
            </p:extLst>
          </p:nvPr>
        </p:nvGraphicFramePr>
        <p:xfrm>
          <a:off x="1504950" y="1582738"/>
          <a:ext cx="3935413" cy="468312"/>
        </p:xfrm>
        <a:graphic>
          <a:graphicData uri="http://schemas.openxmlformats.org/presentationml/2006/ole">
            <mc:AlternateContent xmlns:mc="http://schemas.openxmlformats.org/markup-compatibility/2006">
              <mc:Choice xmlns:v="urn:schemas-microsoft-com:vml" Requires="v">
                <p:oleObj spid="_x0000_s191522" name="Equation" r:id="rId3" imgW="2031840" imgH="241200" progId="Equation.DSMT4">
                  <p:embed/>
                </p:oleObj>
              </mc:Choice>
              <mc:Fallback>
                <p:oleObj name="Equation" r:id="rId3" imgW="2031840" imgH="241200" progId="Equation.DSMT4">
                  <p:embed/>
                  <p:pic>
                    <p:nvPicPr>
                      <p:cNvPr id="71740" name="Object 60"/>
                      <p:cNvPicPr>
                        <a:picLocks noChangeAspect="1" noChangeArrowheads="1"/>
                      </p:cNvPicPr>
                      <p:nvPr/>
                    </p:nvPicPr>
                    <p:blipFill>
                      <a:blip r:embed="rId4"/>
                      <a:srcRect/>
                      <a:stretch>
                        <a:fillRect/>
                      </a:stretch>
                    </p:blipFill>
                    <p:spPr bwMode="auto">
                      <a:xfrm>
                        <a:off x="1504950" y="1582738"/>
                        <a:ext cx="3935413" cy="468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 name="Text Box 4"/>
          <p:cNvSpPr txBox="1">
            <a:spLocks noChangeArrowheads="1"/>
          </p:cNvSpPr>
          <p:nvPr/>
        </p:nvSpPr>
        <p:spPr bwMode="auto">
          <a:xfrm>
            <a:off x="611560" y="5494749"/>
            <a:ext cx="7842448" cy="978729"/>
          </a:xfrm>
          <a:prstGeom prst="rect">
            <a:avLst/>
          </a:prstGeom>
          <a:solidFill>
            <a:srgbClr val="99FFCC"/>
          </a:solidFill>
          <a:ln>
            <a:noFill/>
          </a:ln>
          <a:effectLst>
            <a:prstShdw prst="shdw17" dist="17961" dir="2700000">
              <a:srgbClr val="99FFCC">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indent="571500" algn="l">
              <a:spcBef>
                <a:spcPct val="0"/>
              </a:spcBef>
              <a:defRPr>
                <a:solidFill>
                  <a:schemeClr val="tx1"/>
                </a:solidFill>
                <a:latin typeface="Arial" panose="020B0604020202020204" pitchFamily="34" charset="0"/>
                <a:ea typeface="宋体" panose="02010600030101010101" pitchFamily="2" charset="-122"/>
              </a:defRPr>
            </a:lvl1pPr>
            <a:lvl2pPr marL="762000" algn="l">
              <a:spcBef>
                <a:spcPct val="0"/>
              </a:spcBef>
              <a:defRPr>
                <a:solidFill>
                  <a:schemeClr val="tx1"/>
                </a:solidFill>
                <a:latin typeface="Arial" panose="020B0604020202020204" pitchFamily="34" charset="0"/>
                <a:ea typeface="宋体" panose="02010600030101010101" pitchFamily="2" charset="-122"/>
              </a:defRPr>
            </a:lvl2pPr>
            <a:lvl3pPr marL="952500" algn="l">
              <a:spcBef>
                <a:spcPct val="0"/>
              </a:spcBef>
              <a:defRPr>
                <a:solidFill>
                  <a:schemeClr val="tx1"/>
                </a:solidFill>
                <a:latin typeface="Arial" panose="020B0604020202020204" pitchFamily="34" charset="0"/>
                <a:ea typeface="宋体" panose="02010600030101010101" pitchFamily="2" charset="-122"/>
              </a:defRPr>
            </a:lvl3pPr>
            <a:lvl4pPr algn="l">
              <a:spcBef>
                <a:spcPct val="0"/>
              </a:spcBef>
              <a:defRPr>
                <a:solidFill>
                  <a:schemeClr val="tx1"/>
                </a:solidFill>
                <a:latin typeface="Arial" panose="020B0604020202020204" pitchFamily="34" charset="0"/>
                <a:ea typeface="宋体" panose="02010600030101010101" pitchFamily="2" charset="-122"/>
              </a:defRPr>
            </a:lvl4pPr>
            <a:lvl5pPr algn="l">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50000"/>
              </a:spcBef>
            </a:pPr>
            <a:r>
              <a:rPr kumimoji="1" lang="zh-CN" altLang="en-US" sz="2400" b="1" dirty="0">
                <a:solidFill>
                  <a:srgbClr val="FF0000"/>
                </a:solidFill>
                <a:latin typeface="Times New Roman" panose="02020603050405020304" pitchFamily="18" charset="0"/>
              </a:rPr>
              <a:t>同频正弦量的加、减运算可借助相量图进行。相量图在正弦稳态分析中有重要作用，尤其适用于定性分析</a:t>
            </a:r>
            <a:r>
              <a:rPr kumimoji="1" lang="zh-CN" altLang="en-US" sz="2400" b="1" dirty="0">
                <a:latin typeface="Times New Roman" panose="02020603050405020304" pitchFamily="18" charset="0"/>
              </a:rPr>
              <a:t>。</a:t>
            </a:r>
          </a:p>
        </p:txBody>
      </p:sp>
      <p:grpSp>
        <p:nvGrpSpPr>
          <p:cNvPr id="59" name="Group 10"/>
          <p:cNvGrpSpPr>
            <a:grpSpLocks/>
          </p:cNvGrpSpPr>
          <p:nvPr/>
        </p:nvGrpSpPr>
        <p:grpSpPr bwMode="auto">
          <a:xfrm>
            <a:off x="4641776" y="2406477"/>
            <a:ext cx="2687638" cy="2236787"/>
            <a:chOff x="2928" y="2479"/>
            <a:chExt cx="1693" cy="1409"/>
          </a:xfrm>
        </p:grpSpPr>
        <p:sp>
          <p:nvSpPr>
            <p:cNvPr id="60" name="Line 11"/>
            <p:cNvSpPr>
              <a:spLocks noChangeShapeType="1"/>
            </p:cNvSpPr>
            <p:nvPr/>
          </p:nvSpPr>
          <p:spPr bwMode="auto">
            <a:xfrm flipH="1">
              <a:off x="2928" y="3600"/>
              <a:ext cx="1632" cy="0"/>
            </a:xfrm>
            <a:prstGeom prst="line">
              <a:avLst/>
            </a:prstGeom>
            <a:noFill/>
            <a:ln w="9525">
              <a:solidFill>
                <a:schemeClr val="tx1"/>
              </a:solidFill>
              <a:round/>
              <a:headEnd type="triangle" w="sm" len="me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Line 12"/>
            <p:cNvSpPr>
              <a:spLocks noChangeShapeType="1"/>
            </p:cNvSpPr>
            <p:nvPr/>
          </p:nvSpPr>
          <p:spPr bwMode="auto">
            <a:xfrm rot="-5400000">
              <a:off x="2544" y="3216"/>
              <a:ext cx="1344" cy="0"/>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 name="Text Box 13"/>
            <p:cNvSpPr txBox="1">
              <a:spLocks noChangeArrowheads="1"/>
            </p:cNvSpPr>
            <p:nvPr/>
          </p:nvSpPr>
          <p:spPr bwMode="auto">
            <a:xfrm>
              <a:off x="4327" y="3631"/>
              <a:ext cx="2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000">
                  <a:latin typeface="Times New Roman" panose="02020603050405020304" pitchFamily="18" charset="0"/>
                </a:rPr>
                <a:t>Re</a:t>
              </a:r>
              <a:endParaRPr kumimoji="1" lang="en-US" altLang="zh-CN" sz="2400">
                <a:latin typeface="Times New Roman" panose="02020603050405020304" pitchFamily="18" charset="0"/>
              </a:endParaRPr>
            </a:p>
          </p:txBody>
        </p:sp>
        <p:sp>
          <p:nvSpPr>
            <p:cNvPr id="63" name="Text Box 14"/>
            <p:cNvSpPr txBox="1">
              <a:spLocks noChangeArrowheads="1"/>
            </p:cNvSpPr>
            <p:nvPr/>
          </p:nvSpPr>
          <p:spPr bwMode="auto">
            <a:xfrm>
              <a:off x="2935" y="2479"/>
              <a:ext cx="29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000">
                  <a:latin typeface="Times New Roman" panose="02020603050405020304" pitchFamily="18" charset="0"/>
                </a:rPr>
                <a:t>Im</a:t>
              </a:r>
              <a:endParaRPr kumimoji="1" lang="en-US" altLang="zh-CN" sz="2400">
                <a:latin typeface="Times New Roman" panose="02020603050405020304" pitchFamily="18" charset="0"/>
              </a:endParaRPr>
            </a:p>
          </p:txBody>
        </p:sp>
      </p:grpSp>
      <p:grpSp>
        <p:nvGrpSpPr>
          <p:cNvPr id="64" name="Group 15"/>
          <p:cNvGrpSpPr>
            <a:grpSpLocks/>
          </p:cNvGrpSpPr>
          <p:nvPr/>
        </p:nvGrpSpPr>
        <p:grpSpPr bwMode="auto">
          <a:xfrm>
            <a:off x="5098976" y="3157364"/>
            <a:ext cx="1546225" cy="1409700"/>
            <a:chOff x="3216" y="2952"/>
            <a:chExt cx="974" cy="888"/>
          </a:xfrm>
        </p:grpSpPr>
        <p:sp>
          <p:nvSpPr>
            <p:cNvPr id="65" name="Line 16"/>
            <p:cNvSpPr>
              <a:spLocks noChangeShapeType="1"/>
            </p:cNvSpPr>
            <p:nvPr/>
          </p:nvSpPr>
          <p:spPr bwMode="auto">
            <a:xfrm flipV="1">
              <a:off x="3216" y="3216"/>
              <a:ext cx="960" cy="384"/>
            </a:xfrm>
            <a:prstGeom prst="line">
              <a:avLst/>
            </a:prstGeom>
            <a:noFill/>
            <a:ln w="28575">
              <a:solidFill>
                <a:srgbClr val="3333FF"/>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Freeform 17"/>
            <p:cNvSpPr>
              <a:spLocks/>
            </p:cNvSpPr>
            <p:nvPr/>
          </p:nvSpPr>
          <p:spPr bwMode="auto">
            <a:xfrm>
              <a:off x="3522" y="3498"/>
              <a:ext cx="34" cy="102"/>
            </a:xfrm>
            <a:custGeom>
              <a:avLst/>
              <a:gdLst>
                <a:gd name="T0" fmla="*/ 18 w 34"/>
                <a:gd name="T1" fmla="*/ 102 h 102"/>
                <a:gd name="T2" fmla="*/ 0 w 34"/>
                <a:gd name="T3" fmla="*/ 0 h 102"/>
              </a:gdLst>
              <a:ahLst/>
              <a:cxnLst>
                <a:cxn ang="0">
                  <a:pos x="T0" y="T1"/>
                </a:cxn>
                <a:cxn ang="0">
                  <a:pos x="T2" y="T3"/>
                </a:cxn>
              </a:cxnLst>
              <a:rect l="0" t="0" r="r" b="b"/>
              <a:pathLst>
                <a:path w="34" h="102">
                  <a:moveTo>
                    <a:pt x="18" y="102"/>
                  </a:moveTo>
                  <a:cubicBezTo>
                    <a:pt x="34" y="53"/>
                    <a:pt x="4" y="21"/>
                    <a:pt x="0" y="0"/>
                  </a:cubicBezTo>
                </a:path>
              </a:pathLst>
            </a:custGeom>
            <a:noFill/>
            <a:ln w="9525">
              <a:solidFill>
                <a:schemeClr val="tx1"/>
              </a:solidFill>
              <a:round/>
              <a:headEnd type="none" w="sm" len="med"/>
              <a:tailEnd type="triangle" w="sm"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67" name="Object 18"/>
            <p:cNvGraphicFramePr>
              <a:graphicFrameLocks noChangeAspect="1"/>
            </p:cNvGraphicFramePr>
            <p:nvPr/>
          </p:nvGraphicFramePr>
          <p:xfrm>
            <a:off x="3552" y="3597"/>
            <a:ext cx="288" cy="243"/>
          </p:xfrm>
          <a:graphic>
            <a:graphicData uri="http://schemas.openxmlformats.org/presentationml/2006/ole">
              <mc:AlternateContent xmlns:mc="http://schemas.openxmlformats.org/markup-compatibility/2006">
                <mc:Choice xmlns:v="urn:schemas-microsoft-com:vml" Requires="v">
                  <p:oleObj spid="_x0000_s191523" name="公式" r:id="rId5" imgW="241200" imgH="203040" progId="Equation.3">
                    <p:embed/>
                  </p:oleObj>
                </mc:Choice>
                <mc:Fallback>
                  <p:oleObj name="公式" r:id="rId5" imgW="241200" imgH="203040" progId="Equation.3">
                    <p:embed/>
                    <p:pic>
                      <p:nvPicPr>
                        <p:cNvPr id="45074"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52" y="3597"/>
                          <a:ext cx="288"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Arc 19"/>
            <p:cNvSpPr>
              <a:spLocks/>
            </p:cNvSpPr>
            <p:nvPr/>
          </p:nvSpPr>
          <p:spPr bwMode="auto">
            <a:xfrm>
              <a:off x="3552" y="3552"/>
              <a:ext cx="144" cy="1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FF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69" name="Object 20"/>
            <p:cNvGraphicFramePr>
              <a:graphicFrameLocks noChangeAspect="1"/>
            </p:cNvGraphicFramePr>
            <p:nvPr/>
          </p:nvGraphicFramePr>
          <p:xfrm>
            <a:off x="3936" y="2952"/>
            <a:ext cx="254" cy="288"/>
          </p:xfrm>
          <a:graphic>
            <a:graphicData uri="http://schemas.openxmlformats.org/presentationml/2006/ole">
              <mc:AlternateContent xmlns:mc="http://schemas.openxmlformats.org/markup-compatibility/2006">
                <mc:Choice xmlns:v="urn:schemas-microsoft-com:vml" Requires="v">
                  <p:oleObj spid="_x0000_s191524" name="公式" r:id="rId7" imgW="203040" imgH="228600" progId="Equation.3">
                    <p:embed/>
                  </p:oleObj>
                </mc:Choice>
                <mc:Fallback>
                  <p:oleObj name="公式" r:id="rId7" imgW="203040" imgH="228600" progId="Equation.3">
                    <p:embed/>
                    <p:pic>
                      <p:nvPicPr>
                        <p:cNvPr id="45076"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6" y="2952"/>
                          <a:ext cx="25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0" name="Group 21"/>
          <p:cNvGrpSpPr>
            <a:grpSpLocks/>
          </p:cNvGrpSpPr>
          <p:nvPr/>
        </p:nvGrpSpPr>
        <p:grpSpPr bwMode="auto">
          <a:xfrm>
            <a:off x="5098976" y="2204864"/>
            <a:ext cx="2514600" cy="1981200"/>
            <a:chOff x="3216" y="2352"/>
            <a:chExt cx="1584" cy="1248"/>
          </a:xfrm>
        </p:grpSpPr>
        <p:sp>
          <p:nvSpPr>
            <p:cNvPr id="71" name="Line 22"/>
            <p:cNvSpPr>
              <a:spLocks noChangeShapeType="1"/>
            </p:cNvSpPr>
            <p:nvPr/>
          </p:nvSpPr>
          <p:spPr bwMode="auto">
            <a:xfrm flipV="1">
              <a:off x="3216" y="2496"/>
              <a:ext cx="1344" cy="1104"/>
            </a:xfrm>
            <a:prstGeom prst="line">
              <a:avLst/>
            </a:prstGeom>
            <a:noFill/>
            <a:ln w="28575">
              <a:solidFill>
                <a:schemeClr val="accent1"/>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Arc 23"/>
            <p:cNvSpPr>
              <a:spLocks/>
            </p:cNvSpPr>
            <p:nvPr/>
          </p:nvSpPr>
          <p:spPr bwMode="auto">
            <a:xfrm>
              <a:off x="3600" y="3281"/>
              <a:ext cx="192" cy="31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chemeClr val="tx1"/>
              </a:solidFill>
              <a:round/>
              <a:headEnd type="triangle" w="sm"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 name="Arc 24"/>
            <p:cNvSpPr>
              <a:spLocks/>
            </p:cNvSpPr>
            <p:nvPr/>
          </p:nvSpPr>
          <p:spPr bwMode="auto">
            <a:xfrm flipV="1">
              <a:off x="3744" y="3408"/>
              <a:ext cx="576"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FF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4" name="Object 25"/>
            <p:cNvGraphicFramePr>
              <a:graphicFrameLocks noChangeAspect="1"/>
            </p:cNvGraphicFramePr>
            <p:nvPr/>
          </p:nvGraphicFramePr>
          <p:xfrm>
            <a:off x="4320" y="3264"/>
            <a:ext cx="480" cy="274"/>
          </p:xfrm>
          <a:graphic>
            <a:graphicData uri="http://schemas.openxmlformats.org/presentationml/2006/ole">
              <mc:AlternateContent xmlns:mc="http://schemas.openxmlformats.org/markup-compatibility/2006">
                <mc:Choice xmlns:v="urn:schemas-microsoft-com:vml" Requires="v">
                  <p:oleObj spid="_x0000_s191525" name="公式" r:id="rId9" imgW="355320" imgH="203040" progId="Equation.3">
                    <p:embed/>
                  </p:oleObj>
                </mc:Choice>
                <mc:Fallback>
                  <p:oleObj name="公式" r:id="rId9" imgW="355320" imgH="203040" progId="Equation.3">
                    <p:embed/>
                    <p:pic>
                      <p:nvPicPr>
                        <p:cNvPr id="45081" name="Object 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20" y="3264"/>
                          <a:ext cx="480"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5" name="Object 26"/>
            <p:cNvGraphicFramePr>
              <a:graphicFrameLocks noChangeAspect="1"/>
            </p:cNvGraphicFramePr>
            <p:nvPr/>
          </p:nvGraphicFramePr>
          <p:xfrm>
            <a:off x="4317" y="2352"/>
            <a:ext cx="195" cy="240"/>
          </p:xfrm>
          <a:graphic>
            <a:graphicData uri="http://schemas.openxmlformats.org/presentationml/2006/ole">
              <mc:AlternateContent xmlns:mc="http://schemas.openxmlformats.org/markup-compatibility/2006">
                <mc:Choice xmlns:v="urn:schemas-microsoft-com:vml" Requires="v">
                  <p:oleObj spid="_x0000_s191526" name="公式" r:id="rId11" imgW="164880" imgH="203040" progId="Equation.3">
                    <p:embed/>
                  </p:oleObj>
                </mc:Choice>
                <mc:Fallback>
                  <p:oleObj name="公式" r:id="rId11" imgW="164880" imgH="203040" progId="Equation.3">
                    <p:embed/>
                    <p:pic>
                      <p:nvPicPr>
                        <p:cNvPr id="45082" name="Object 2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17" y="2352"/>
                          <a:ext cx="19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6" name="Group 27"/>
          <p:cNvGrpSpPr>
            <a:grpSpLocks/>
          </p:cNvGrpSpPr>
          <p:nvPr/>
        </p:nvGrpSpPr>
        <p:grpSpPr bwMode="auto">
          <a:xfrm>
            <a:off x="755576" y="2406477"/>
            <a:ext cx="2687638" cy="2236787"/>
            <a:chOff x="480" y="2479"/>
            <a:chExt cx="1693" cy="1409"/>
          </a:xfrm>
        </p:grpSpPr>
        <p:sp>
          <p:nvSpPr>
            <p:cNvPr id="77" name="Line 28"/>
            <p:cNvSpPr>
              <a:spLocks noChangeShapeType="1"/>
            </p:cNvSpPr>
            <p:nvPr/>
          </p:nvSpPr>
          <p:spPr bwMode="auto">
            <a:xfrm flipH="1">
              <a:off x="480" y="3600"/>
              <a:ext cx="1632" cy="0"/>
            </a:xfrm>
            <a:prstGeom prst="line">
              <a:avLst/>
            </a:prstGeom>
            <a:noFill/>
            <a:ln w="9525">
              <a:solidFill>
                <a:schemeClr val="tx1"/>
              </a:solidFill>
              <a:round/>
              <a:headEnd type="triangle" w="sm" len="me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8" name="Line 29"/>
            <p:cNvSpPr>
              <a:spLocks noChangeShapeType="1"/>
            </p:cNvSpPr>
            <p:nvPr/>
          </p:nvSpPr>
          <p:spPr bwMode="auto">
            <a:xfrm rot="-5400000">
              <a:off x="96" y="3216"/>
              <a:ext cx="1344" cy="0"/>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9" name="Text Box 30"/>
            <p:cNvSpPr txBox="1">
              <a:spLocks noChangeArrowheads="1"/>
            </p:cNvSpPr>
            <p:nvPr/>
          </p:nvSpPr>
          <p:spPr bwMode="auto">
            <a:xfrm>
              <a:off x="1879" y="3631"/>
              <a:ext cx="2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000">
                  <a:latin typeface="Times New Roman" panose="02020603050405020304" pitchFamily="18" charset="0"/>
                </a:rPr>
                <a:t>Re</a:t>
              </a:r>
              <a:endParaRPr kumimoji="1" lang="en-US" altLang="zh-CN" sz="2400">
                <a:latin typeface="Times New Roman" panose="02020603050405020304" pitchFamily="18" charset="0"/>
              </a:endParaRPr>
            </a:p>
          </p:txBody>
        </p:sp>
        <p:sp>
          <p:nvSpPr>
            <p:cNvPr id="80" name="Text Box 31"/>
            <p:cNvSpPr txBox="1">
              <a:spLocks noChangeArrowheads="1"/>
            </p:cNvSpPr>
            <p:nvPr/>
          </p:nvSpPr>
          <p:spPr bwMode="auto">
            <a:xfrm>
              <a:off x="487" y="2479"/>
              <a:ext cx="29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000">
                  <a:latin typeface="Times New Roman" panose="02020603050405020304" pitchFamily="18" charset="0"/>
                </a:rPr>
                <a:t>Im</a:t>
              </a:r>
              <a:endParaRPr kumimoji="1" lang="en-US" altLang="zh-CN" sz="2400">
                <a:latin typeface="Times New Roman" panose="02020603050405020304" pitchFamily="18" charset="0"/>
              </a:endParaRPr>
            </a:p>
          </p:txBody>
        </p:sp>
      </p:grpSp>
      <p:grpSp>
        <p:nvGrpSpPr>
          <p:cNvPr id="81" name="Group 32"/>
          <p:cNvGrpSpPr>
            <a:grpSpLocks/>
          </p:cNvGrpSpPr>
          <p:nvPr/>
        </p:nvGrpSpPr>
        <p:grpSpPr bwMode="auto">
          <a:xfrm>
            <a:off x="1822376" y="3576464"/>
            <a:ext cx="1905000" cy="609600"/>
            <a:chOff x="1152" y="3216"/>
            <a:chExt cx="1200" cy="384"/>
          </a:xfrm>
        </p:grpSpPr>
        <p:sp>
          <p:nvSpPr>
            <p:cNvPr id="82" name="Arc 33"/>
            <p:cNvSpPr>
              <a:spLocks/>
            </p:cNvSpPr>
            <p:nvPr/>
          </p:nvSpPr>
          <p:spPr bwMode="auto">
            <a:xfrm>
              <a:off x="1152" y="3281"/>
              <a:ext cx="192" cy="31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chemeClr val="tx1"/>
              </a:solidFill>
              <a:round/>
              <a:headEnd type="triangle" w="sm" len="me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3" name="Arc 34"/>
            <p:cNvSpPr>
              <a:spLocks/>
            </p:cNvSpPr>
            <p:nvPr/>
          </p:nvSpPr>
          <p:spPr bwMode="auto">
            <a:xfrm flipV="1">
              <a:off x="1296" y="3408"/>
              <a:ext cx="576" cy="4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FF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84" name="Object 35"/>
            <p:cNvGraphicFramePr>
              <a:graphicFrameLocks noChangeAspect="1"/>
            </p:cNvGraphicFramePr>
            <p:nvPr/>
          </p:nvGraphicFramePr>
          <p:xfrm>
            <a:off x="1872" y="3216"/>
            <a:ext cx="480" cy="274"/>
          </p:xfrm>
          <a:graphic>
            <a:graphicData uri="http://schemas.openxmlformats.org/presentationml/2006/ole">
              <mc:AlternateContent xmlns:mc="http://schemas.openxmlformats.org/markup-compatibility/2006">
                <mc:Choice xmlns:v="urn:schemas-microsoft-com:vml" Requires="v">
                  <p:oleObj spid="_x0000_s191527" name="公式" r:id="rId13" imgW="355320" imgH="203040" progId="Equation.3">
                    <p:embed/>
                  </p:oleObj>
                </mc:Choice>
                <mc:Fallback>
                  <p:oleObj name="公式" r:id="rId13" imgW="355320" imgH="203040" progId="Equation.3">
                    <p:embed/>
                    <p:pic>
                      <p:nvPicPr>
                        <p:cNvPr id="45091" name="Object 3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2" y="3216"/>
                          <a:ext cx="480"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5" name="Group 36"/>
          <p:cNvGrpSpPr>
            <a:grpSpLocks/>
          </p:cNvGrpSpPr>
          <p:nvPr/>
        </p:nvGrpSpPr>
        <p:grpSpPr bwMode="auto">
          <a:xfrm>
            <a:off x="1212776" y="3157364"/>
            <a:ext cx="1546225" cy="1409700"/>
            <a:chOff x="768" y="2952"/>
            <a:chExt cx="974" cy="888"/>
          </a:xfrm>
        </p:grpSpPr>
        <p:sp>
          <p:nvSpPr>
            <p:cNvPr id="86" name="Line 37"/>
            <p:cNvSpPr>
              <a:spLocks noChangeShapeType="1"/>
            </p:cNvSpPr>
            <p:nvPr/>
          </p:nvSpPr>
          <p:spPr bwMode="auto">
            <a:xfrm flipV="1">
              <a:off x="768" y="3216"/>
              <a:ext cx="960" cy="384"/>
            </a:xfrm>
            <a:prstGeom prst="line">
              <a:avLst/>
            </a:prstGeom>
            <a:noFill/>
            <a:ln w="28575">
              <a:solidFill>
                <a:srgbClr val="3333FF"/>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7" name="Freeform 38"/>
            <p:cNvSpPr>
              <a:spLocks/>
            </p:cNvSpPr>
            <p:nvPr/>
          </p:nvSpPr>
          <p:spPr bwMode="auto">
            <a:xfrm>
              <a:off x="1074" y="3498"/>
              <a:ext cx="34" cy="102"/>
            </a:xfrm>
            <a:custGeom>
              <a:avLst/>
              <a:gdLst>
                <a:gd name="T0" fmla="*/ 18 w 34"/>
                <a:gd name="T1" fmla="*/ 102 h 102"/>
                <a:gd name="T2" fmla="*/ 0 w 34"/>
                <a:gd name="T3" fmla="*/ 0 h 102"/>
              </a:gdLst>
              <a:ahLst/>
              <a:cxnLst>
                <a:cxn ang="0">
                  <a:pos x="T0" y="T1"/>
                </a:cxn>
                <a:cxn ang="0">
                  <a:pos x="T2" y="T3"/>
                </a:cxn>
              </a:cxnLst>
              <a:rect l="0" t="0" r="r" b="b"/>
              <a:pathLst>
                <a:path w="34" h="102">
                  <a:moveTo>
                    <a:pt x="18" y="102"/>
                  </a:moveTo>
                  <a:cubicBezTo>
                    <a:pt x="34" y="53"/>
                    <a:pt x="4" y="21"/>
                    <a:pt x="0" y="0"/>
                  </a:cubicBezTo>
                </a:path>
              </a:pathLst>
            </a:custGeom>
            <a:noFill/>
            <a:ln w="9525">
              <a:solidFill>
                <a:schemeClr val="tx1"/>
              </a:solidFill>
              <a:round/>
              <a:headEnd type="none" w="sm" len="med"/>
              <a:tailEnd type="triangle" w="sm" len="me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graphicFrame>
          <p:nvGraphicFramePr>
            <p:cNvPr id="88" name="Object 39"/>
            <p:cNvGraphicFramePr>
              <a:graphicFrameLocks noChangeAspect="1"/>
            </p:cNvGraphicFramePr>
            <p:nvPr/>
          </p:nvGraphicFramePr>
          <p:xfrm>
            <a:off x="1104" y="3597"/>
            <a:ext cx="288" cy="243"/>
          </p:xfrm>
          <a:graphic>
            <a:graphicData uri="http://schemas.openxmlformats.org/presentationml/2006/ole">
              <mc:AlternateContent xmlns:mc="http://schemas.openxmlformats.org/markup-compatibility/2006">
                <mc:Choice xmlns:v="urn:schemas-microsoft-com:vml" Requires="v">
                  <p:oleObj spid="_x0000_s191528" name="公式" r:id="rId14" imgW="241200" imgH="203040" progId="Equation.3">
                    <p:embed/>
                  </p:oleObj>
                </mc:Choice>
                <mc:Fallback>
                  <p:oleObj name="公式" r:id="rId14" imgW="241200" imgH="203040" progId="Equation.3">
                    <p:embed/>
                    <p:pic>
                      <p:nvPicPr>
                        <p:cNvPr id="45095" name="Object 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4" y="3597"/>
                          <a:ext cx="288"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 name="Arc 40"/>
            <p:cNvSpPr>
              <a:spLocks/>
            </p:cNvSpPr>
            <p:nvPr/>
          </p:nvSpPr>
          <p:spPr bwMode="auto">
            <a:xfrm>
              <a:off x="1104" y="3552"/>
              <a:ext cx="144" cy="14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FF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90" name="Object 41"/>
            <p:cNvGraphicFramePr>
              <a:graphicFrameLocks noChangeAspect="1"/>
            </p:cNvGraphicFramePr>
            <p:nvPr/>
          </p:nvGraphicFramePr>
          <p:xfrm>
            <a:off x="1488" y="2952"/>
            <a:ext cx="254" cy="288"/>
          </p:xfrm>
          <a:graphic>
            <a:graphicData uri="http://schemas.openxmlformats.org/presentationml/2006/ole">
              <mc:AlternateContent xmlns:mc="http://schemas.openxmlformats.org/markup-compatibility/2006">
                <mc:Choice xmlns:v="urn:schemas-microsoft-com:vml" Requires="v">
                  <p:oleObj spid="_x0000_s191529" name="公式" r:id="rId15" imgW="203040" imgH="228600" progId="Equation.3">
                    <p:embed/>
                  </p:oleObj>
                </mc:Choice>
                <mc:Fallback>
                  <p:oleObj name="公式" r:id="rId15" imgW="203040" imgH="228600" progId="Equation.3">
                    <p:embed/>
                    <p:pic>
                      <p:nvPicPr>
                        <p:cNvPr id="45097"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8" y="2952"/>
                          <a:ext cx="25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1" name="Group 42"/>
          <p:cNvGrpSpPr>
            <a:grpSpLocks/>
          </p:cNvGrpSpPr>
          <p:nvPr/>
        </p:nvGrpSpPr>
        <p:grpSpPr bwMode="auto">
          <a:xfrm>
            <a:off x="1212776" y="2738264"/>
            <a:ext cx="609600" cy="2057400"/>
            <a:chOff x="768" y="2688"/>
            <a:chExt cx="384" cy="1296"/>
          </a:xfrm>
        </p:grpSpPr>
        <p:sp>
          <p:nvSpPr>
            <p:cNvPr id="92" name="Line 43"/>
            <p:cNvSpPr>
              <a:spLocks noChangeShapeType="1"/>
            </p:cNvSpPr>
            <p:nvPr/>
          </p:nvSpPr>
          <p:spPr bwMode="auto">
            <a:xfrm flipV="1">
              <a:off x="768" y="2880"/>
              <a:ext cx="384" cy="720"/>
            </a:xfrm>
            <a:prstGeom prst="line">
              <a:avLst/>
            </a:prstGeom>
            <a:noFill/>
            <a:ln w="28575">
              <a:solidFill>
                <a:srgbClr val="3333FF"/>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3" name="Freeform 44"/>
            <p:cNvSpPr>
              <a:spLocks/>
            </p:cNvSpPr>
            <p:nvPr/>
          </p:nvSpPr>
          <p:spPr bwMode="auto">
            <a:xfrm>
              <a:off x="864" y="3408"/>
              <a:ext cx="138" cy="198"/>
            </a:xfrm>
            <a:custGeom>
              <a:avLst/>
              <a:gdLst>
                <a:gd name="T0" fmla="*/ 0 w 138"/>
                <a:gd name="T1" fmla="*/ 0 h 198"/>
                <a:gd name="T2" fmla="*/ 105 w 138"/>
                <a:gd name="T3" fmla="*/ 78 h 198"/>
                <a:gd name="T4" fmla="*/ 138 w 138"/>
                <a:gd name="T5" fmla="*/ 198 h 198"/>
              </a:gdLst>
              <a:ahLst/>
              <a:cxnLst>
                <a:cxn ang="0">
                  <a:pos x="T0" y="T1"/>
                </a:cxn>
                <a:cxn ang="0">
                  <a:pos x="T2" y="T3"/>
                </a:cxn>
                <a:cxn ang="0">
                  <a:pos x="T4" y="T5"/>
                </a:cxn>
              </a:cxnLst>
              <a:rect l="0" t="0" r="r" b="b"/>
              <a:pathLst>
                <a:path w="138" h="198">
                  <a:moveTo>
                    <a:pt x="0" y="0"/>
                  </a:moveTo>
                  <a:cubicBezTo>
                    <a:pt x="18" y="13"/>
                    <a:pt x="82" y="45"/>
                    <a:pt x="105" y="78"/>
                  </a:cubicBezTo>
                  <a:cubicBezTo>
                    <a:pt x="128" y="111"/>
                    <a:pt x="131" y="173"/>
                    <a:pt x="138" y="198"/>
                  </a:cubicBezTo>
                </a:path>
              </a:pathLst>
            </a:custGeom>
            <a:noFill/>
            <a:ln w="9525" cap="flat" cmpd="sng">
              <a:solidFill>
                <a:schemeClr val="tx1"/>
              </a:solidFill>
              <a:prstDash val="solid"/>
              <a:round/>
              <a:headEnd type="triangle" w="sm" len="me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94" name="Arc 45"/>
            <p:cNvSpPr>
              <a:spLocks/>
            </p:cNvSpPr>
            <p:nvPr/>
          </p:nvSpPr>
          <p:spPr bwMode="auto">
            <a:xfrm flipH="1">
              <a:off x="912" y="3456"/>
              <a:ext cx="48"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5400">
              <a:solidFill>
                <a:srgbClr val="FF0000"/>
              </a:solidFill>
              <a:round/>
              <a:headEn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95" name="Object 46"/>
            <p:cNvGraphicFramePr>
              <a:graphicFrameLocks noChangeAspect="1"/>
            </p:cNvGraphicFramePr>
            <p:nvPr/>
          </p:nvGraphicFramePr>
          <p:xfrm>
            <a:off x="816" y="3742"/>
            <a:ext cx="288" cy="242"/>
          </p:xfrm>
          <a:graphic>
            <a:graphicData uri="http://schemas.openxmlformats.org/presentationml/2006/ole">
              <mc:AlternateContent xmlns:mc="http://schemas.openxmlformats.org/markup-compatibility/2006">
                <mc:Choice xmlns:v="urn:schemas-microsoft-com:vml" Requires="v">
                  <p:oleObj spid="_x0000_s191530" name="公式" r:id="rId16" imgW="241200" imgH="203040" progId="Equation.3">
                    <p:embed/>
                  </p:oleObj>
                </mc:Choice>
                <mc:Fallback>
                  <p:oleObj name="公式" r:id="rId16" imgW="241200" imgH="203040" progId="Equation.3">
                    <p:embed/>
                    <p:pic>
                      <p:nvPicPr>
                        <p:cNvPr id="45102" name="Object 4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16" y="3742"/>
                          <a:ext cx="288"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 name="Object 47"/>
            <p:cNvGraphicFramePr>
              <a:graphicFrameLocks noChangeAspect="1"/>
            </p:cNvGraphicFramePr>
            <p:nvPr/>
          </p:nvGraphicFramePr>
          <p:xfrm>
            <a:off x="864" y="2688"/>
            <a:ext cx="254" cy="288"/>
          </p:xfrm>
          <a:graphic>
            <a:graphicData uri="http://schemas.openxmlformats.org/presentationml/2006/ole">
              <mc:AlternateContent xmlns:mc="http://schemas.openxmlformats.org/markup-compatibility/2006">
                <mc:Choice xmlns:v="urn:schemas-microsoft-com:vml" Requires="v">
                  <p:oleObj spid="_x0000_s191531" name="公式" r:id="rId18" imgW="203040" imgH="228600" progId="Equation.3">
                    <p:embed/>
                  </p:oleObj>
                </mc:Choice>
                <mc:Fallback>
                  <p:oleObj name="公式" r:id="rId18" imgW="203040" imgH="228600" progId="Equation.3">
                    <p:embed/>
                    <p:pic>
                      <p:nvPicPr>
                        <p:cNvPr id="45103" name="Object 4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4" y="2688"/>
                          <a:ext cx="25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7" name="Group 48"/>
          <p:cNvGrpSpPr>
            <a:grpSpLocks/>
          </p:cNvGrpSpPr>
          <p:nvPr/>
        </p:nvGrpSpPr>
        <p:grpSpPr bwMode="auto">
          <a:xfrm>
            <a:off x="1212776" y="2281064"/>
            <a:ext cx="2133600" cy="1905000"/>
            <a:chOff x="768" y="2400"/>
            <a:chExt cx="1344" cy="1200"/>
          </a:xfrm>
        </p:grpSpPr>
        <p:sp>
          <p:nvSpPr>
            <p:cNvPr id="98" name="Line 49"/>
            <p:cNvSpPr>
              <a:spLocks noChangeShapeType="1"/>
            </p:cNvSpPr>
            <p:nvPr/>
          </p:nvSpPr>
          <p:spPr bwMode="auto">
            <a:xfrm flipV="1">
              <a:off x="1152" y="2496"/>
              <a:ext cx="960" cy="384"/>
            </a:xfrm>
            <a:prstGeom prst="line">
              <a:avLst/>
            </a:prstGeom>
            <a:noFill/>
            <a:ln w="12700">
              <a:solidFill>
                <a:schemeClr val="tx1"/>
              </a:solidFill>
              <a:prstDash val="dash"/>
              <a:round/>
              <a:headEn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9" name="Line 50"/>
            <p:cNvSpPr>
              <a:spLocks noChangeShapeType="1"/>
            </p:cNvSpPr>
            <p:nvPr/>
          </p:nvSpPr>
          <p:spPr bwMode="auto">
            <a:xfrm flipV="1">
              <a:off x="1728" y="2496"/>
              <a:ext cx="384" cy="720"/>
            </a:xfrm>
            <a:prstGeom prst="line">
              <a:avLst/>
            </a:prstGeom>
            <a:noFill/>
            <a:ln w="12700">
              <a:solidFill>
                <a:schemeClr val="tx1"/>
              </a:solidFill>
              <a:prstDash val="dash"/>
              <a:round/>
              <a:headEn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0" name="Line 51"/>
            <p:cNvSpPr>
              <a:spLocks noChangeShapeType="1"/>
            </p:cNvSpPr>
            <p:nvPr/>
          </p:nvSpPr>
          <p:spPr bwMode="auto">
            <a:xfrm flipV="1">
              <a:off x="768" y="2496"/>
              <a:ext cx="1344" cy="1104"/>
            </a:xfrm>
            <a:prstGeom prst="line">
              <a:avLst/>
            </a:prstGeom>
            <a:noFill/>
            <a:ln w="28575">
              <a:solidFill>
                <a:schemeClr val="accent1"/>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101" name="Object 52"/>
            <p:cNvGraphicFramePr>
              <a:graphicFrameLocks noChangeAspect="1"/>
            </p:cNvGraphicFramePr>
            <p:nvPr/>
          </p:nvGraphicFramePr>
          <p:xfrm>
            <a:off x="1728" y="2400"/>
            <a:ext cx="195" cy="240"/>
          </p:xfrm>
          <a:graphic>
            <a:graphicData uri="http://schemas.openxmlformats.org/presentationml/2006/ole">
              <mc:AlternateContent xmlns:mc="http://schemas.openxmlformats.org/markup-compatibility/2006">
                <mc:Choice xmlns:v="urn:schemas-microsoft-com:vml" Requires="v">
                  <p:oleObj spid="_x0000_s191532" name="公式" r:id="rId20" imgW="164880" imgH="203040" progId="Equation.3">
                    <p:embed/>
                  </p:oleObj>
                </mc:Choice>
                <mc:Fallback>
                  <p:oleObj name="公式" r:id="rId20" imgW="164880" imgH="203040" progId="Equation.3">
                    <p:embed/>
                    <p:pic>
                      <p:nvPicPr>
                        <p:cNvPr id="45108" name="Object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28" y="2400"/>
                          <a:ext cx="195"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02" name="Group 56"/>
          <p:cNvGrpSpPr>
            <a:grpSpLocks/>
          </p:cNvGrpSpPr>
          <p:nvPr/>
        </p:nvGrpSpPr>
        <p:grpSpPr bwMode="auto">
          <a:xfrm>
            <a:off x="6546776" y="2509664"/>
            <a:ext cx="1295400" cy="1143000"/>
            <a:chOff x="4128" y="2544"/>
            <a:chExt cx="816" cy="720"/>
          </a:xfrm>
        </p:grpSpPr>
        <p:sp>
          <p:nvSpPr>
            <p:cNvPr id="103" name="Line 57"/>
            <p:cNvSpPr>
              <a:spLocks noChangeShapeType="1"/>
            </p:cNvSpPr>
            <p:nvPr/>
          </p:nvSpPr>
          <p:spPr bwMode="auto">
            <a:xfrm flipV="1">
              <a:off x="4128" y="2544"/>
              <a:ext cx="384" cy="720"/>
            </a:xfrm>
            <a:prstGeom prst="line">
              <a:avLst/>
            </a:prstGeom>
            <a:noFill/>
            <a:ln w="28575">
              <a:solidFill>
                <a:srgbClr val="3333FF"/>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Freeform 58"/>
            <p:cNvSpPr>
              <a:spLocks/>
            </p:cNvSpPr>
            <p:nvPr/>
          </p:nvSpPr>
          <p:spPr bwMode="auto">
            <a:xfrm>
              <a:off x="4218" y="3054"/>
              <a:ext cx="138" cy="198"/>
            </a:xfrm>
            <a:custGeom>
              <a:avLst/>
              <a:gdLst>
                <a:gd name="T0" fmla="*/ 0 w 138"/>
                <a:gd name="T1" fmla="*/ 0 h 198"/>
                <a:gd name="T2" fmla="*/ 105 w 138"/>
                <a:gd name="T3" fmla="*/ 78 h 198"/>
                <a:gd name="T4" fmla="*/ 138 w 138"/>
                <a:gd name="T5" fmla="*/ 198 h 198"/>
              </a:gdLst>
              <a:ahLst/>
              <a:cxnLst>
                <a:cxn ang="0">
                  <a:pos x="T0" y="T1"/>
                </a:cxn>
                <a:cxn ang="0">
                  <a:pos x="T2" y="T3"/>
                </a:cxn>
                <a:cxn ang="0">
                  <a:pos x="T4" y="T5"/>
                </a:cxn>
              </a:cxnLst>
              <a:rect l="0" t="0" r="r" b="b"/>
              <a:pathLst>
                <a:path w="138" h="198">
                  <a:moveTo>
                    <a:pt x="0" y="0"/>
                  </a:moveTo>
                  <a:cubicBezTo>
                    <a:pt x="18" y="13"/>
                    <a:pt x="82" y="45"/>
                    <a:pt x="105" y="78"/>
                  </a:cubicBezTo>
                  <a:cubicBezTo>
                    <a:pt x="128" y="111"/>
                    <a:pt x="131" y="173"/>
                    <a:pt x="138" y="198"/>
                  </a:cubicBezTo>
                </a:path>
              </a:pathLst>
            </a:custGeom>
            <a:noFill/>
            <a:ln w="9525" cap="flat" cmpd="sng">
              <a:solidFill>
                <a:schemeClr val="tx1"/>
              </a:solidFill>
              <a:prstDash val="solid"/>
              <a:round/>
              <a:headEnd type="triangle" w="sm" len="med"/>
              <a:tailEnd type="non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105" name="Object 59"/>
            <p:cNvGraphicFramePr>
              <a:graphicFrameLocks noChangeAspect="1"/>
            </p:cNvGraphicFramePr>
            <p:nvPr/>
          </p:nvGraphicFramePr>
          <p:xfrm>
            <a:off x="4656" y="2976"/>
            <a:ext cx="288" cy="242"/>
          </p:xfrm>
          <a:graphic>
            <a:graphicData uri="http://schemas.openxmlformats.org/presentationml/2006/ole">
              <mc:AlternateContent xmlns:mc="http://schemas.openxmlformats.org/markup-compatibility/2006">
                <mc:Choice xmlns:v="urn:schemas-microsoft-com:vml" Requires="v">
                  <p:oleObj spid="_x0000_s191533" name="公式" r:id="rId21" imgW="241200" imgH="203040" progId="Equation.3">
                    <p:embed/>
                  </p:oleObj>
                </mc:Choice>
                <mc:Fallback>
                  <p:oleObj name="公式" r:id="rId21" imgW="241200" imgH="203040" progId="Equation.3">
                    <p:embed/>
                    <p:pic>
                      <p:nvPicPr>
                        <p:cNvPr id="45115" name="Object 5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56" y="2976"/>
                          <a:ext cx="288" cy="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 name="Object 60"/>
            <p:cNvGraphicFramePr>
              <a:graphicFrameLocks noChangeAspect="1"/>
            </p:cNvGraphicFramePr>
            <p:nvPr/>
          </p:nvGraphicFramePr>
          <p:xfrm>
            <a:off x="4416" y="2592"/>
            <a:ext cx="254" cy="288"/>
          </p:xfrm>
          <a:graphic>
            <a:graphicData uri="http://schemas.openxmlformats.org/presentationml/2006/ole">
              <mc:AlternateContent xmlns:mc="http://schemas.openxmlformats.org/markup-compatibility/2006">
                <mc:Choice xmlns:v="urn:schemas-microsoft-com:vml" Requires="v">
                  <p:oleObj spid="_x0000_s191534" name="公式" r:id="rId22" imgW="203040" imgH="228600" progId="Equation.3">
                    <p:embed/>
                  </p:oleObj>
                </mc:Choice>
                <mc:Fallback>
                  <p:oleObj name="公式" r:id="rId22" imgW="203040" imgH="228600" progId="Equation.3">
                    <p:embed/>
                    <p:pic>
                      <p:nvPicPr>
                        <p:cNvPr id="45116" name="Object 6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416" y="2592"/>
                          <a:ext cx="25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7" name="Line 61"/>
            <p:cNvSpPr>
              <a:spLocks noChangeShapeType="1"/>
            </p:cNvSpPr>
            <p:nvPr/>
          </p:nvSpPr>
          <p:spPr bwMode="auto">
            <a:xfrm>
              <a:off x="4128" y="3240"/>
              <a:ext cx="480" cy="0"/>
            </a:xfrm>
            <a:prstGeom prst="line">
              <a:avLst/>
            </a:prstGeom>
            <a:noFill/>
            <a:ln w="25400">
              <a:solidFill>
                <a:schemeClr val="tx1"/>
              </a:solidFill>
              <a:prstDash val="dash"/>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8" name="Line 62"/>
            <p:cNvSpPr>
              <a:spLocks noChangeShapeType="1"/>
            </p:cNvSpPr>
            <p:nvPr/>
          </p:nvSpPr>
          <p:spPr bwMode="auto">
            <a:xfrm flipV="1">
              <a:off x="4344" y="3120"/>
              <a:ext cx="288" cy="48"/>
            </a:xfrm>
            <a:prstGeom prst="line">
              <a:avLst/>
            </a:prstGeom>
            <a:noFill/>
            <a:ln w="25400">
              <a:solidFill>
                <a:srgbClr val="FF000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2869574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1682"/>
                                        </p:tgtEl>
                                        <p:attrNameLst>
                                          <p:attrName>style.visibility</p:attrName>
                                        </p:attrNameLst>
                                      </p:cBhvr>
                                      <p:to>
                                        <p:strVal val="visible"/>
                                      </p:to>
                                    </p:set>
                                    <p:animEffect transition="in" filter="wipe(left)">
                                      <p:cBhvr>
                                        <p:cTn id="7" dur="500"/>
                                        <p:tgtEl>
                                          <p:spTgt spid="716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1740"/>
                                        </p:tgtEl>
                                        <p:attrNameLst>
                                          <p:attrName>style.visibility</p:attrName>
                                        </p:attrNameLst>
                                      </p:cBhvr>
                                      <p:to>
                                        <p:strVal val="visible"/>
                                      </p:to>
                                    </p:set>
                                    <p:animEffect transition="in" filter="blinds(horizontal)">
                                      <p:cBhvr>
                                        <p:cTn id="12" dur="500"/>
                                        <p:tgtEl>
                                          <p:spTgt spid="7174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dissolve">
                                      <p:cBhvr>
                                        <p:cTn id="17" dur="500"/>
                                        <p:tgtEl>
                                          <p:spTgt spid="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dissolve">
                                      <p:cBhvr>
                                        <p:cTn id="22" dur="500"/>
                                        <p:tgtEl>
                                          <p:spTgt spid="8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dissolve">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97"/>
                                        </p:tgtEl>
                                        <p:attrNameLst>
                                          <p:attrName>style.visibility</p:attrName>
                                        </p:attrNameLst>
                                      </p:cBhvr>
                                      <p:to>
                                        <p:strVal val="visible"/>
                                      </p:to>
                                    </p:set>
                                    <p:animEffect transition="in" filter="dissolve">
                                      <p:cBhvr>
                                        <p:cTn id="32" dur="500"/>
                                        <p:tgtEl>
                                          <p:spTgt spid="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dissolve">
                                      <p:cBhvr>
                                        <p:cTn id="37" dur="500"/>
                                        <p:tgtEl>
                                          <p:spTgt spid="8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dissolve">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dissolve">
                                      <p:cBhvr>
                                        <p:cTn id="47" dur="500"/>
                                        <p:tgtEl>
                                          <p:spTgt spid="64"/>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02"/>
                                        </p:tgtEl>
                                        <p:attrNameLst>
                                          <p:attrName>style.visibility</p:attrName>
                                        </p:attrNameLst>
                                      </p:cBhvr>
                                      <p:to>
                                        <p:strVal val="visible"/>
                                      </p:to>
                                    </p:set>
                                    <p:animEffect transition="in" filter="dissolve">
                                      <p:cBhvr>
                                        <p:cTn id="52" dur="500"/>
                                        <p:tgtEl>
                                          <p:spTgt spid="10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dissolve">
                                      <p:cBhvr>
                                        <p:cTn id="57" dur="500"/>
                                        <p:tgtEl>
                                          <p:spTgt spid="7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animBg="1" autoUpdateAnimBg="0"/>
      <p:bldP spid="58"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2"/>
          <p:cNvSpPr>
            <a:spLocks noChangeArrowheads="1"/>
          </p:cNvSpPr>
          <p:nvPr/>
        </p:nvSpPr>
        <p:spPr bwMode="auto">
          <a:xfrm>
            <a:off x="7452320" y="4728460"/>
            <a:ext cx="725487" cy="739775"/>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7106" name="Oval 2"/>
          <p:cNvSpPr>
            <a:spLocks noChangeArrowheads="1"/>
          </p:cNvSpPr>
          <p:nvPr/>
        </p:nvSpPr>
        <p:spPr bwMode="auto">
          <a:xfrm>
            <a:off x="2987824" y="4941168"/>
            <a:ext cx="725487" cy="739775"/>
          </a:xfrm>
          <a:prstGeom prst="ellipse">
            <a:avLst/>
          </a:prstGeom>
          <a:solidFill>
            <a:srgbClr val="CC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7107" name="Text Box 3"/>
          <p:cNvSpPr txBox="1">
            <a:spLocks noChangeArrowheads="1"/>
          </p:cNvSpPr>
          <p:nvPr/>
        </p:nvSpPr>
        <p:spPr bwMode="auto">
          <a:xfrm>
            <a:off x="304800" y="457200"/>
            <a:ext cx="484346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a:solidFill>
                  <a:srgbClr val="0000FF"/>
                </a:solidFill>
                <a:latin typeface="Times New Roman" panose="02020603050405020304" pitchFamily="18" charset="0"/>
              </a:rPr>
              <a:t> (2)  </a:t>
            </a:r>
            <a:r>
              <a:rPr kumimoji="1" lang="zh-CN" altLang="en-US" sz="2400" b="1">
                <a:solidFill>
                  <a:srgbClr val="0000FF"/>
                </a:solidFill>
                <a:latin typeface="Times New Roman" panose="02020603050405020304" pitchFamily="18" charset="0"/>
              </a:rPr>
              <a:t>正弦量的微分、积分运算</a:t>
            </a:r>
          </a:p>
        </p:txBody>
      </p:sp>
      <p:graphicFrame>
        <p:nvGraphicFramePr>
          <p:cNvPr id="47108" name="Object 4"/>
          <p:cNvGraphicFramePr>
            <a:graphicFrameLocks noChangeAspect="1"/>
          </p:cNvGraphicFramePr>
          <p:nvPr/>
        </p:nvGraphicFramePr>
        <p:xfrm>
          <a:off x="1474788" y="944563"/>
          <a:ext cx="1155700" cy="523875"/>
        </p:xfrm>
        <a:graphic>
          <a:graphicData uri="http://schemas.openxmlformats.org/presentationml/2006/ole">
            <mc:AlternateContent xmlns:mc="http://schemas.openxmlformats.org/markup-compatibility/2006">
              <mc:Choice xmlns:v="urn:schemas-microsoft-com:vml" Requires="v">
                <p:oleObj spid="_x0000_s150375" name="公式" r:id="rId4" imgW="444240" imgH="203040" progId="Equation.3">
                  <p:embed/>
                </p:oleObj>
              </mc:Choice>
              <mc:Fallback>
                <p:oleObj name="公式" r:id="rId4" imgW="444240" imgH="203040" progId="Equation.3">
                  <p:embed/>
                  <p:pic>
                    <p:nvPicPr>
                      <p:cNvPr id="47108"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788" y="944563"/>
                        <a:ext cx="11557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9" name="Object 5"/>
          <p:cNvGraphicFramePr>
            <a:graphicFrameLocks noChangeAspect="1"/>
          </p:cNvGraphicFramePr>
          <p:nvPr>
            <p:extLst>
              <p:ext uri="{D42A27DB-BD31-4B8C-83A1-F6EECF244321}">
                <p14:modId xmlns:p14="http://schemas.microsoft.com/office/powerpoint/2010/main" val="492457660"/>
              </p:ext>
            </p:extLst>
          </p:nvPr>
        </p:nvGraphicFramePr>
        <p:xfrm>
          <a:off x="1127125" y="1625600"/>
          <a:ext cx="2093913" cy="885825"/>
        </p:xfrm>
        <a:graphic>
          <a:graphicData uri="http://schemas.openxmlformats.org/presentationml/2006/ole">
            <mc:AlternateContent xmlns:mc="http://schemas.openxmlformats.org/markup-compatibility/2006">
              <mc:Choice xmlns:v="urn:schemas-microsoft-com:vml" Requires="v">
                <p:oleObj spid="_x0000_s150376" name="Equation" r:id="rId6" imgW="927000" imgH="393480" progId="Equation.DSMT4">
                  <p:embed/>
                </p:oleObj>
              </mc:Choice>
              <mc:Fallback>
                <p:oleObj name="Equation" r:id="rId6" imgW="927000" imgH="393480" progId="Equation.DSMT4">
                  <p:embed/>
                  <p:pic>
                    <p:nvPicPr>
                      <p:cNvPr id="47109" name="Object 5"/>
                      <p:cNvPicPr>
                        <a:picLocks noChangeAspect="1" noChangeArrowheads="1"/>
                      </p:cNvPicPr>
                      <p:nvPr/>
                    </p:nvPicPr>
                    <p:blipFill>
                      <a:blip r:embed="rId7"/>
                      <a:srcRect/>
                      <a:stretch>
                        <a:fillRect/>
                      </a:stretch>
                    </p:blipFill>
                    <p:spPr bwMode="auto">
                      <a:xfrm>
                        <a:off x="1127125" y="1625600"/>
                        <a:ext cx="209391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0" name="Object 6"/>
          <p:cNvGraphicFramePr>
            <a:graphicFrameLocks noChangeAspect="1"/>
          </p:cNvGraphicFramePr>
          <p:nvPr>
            <p:extLst>
              <p:ext uri="{D42A27DB-BD31-4B8C-83A1-F6EECF244321}">
                <p14:modId xmlns:p14="http://schemas.microsoft.com/office/powerpoint/2010/main" val="489744929"/>
              </p:ext>
            </p:extLst>
          </p:nvPr>
        </p:nvGraphicFramePr>
        <p:xfrm>
          <a:off x="5796136" y="1700213"/>
          <a:ext cx="2160240" cy="868118"/>
        </p:xfrm>
        <a:graphic>
          <a:graphicData uri="http://schemas.openxmlformats.org/presentationml/2006/ole">
            <mc:AlternateContent xmlns:mc="http://schemas.openxmlformats.org/markup-compatibility/2006">
              <mc:Choice xmlns:v="urn:schemas-microsoft-com:vml" Requires="v">
                <p:oleObj spid="_x0000_s150377" name="Equation" r:id="rId8" imgW="1041120" imgH="419040" progId="Equation.DSMT4">
                  <p:embed/>
                </p:oleObj>
              </mc:Choice>
              <mc:Fallback>
                <p:oleObj name="Equation" r:id="rId8" imgW="1041120" imgH="419040" progId="Equation.DSMT4">
                  <p:embed/>
                  <p:pic>
                    <p:nvPicPr>
                      <p:cNvPr id="47110" name="Object 6"/>
                      <p:cNvPicPr>
                        <a:picLocks noChangeAspect="1" noChangeArrowheads="1"/>
                      </p:cNvPicPr>
                      <p:nvPr/>
                    </p:nvPicPr>
                    <p:blipFill>
                      <a:blip r:embed="rId9"/>
                      <a:srcRect/>
                      <a:stretch>
                        <a:fillRect/>
                      </a:stretch>
                    </p:blipFill>
                    <p:spPr bwMode="auto">
                      <a:xfrm>
                        <a:off x="5796136" y="1700213"/>
                        <a:ext cx="2160240" cy="868118"/>
                      </a:xfrm>
                      <a:prstGeom prst="rect">
                        <a:avLst/>
                      </a:prstGeom>
                      <a:noFill/>
                      <a:ln>
                        <a:noFill/>
                      </a:ln>
                      <a:effectLst/>
                      <a:extLst/>
                    </p:spPr>
                  </p:pic>
                </p:oleObj>
              </mc:Fallback>
            </mc:AlternateContent>
          </a:graphicData>
        </a:graphic>
      </p:graphicFrame>
      <p:graphicFrame>
        <p:nvGraphicFramePr>
          <p:cNvPr id="47111" name="Object 7"/>
          <p:cNvGraphicFramePr>
            <a:graphicFrameLocks noChangeAspect="1"/>
          </p:cNvGraphicFramePr>
          <p:nvPr>
            <p:extLst>
              <p:ext uri="{D42A27DB-BD31-4B8C-83A1-F6EECF244321}">
                <p14:modId xmlns:p14="http://schemas.microsoft.com/office/powerpoint/2010/main" val="1836845284"/>
              </p:ext>
            </p:extLst>
          </p:nvPr>
        </p:nvGraphicFramePr>
        <p:xfrm>
          <a:off x="6010449" y="1071563"/>
          <a:ext cx="1155700" cy="523875"/>
        </p:xfrm>
        <a:graphic>
          <a:graphicData uri="http://schemas.openxmlformats.org/presentationml/2006/ole">
            <mc:AlternateContent xmlns:mc="http://schemas.openxmlformats.org/markup-compatibility/2006">
              <mc:Choice xmlns:v="urn:schemas-microsoft-com:vml" Requires="v">
                <p:oleObj spid="_x0000_s150378" name="公式" r:id="rId10" imgW="444240" imgH="203040" progId="Equation.3">
                  <p:embed/>
                </p:oleObj>
              </mc:Choice>
              <mc:Fallback>
                <p:oleObj name="公式" r:id="rId10" imgW="444240" imgH="203040" progId="Equation.3">
                  <p:embed/>
                  <p:pic>
                    <p:nvPicPr>
                      <p:cNvPr id="4711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0449" y="1071563"/>
                        <a:ext cx="11557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2" name="Object 8"/>
          <p:cNvGraphicFramePr>
            <a:graphicFrameLocks noChangeAspect="1"/>
          </p:cNvGraphicFramePr>
          <p:nvPr>
            <p:extLst>
              <p:ext uri="{D42A27DB-BD31-4B8C-83A1-F6EECF244321}">
                <p14:modId xmlns:p14="http://schemas.microsoft.com/office/powerpoint/2010/main" val="3422763901"/>
              </p:ext>
            </p:extLst>
          </p:nvPr>
        </p:nvGraphicFramePr>
        <p:xfrm>
          <a:off x="107504" y="2636912"/>
          <a:ext cx="4238625" cy="1417638"/>
        </p:xfrm>
        <a:graphic>
          <a:graphicData uri="http://schemas.openxmlformats.org/presentationml/2006/ole">
            <mc:AlternateContent xmlns:mc="http://schemas.openxmlformats.org/markup-compatibility/2006">
              <mc:Choice xmlns:v="urn:schemas-microsoft-com:vml" Requires="v">
                <p:oleObj spid="_x0000_s150379" name="Equation" r:id="rId11" imgW="1892160" imgH="634680" progId="Equation.DSMT4">
                  <p:embed/>
                </p:oleObj>
              </mc:Choice>
              <mc:Fallback>
                <p:oleObj name="Equation" r:id="rId11" imgW="1892160" imgH="634680" progId="Equation.DSMT4">
                  <p:embed/>
                  <p:pic>
                    <p:nvPicPr>
                      <p:cNvPr id="47112" name="Object 8"/>
                      <p:cNvPicPr>
                        <a:picLocks noChangeAspect="1" noChangeArrowheads="1"/>
                      </p:cNvPicPr>
                      <p:nvPr/>
                    </p:nvPicPr>
                    <p:blipFill>
                      <a:blip r:embed="rId12"/>
                      <a:srcRect/>
                      <a:stretch>
                        <a:fillRect/>
                      </a:stretch>
                    </p:blipFill>
                    <p:spPr bwMode="auto">
                      <a:xfrm>
                        <a:off x="107504" y="2636912"/>
                        <a:ext cx="4238625" cy="1417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3" name="Object 9"/>
          <p:cNvGraphicFramePr>
            <a:graphicFrameLocks noChangeAspect="1"/>
          </p:cNvGraphicFramePr>
          <p:nvPr>
            <p:extLst>
              <p:ext uri="{D42A27DB-BD31-4B8C-83A1-F6EECF244321}">
                <p14:modId xmlns:p14="http://schemas.microsoft.com/office/powerpoint/2010/main" val="4290844405"/>
              </p:ext>
            </p:extLst>
          </p:nvPr>
        </p:nvGraphicFramePr>
        <p:xfrm>
          <a:off x="1744663" y="5032375"/>
          <a:ext cx="2747962" cy="576263"/>
        </p:xfrm>
        <a:graphic>
          <a:graphicData uri="http://schemas.openxmlformats.org/presentationml/2006/ole">
            <mc:AlternateContent xmlns:mc="http://schemas.openxmlformats.org/markup-compatibility/2006">
              <mc:Choice xmlns:v="urn:schemas-microsoft-com:vml" Requires="v">
                <p:oleObj spid="_x0000_s150380" name="Equation" r:id="rId13" imgW="1143000" imgH="241200" progId="Equation.DSMT4">
                  <p:embed/>
                </p:oleObj>
              </mc:Choice>
              <mc:Fallback>
                <p:oleObj name="Equation" r:id="rId13" imgW="1143000" imgH="241200" progId="Equation.DSMT4">
                  <p:embed/>
                  <p:pic>
                    <p:nvPicPr>
                      <p:cNvPr id="47113" name="Object 9"/>
                      <p:cNvPicPr>
                        <a:picLocks noChangeAspect="1" noChangeArrowheads="1"/>
                      </p:cNvPicPr>
                      <p:nvPr/>
                    </p:nvPicPr>
                    <p:blipFill>
                      <a:blip r:embed="rId14"/>
                      <a:srcRect/>
                      <a:stretch>
                        <a:fillRect/>
                      </a:stretch>
                    </p:blipFill>
                    <p:spPr bwMode="auto">
                      <a:xfrm>
                        <a:off x="1744663" y="5032375"/>
                        <a:ext cx="2747962" cy="576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14" name="Object 10"/>
          <p:cNvGraphicFramePr>
            <a:graphicFrameLocks noChangeAspect="1"/>
          </p:cNvGraphicFramePr>
          <p:nvPr>
            <p:extLst>
              <p:ext uri="{D42A27DB-BD31-4B8C-83A1-F6EECF244321}">
                <p14:modId xmlns:p14="http://schemas.microsoft.com/office/powerpoint/2010/main" val="2034481434"/>
              </p:ext>
            </p:extLst>
          </p:nvPr>
        </p:nvGraphicFramePr>
        <p:xfrm>
          <a:off x="1416050" y="4111625"/>
          <a:ext cx="2668588" cy="850900"/>
        </p:xfrm>
        <a:graphic>
          <a:graphicData uri="http://schemas.openxmlformats.org/presentationml/2006/ole">
            <mc:AlternateContent xmlns:mc="http://schemas.openxmlformats.org/markup-compatibility/2006">
              <mc:Choice xmlns:v="urn:schemas-microsoft-com:vml" Requires="v">
                <p:oleObj spid="_x0000_s150381" name="Equation" r:id="rId15" imgW="1231560" imgH="393480" progId="Equation.DSMT4">
                  <p:embed/>
                </p:oleObj>
              </mc:Choice>
              <mc:Fallback>
                <p:oleObj name="Equation" r:id="rId15" imgW="1231560" imgH="393480" progId="Equation.DSMT4">
                  <p:embed/>
                  <p:pic>
                    <p:nvPicPr>
                      <p:cNvPr id="47114" name="Object 10"/>
                      <p:cNvPicPr>
                        <a:picLocks noChangeAspect="1" noChangeArrowheads="1"/>
                      </p:cNvPicPr>
                      <p:nvPr/>
                    </p:nvPicPr>
                    <p:blipFill>
                      <a:blip r:embed="rId16"/>
                      <a:srcRect/>
                      <a:stretch>
                        <a:fillRect/>
                      </a:stretch>
                    </p:blipFill>
                    <p:spPr bwMode="auto">
                      <a:xfrm>
                        <a:off x="1416050" y="4111625"/>
                        <a:ext cx="2668588" cy="850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5"/>
          <p:cNvGraphicFramePr>
            <a:graphicFrameLocks noChangeAspect="1"/>
          </p:cNvGraphicFramePr>
          <p:nvPr>
            <p:extLst>
              <p:ext uri="{D42A27DB-BD31-4B8C-83A1-F6EECF244321}">
                <p14:modId xmlns:p14="http://schemas.microsoft.com/office/powerpoint/2010/main" val="594283005"/>
              </p:ext>
            </p:extLst>
          </p:nvPr>
        </p:nvGraphicFramePr>
        <p:xfrm>
          <a:off x="975866" y="5903913"/>
          <a:ext cx="2468563" cy="885825"/>
        </p:xfrm>
        <a:graphic>
          <a:graphicData uri="http://schemas.openxmlformats.org/presentationml/2006/ole">
            <mc:AlternateContent xmlns:mc="http://schemas.openxmlformats.org/markup-compatibility/2006">
              <mc:Choice xmlns:v="urn:schemas-microsoft-com:vml" Requires="v">
                <p:oleObj spid="_x0000_s150382" name="Equation" r:id="rId17" imgW="1091880" imgH="393480" progId="Equation.DSMT4">
                  <p:embed/>
                </p:oleObj>
              </mc:Choice>
              <mc:Fallback>
                <p:oleObj name="Equation" r:id="rId17" imgW="1091880" imgH="393480" progId="Equation.DSMT4">
                  <p:embed/>
                  <p:pic>
                    <p:nvPicPr>
                      <p:cNvPr id="47109" name="Object 5"/>
                      <p:cNvPicPr>
                        <a:picLocks noChangeAspect="1" noChangeArrowheads="1"/>
                      </p:cNvPicPr>
                      <p:nvPr/>
                    </p:nvPicPr>
                    <p:blipFill>
                      <a:blip r:embed="rId18"/>
                      <a:srcRect/>
                      <a:stretch>
                        <a:fillRect/>
                      </a:stretch>
                    </p:blipFill>
                    <p:spPr bwMode="auto">
                      <a:xfrm>
                        <a:off x="975866" y="5903913"/>
                        <a:ext cx="24685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 name="Object 6"/>
          <p:cNvGraphicFramePr>
            <a:graphicFrameLocks noChangeAspect="1"/>
          </p:cNvGraphicFramePr>
          <p:nvPr>
            <p:extLst>
              <p:ext uri="{D42A27DB-BD31-4B8C-83A1-F6EECF244321}">
                <p14:modId xmlns:p14="http://schemas.microsoft.com/office/powerpoint/2010/main" val="3774944719"/>
              </p:ext>
            </p:extLst>
          </p:nvPr>
        </p:nvGraphicFramePr>
        <p:xfrm>
          <a:off x="5210348" y="3284985"/>
          <a:ext cx="3573741" cy="610022"/>
        </p:xfrm>
        <a:graphic>
          <a:graphicData uri="http://schemas.openxmlformats.org/presentationml/2006/ole">
            <mc:AlternateContent xmlns:mc="http://schemas.openxmlformats.org/markup-compatibility/2006">
              <mc:Choice xmlns:v="urn:schemas-microsoft-com:vml" Requires="v">
                <p:oleObj spid="_x0000_s150383" name="Equation" r:id="rId19" imgW="1638000" imgH="279360" progId="Equation.DSMT4">
                  <p:embed/>
                </p:oleObj>
              </mc:Choice>
              <mc:Fallback>
                <p:oleObj name="Equation" r:id="rId19" imgW="1638000" imgH="279360" progId="Equation.DSMT4">
                  <p:embed/>
                  <p:pic>
                    <p:nvPicPr>
                      <p:cNvPr id="47110" name="Object 6"/>
                      <p:cNvPicPr>
                        <a:picLocks noChangeAspect="1" noChangeArrowheads="1"/>
                      </p:cNvPicPr>
                      <p:nvPr/>
                    </p:nvPicPr>
                    <p:blipFill>
                      <a:blip r:embed="rId20"/>
                      <a:srcRect/>
                      <a:stretch>
                        <a:fillRect/>
                      </a:stretch>
                    </p:blipFill>
                    <p:spPr bwMode="auto">
                      <a:xfrm>
                        <a:off x="5210348" y="3284985"/>
                        <a:ext cx="3573741" cy="610022"/>
                      </a:xfrm>
                      <a:prstGeom prst="rect">
                        <a:avLst/>
                      </a:prstGeom>
                      <a:noFill/>
                      <a:ln>
                        <a:noFill/>
                      </a:ln>
                      <a:effectLst/>
                      <a:extLst/>
                    </p:spPr>
                  </p:pic>
                </p:oleObj>
              </mc:Fallback>
            </mc:AlternateContent>
          </a:graphicData>
        </a:graphic>
      </p:graphicFrame>
      <p:graphicFrame>
        <p:nvGraphicFramePr>
          <p:cNvPr id="13" name="Object 6"/>
          <p:cNvGraphicFramePr>
            <a:graphicFrameLocks noChangeAspect="1"/>
          </p:cNvGraphicFramePr>
          <p:nvPr>
            <p:extLst>
              <p:ext uri="{D42A27DB-BD31-4B8C-83A1-F6EECF244321}">
                <p14:modId xmlns:p14="http://schemas.microsoft.com/office/powerpoint/2010/main" val="2909915945"/>
              </p:ext>
            </p:extLst>
          </p:nvPr>
        </p:nvGraphicFramePr>
        <p:xfrm>
          <a:off x="6300192" y="3999761"/>
          <a:ext cx="2564629" cy="634283"/>
        </p:xfrm>
        <a:graphic>
          <a:graphicData uri="http://schemas.openxmlformats.org/presentationml/2006/ole">
            <mc:AlternateContent xmlns:mc="http://schemas.openxmlformats.org/markup-compatibility/2006">
              <mc:Choice xmlns:v="urn:schemas-microsoft-com:vml" Requires="v">
                <p:oleObj spid="_x0000_s150384" name="Equation" r:id="rId21" imgW="1130040" imgH="279360" progId="Equation.DSMT4">
                  <p:embed/>
                </p:oleObj>
              </mc:Choice>
              <mc:Fallback>
                <p:oleObj name="Equation" r:id="rId21" imgW="1130040" imgH="279360" progId="Equation.DSMT4">
                  <p:embed/>
                  <p:pic>
                    <p:nvPicPr>
                      <p:cNvPr id="12" name="Object 6"/>
                      <p:cNvPicPr>
                        <a:picLocks noChangeAspect="1" noChangeArrowheads="1"/>
                      </p:cNvPicPr>
                      <p:nvPr/>
                    </p:nvPicPr>
                    <p:blipFill>
                      <a:blip r:embed="rId22"/>
                      <a:srcRect/>
                      <a:stretch>
                        <a:fillRect/>
                      </a:stretch>
                    </p:blipFill>
                    <p:spPr bwMode="auto">
                      <a:xfrm>
                        <a:off x="6300192" y="3999761"/>
                        <a:ext cx="2564629" cy="634283"/>
                      </a:xfrm>
                      <a:prstGeom prst="rect">
                        <a:avLst/>
                      </a:prstGeom>
                      <a:noFill/>
                      <a:ln>
                        <a:noFill/>
                      </a:ln>
                      <a:effectLst/>
                      <a:ex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1660732972"/>
              </p:ext>
            </p:extLst>
          </p:nvPr>
        </p:nvGraphicFramePr>
        <p:xfrm>
          <a:off x="6280309" y="4550767"/>
          <a:ext cx="2479675" cy="1008063"/>
        </p:xfrm>
        <a:graphic>
          <a:graphicData uri="http://schemas.openxmlformats.org/presentationml/2006/ole">
            <mc:AlternateContent xmlns:mc="http://schemas.openxmlformats.org/markup-compatibility/2006">
              <mc:Choice xmlns:v="urn:schemas-microsoft-com:vml" Requires="v">
                <p:oleObj spid="_x0000_s150385" name="Equation" r:id="rId23" imgW="1091880" imgH="444240" progId="Equation.DSMT4">
                  <p:embed/>
                </p:oleObj>
              </mc:Choice>
              <mc:Fallback>
                <p:oleObj name="Equation" r:id="rId23" imgW="1091880" imgH="444240" progId="Equation.DSMT4">
                  <p:embed/>
                  <p:pic>
                    <p:nvPicPr>
                      <p:cNvPr id="13" name="Object 6"/>
                      <p:cNvPicPr>
                        <a:picLocks noChangeAspect="1" noChangeArrowheads="1"/>
                      </p:cNvPicPr>
                      <p:nvPr/>
                    </p:nvPicPr>
                    <p:blipFill>
                      <a:blip r:embed="rId24"/>
                      <a:srcRect/>
                      <a:stretch>
                        <a:fillRect/>
                      </a:stretch>
                    </p:blipFill>
                    <p:spPr bwMode="auto">
                      <a:xfrm>
                        <a:off x="6280309" y="4550767"/>
                        <a:ext cx="2479675" cy="1008063"/>
                      </a:xfrm>
                      <a:prstGeom prst="rect">
                        <a:avLst/>
                      </a:prstGeom>
                      <a:noFill/>
                      <a:ln>
                        <a:noFill/>
                      </a:ln>
                      <a:effectLst/>
                      <a:ex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3345504416"/>
              </p:ext>
            </p:extLst>
          </p:nvPr>
        </p:nvGraphicFramePr>
        <p:xfrm>
          <a:off x="5210348" y="5868172"/>
          <a:ext cx="2474912" cy="868362"/>
        </p:xfrm>
        <a:graphic>
          <a:graphicData uri="http://schemas.openxmlformats.org/presentationml/2006/ole">
            <mc:AlternateContent xmlns:mc="http://schemas.openxmlformats.org/markup-compatibility/2006">
              <mc:Choice xmlns:v="urn:schemas-microsoft-com:vml" Requires="v">
                <p:oleObj spid="_x0000_s150386" name="Equation" r:id="rId25" imgW="1193760" imgH="419040" progId="Equation.DSMT4">
                  <p:embed/>
                </p:oleObj>
              </mc:Choice>
              <mc:Fallback>
                <p:oleObj name="Equation" r:id="rId25" imgW="1193760" imgH="419040" progId="Equation.DSMT4">
                  <p:embed/>
                  <p:pic>
                    <p:nvPicPr>
                      <p:cNvPr id="47110" name="Object 6"/>
                      <p:cNvPicPr>
                        <a:picLocks noChangeAspect="1" noChangeArrowheads="1"/>
                      </p:cNvPicPr>
                      <p:nvPr/>
                    </p:nvPicPr>
                    <p:blipFill>
                      <a:blip r:embed="rId26"/>
                      <a:srcRect/>
                      <a:stretch>
                        <a:fillRect/>
                      </a:stretch>
                    </p:blipFill>
                    <p:spPr bwMode="auto">
                      <a:xfrm>
                        <a:off x="5210348" y="5868172"/>
                        <a:ext cx="2474912" cy="868362"/>
                      </a:xfrm>
                      <a:prstGeom prst="rect">
                        <a:avLst/>
                      </a:prstGeom>
                      <a:noFill/>
                      <a:ln>
                        <a:noFill/>
                      </a:ln>
                      <a:effectLst/>
                      <a:extLst/>
                    </p:spPr>
                  </p:pic>
                </p:oleObj>
              </mc:Fallback>
            </mc:AlternateContent>
          </a:graphicData>
        </a:graphic>
      </p:graphicFrame>
      <p:cxnSp>
        <p:nvCxnSpPr>
          <p:cNvPr id="3" name="直接连接符 2"/>
          <p:cNvCxnSpPr/>
          <p:nvPr/>
        </p:nvCxnSpPr>
        <p:spPr bwMode="auto">
          <a:xfrm flipH="1">
            <a:off x="4626293" y="1052736"/>
            <a:ext cx="17715" cy="5683798"/>
          </a:xfrm>
          <a:prstGeom prst="line">
            <a:avLst/>
          </a:prstGeom>
          <a:solidFill>
            <a:schemeClr val="accent1"/>
          </a:solidFill>
          <a:ln w="2857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2814801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47107"/>
                                        </p:tgtEl>
                                        <p:attrNameLst>
                                          <p:attrName>style.visibility</p:attrName>
                                        </p:attrNameLst>
                                      </p:cBhvr>
                                      <p:to>
                                        <p:strVal val="visible"/>
                                      </p:to>
                                    </p:set>
                                    <p:anim calcmode="lin" valueType="num">
                                      <p:cBhvr>
                                        <p:cTn id="7" dur="1000" fill="hold"/>
                                        <p:tgtEl>
                                          <p:spTgt spid="47107"/>
                                        </p:tgtEl>
                                        <p:attrNameLst>
                                          <p:attrName>ppt_w</p:attrName>
                                        </p:attrNameLst>
                                      </p:cBhvr>
                                      <p:tavLst>
                                        <p:tav tm="0">
                                          <p:val>
                                            <p:fltVal val="0"/>
                                          </p:val>
                                        </p:tav>
                                        <p:tav tm="100000">
                                          <p:val>
                                            <p:strVal val="#ppt_w"/>
                                          </p:val>
                                        </p:tav>
                                      </p:tavLst>
                                    </p:anim>
                                    <p:anim calcmode="lin" valueType="num">
                                      <p:cBhvr>
                                        <p:cTn id="8" dur="1000" fill="hold"/>
                                        <p:tgtEl>
                                          <p:spTgt spid="47107"/>
                                        </p:tgtEl>
                                        <p:attrNameLst>
                                          <p:attrName>ppt_h</p:attrName>
                                        </p:attrNameLst>
                                      </p:cBhvr>
                                      <p:tavLst>
                                        <p:tav tm="0">
                                          <p:val>
                                            <p:fltVal val="0"/>
                                          </p:val>
                                        </p:tav>
                                        <p:tav tm="100000">
                                          <p:val>
                                            <p:strVal val="#ppt_h"/>
                                          </p:val>
                                        </p:tav>
                                      </p:tavLst>
                                    </p:anim>
                                    <p:anim calcmode="lin" valueType="num">
                                      <p:cBhvr>
                                        <p:cTn id="9" dur="1000" fill="hold"/>
                                        <p:tgtEl>
                                          <p:spTgt spid="4710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710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nodeType="clickEffect">
                                  <p:stCondLst>
                                    <p:cond delay="0"/>
                                  </p:stCondLst>
                                  <p:childTnLst>
                                    <p:set>
                                      <p:cBhvr>
                                        <p:cTn id="14" dur="1" fill="hold">
                                          <p:stCondLst>
                                            <p:cond delay="0"/>
                                          </p:stCondLst>
                                        </p:cTn>
                                        <p:tgtEl>
                                          <p:spTgt spid="47108"/>
                                        </p:tgtEl>
                                        <p:attrNameLst>
                                          <p:attrName>style.visibility</p:attrName>
                                        </p:attrNameLst>
                                      </p:cBhvr>
                                      <p:to>
                                        <p:strVal val="visible"/>
                                      </p:to>
                                    </p:set>
                                    <p:animEffect transition="in" filter="box(out)">
                                      <p:cBhvr>
                                        <p:cTn id="15" dur="500"/>
                                        <p:tgtEl>
                                          <p:spTgt spid="47108"/>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47109"/>
                                        </p:tgtEl>
                                        <p:attrNameLst>
                                          <p:attrName>style.visibility</p:attrName>
                                        </p:attrNameLst>
                                      </p:cBhvr>
                                      <p:to>
                                        <p:strVal val="visible"/>
                                      </p:to>
                                    </p:set>
                                    <p:animEffect transition="in" filter="wipe(left)">
                                      <p:cBhvr>
                                        <p:cTn id="20" dur="500"/>
                                        <p:tgtEl>
                                          <p:spTgt spid="4710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7112"/>
                                        </p:tgtEl>
                                        <p:attrNameLst>
                                          <p:attrName>style.visibility</p:attrName>
                                        </p:attrNameLst>
                                      </p:cBhvr>
                                      <p:to>
                                        <p:strVal val="visible"/>
                                      </p:to>
                                    </p:set>
                                    <p:anim calcmode="lin" valueType="num">
                                      <p:cBhvr additive="base">
                                        <p:cTn id="25" dur="500" fill="hold"/>
                                        <p:tgtEl>
                                          <p:spTgt spid="47112"/>
                                        </p:tgtEl>
                                        <p:attrNameLst>
                                          <p:attrName>ppt_x</p:attrName>
                                        </p:attrNameLst>
                                      </p:cBhvr>
                                      <p:tavLst>
                                        <p:tav tm="0">
                                          <p:val>
                                            <p:strVal val="0-#ppt_w/2"/>
                                          </p:val>
                                        </p:tav>
                                        <p:tav tm="100000">
                                          <p:val>
                                            <p:strVal val="#ppt_x"/>
                                          </p:val>
                                        </p:tav>
                                      </p:tavLst>
                                    </p:anim>
                                    <p:anim calcmode="lin" valueType="num">
                                      <p:cBhvr additive="base">
                                        <p:cTn id="26" dur="500" fill="hold"/>
                                        <p:tgtEl>
                                          <p:spTgt spid="4711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47114"/>
                                        </p:tgtEl>
                                        <p:attrNameLst>
                                          <p:attrName>style.visibility</p:attrName>
                                        </p:attrNameLst>
                                      </p:cBhvr>
                                      <p:to>
                                        <p:strVal val="visible"/>
                                      </p:to>
                                    </p:set>
                                    <p:animEffect transition="in" filter="wipe(left)">
                                      <p:cBhvr>
                                        <p:cTn id="31" dur="500"/>
                                        <p:tgtEl>
                                          <p:spTgt spid="4711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47113"/>
                                        </p:tgtEl>
                                        <p:attrNameLst>
                                          <p:attrName>style.visibility</p:attrName>
                                        </p:attrNameLst>
                                      </p:cBhvr>
                                      <p:to>
                                        <p:strVal val="visible"/>
                                      </p:to>
                                    </p:set>
                                    <p:animEffect transition="in" filter="wipe(left)">
                                      <p:cBhvr>
                                        <p:cTn id="36" dur="500"/>
                                        <p:tgtEl>
                                          <p:spTgt spid="4711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47106"/>
                                        </p:tgtEl>
                                        <p:attrNameLst>
                                          <p:attrName>style.visibility</p:attrName>
                                        </p:attrNameLst>
                                      </p:cBhvr>
                                      <p:to>
                                        <p:strVal val="visible"/>
                                      </p:to>
                                    </p:set>
                                    <p:animEffect transition="in" filter="dissolve">
                                      <p:cBhvr>
                                        <p:cTn id="41" dur="500"/>
                                        <p:tgtEl>
                                          <p:spTgt spid="4710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left)">
                                      <p:cBhvr>
                                        <p:cTn id="46" dur="500"/>
                                        <p:tgtEl>
                                          <p:spTgt spid="1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32" fill="hold" nodeType="clickEffect">
                                  <p:stCondLst>
                                    <p:cond delay="0"/>
                                  </p:stCondLst>
                                  <p:childTnLst>
                                    <p:set>
                                      <p:cBhvr>
                                        <p:cTn id="50" dur="1" fill="hold">
                                          <p:stCondLst>
                                            <p:cond delay="0"/>
                                          </p:stCondLst>
                                        </p:cTn>
                                        <p:tgtEl>
                                          <p:spTgt spid="47111"/>
                                        </p:tgtEl>
                                        <p:attrNameLst>
                                          <p:attrName>style.visibility</p:attrName>
                                        </p:attrNameLst>
                                      </p:cBhvr>
                                      <p:to>
                                        <p:strVal val="visible"/>
                                      </p:to>
                                    </p:set>
                                    <p:animEffect transition="in" filter="box(out)">
                                      <p:cBhvr>
                                        <p:cTn id="51" dur="500"/>
                                        <p:tgtEl>
                                          <p:spTgt spid="47111"/>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47110"/>
                                        </p:tgtEl>
                                        <p:attrNameLst>
                                          <p:attrName>style.visibility</p:attrName>
                                        </p:attrNameLst>
                                      </p:cBhvr>
                                      <p:to>
                                        <p:strVal val="visible"/>
                                      </p:to>
                                    </p:set>
                                    <p:animEffect transition="in" filter="wipe(left)">
                                      <p:cBhvr>
                                        <p:cTn id="56" dur="500"/>
                                        <p:tgtEl>
                                          <p:spTgt spid="4711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left)">
                                      <p:cBhvr>
                                        <p:cTn id="66" dur="500"/>
                                        <p:tgtEl>
                                          <p:spTgt spid="1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dissolve">
                                      <p:cBhvr>
                                        <p:cTn id="76" dur="500"/>
                                        <p:tgtEl>
                                          <p:spTgt spid="1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8C242BF-CFDB-4C11-877A-EE37757CC41A}"/>
              </a:ext>
            </a:extLst>
          </p:cNvPr>
          <p:cNvSpPr>
            <a:spLocks noGrp="1"/>
          </p:cNvSpPr>
          <p:nvPr>
            <p:ph type="dt" sz="half" idx="10"/>
          </p:nvPr>
        </p:nvSpPr>
        <p:spPr/>
        <p:txBody>
          <a:bodyPr/>
          <a:lstStyle/>
          <a:p>
            <a:pPr>
              <a:defRPr/>
            </a:pPr>
            <a:fld id="{02E2F683-F0EA-440B-9756-C6D927D99C99}" type="datetime1">
              <a:rPr lang="zh-CN" altLang="en-US" smtClean="0"/>
              <a:pPr>
                <a:defRPr/>
              </a:pPr>
              <a:t>2021/4/29</a:t>
            </a:fld>
            <a:endParaRPr lang="en-US" altLang="zh-CN"/>
          </a:p>
        </p:txBody>
      </p:sp>
      <p:sp>
        <p:nvSpPr>
          <p:cNvPr id="3" name="页脚占位符 2">
            <a:extLst>
              <a:ext uri="{FF2B5EF4-FFF2-40B4-BE49-F238E27FC236}">
                <a16:creationId xmlns:a16="http://schemas.microsoft.com/office/drawing/2014/main" id="{F9AF76BE-4692-4D24-9821-1E0B1E5D33B5}"/>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94E0373B-E470-48FC-B11C-BF85BE1AFF31}"/>
              </a:ext>
            </a:extLst>
          </p:cNvPr>
          <p:cNvSpPr>
            <a:spLocks noGrp="1"/>
          </p:cNvSpPr>
          <p:nvPr>
            <p:ph type="sldNum" sz="quarter" idx="12"/>
          </p:nvPr>
        </p:nvSpPr>
        <p:spPr/>
        <p:txBody>
          <a:bodyPr/>
          <a:lstStyle/>
          <a:p>
            <a:pPr>
              <a:defRPr/>
            </a:pPr>
            <a:fld id="{49E63585-3FB3-479E-B9AB-FAD04C82F1F6}" type="slidenum">
              <a:rPr lang="en-US" altLang="zh-CN" smtClean="0"/>
              <a:pPr>
                <a:defRPr/>
              </a:pPr>
              <a:t>4</a:t>
            </a:fld>
            <a:endParaRPr lang="en-US" altLang="zh-CN"/>
          </a:p>
        </p:txBody>
      </p:sp>
      <p:pic>
        <p:nvPicPr>
          <p:cNvPr id="6" name="图片 5">
            <a:extLst>
              <a:ext uri="{FF2B5EF4-FFF2-40B4-BE49-F238E27FC236}">
                <a16:creationId xmlns:a16="http://schemas.microsoft.com/office/drawing/2014/main" id="{DAD09A9C-47DD-45B5-9580-DA9B47CFD8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692696"/>
            <a:ext cx="4016580" cy="1258358"/>
          </a:xfrm>
          <a:prstGeom prst="rect">
            <a:avLst/>
          </a:prstGeom>
        </p:spPr>
      </p:pic>
      <p:sp>
        <p:nvSpPr>
          <p:cNvPr id="7" name="文本框 6">
            <a:extLst>
              <a:ext uri="{FF2B5EF4-FFF2-40B4-BE49-F238E27FC236}">
                <a16:creationId xmlns:a16="http://schemas.microsoft.com/office/drawing/2014/main" id="{9932641E-578E-43B8-9837-0F9A19190154}"/>
              </a:ext>
            </a:extLst>
          </p:cNvPr>
          <p:cNvSpPr txBox="1"/>
          <p:nvPr/>
        </p:nvSpPr>
        <p:spPr>
          <a:xfrm>
            <a:off x="935596" y="2223004"/>
            <a:ext cx="7452828" cy="3108543"/>
          </a:xfrm>
          <a:prstGeom prst="rect">
            <a:avLst/>
          </a:prstGeom>
          <a:noFill/>
        </p:spPr>
        <p:txBody>
          <a:bodyPr wrap="square" rtlCol="0">
            <a:spAutoFit/>
          </a:bodyPr>
          <a:lstStyle/>
          <a:p>
            <a:r>
              <a:rPr lang="zh-CN" altLang="en-US" sz="2800" b="0" dirty="0"/>
              <a:t>欧拉公式是数学里最令人着迷的一个公式，它将数学里最重要的几个数学联系到了一起：两个超数：自然对数的底</a:t>
            </a:r>
            <a:r>
              <a:rPr lang="en-US" altLang="zh-CN" sz="2800" b="0" dirty="0"/>
              <a:t>e</a:t>
            </a:r>
            <a:r>
              <a:rPr lang="zh-CN" altLang="en-US" sz="2800" b="0" dirty="0"/>
              <a:t>，圆周率∏，两个单位：虚数单位 </a:t>
            </a:r>
            <a:r>
              <a:rPr lang="en-US" altLang="zh-CN" sz="2800" b="0" dirty="0" err="1"/>
              <a:t>i</a:t>
            </a:r>
            <a:r>
              <a:rPr lang="en-US" altLang="zh-CN" sz="2800" b="0" dirty="0"/>
              <a:t> </a:t>
            </a:r>
            <a:r>
              <a:rPr lang="zh-CN" altLang="en-US" sz="2800" b="0" dirty="0"/>
              <a:t>和自然数的单位</a:t>
            </a:r>
            <a:r>
              <a:rPr lang="en-US" altLang="zh-CN" sz="2800" b="0" dirty="0"/>
              <a:t>1</a:t>
            </a:r>
            <a:r>
              <a:rPr lang="zh-CN" altLang="en-US" sz="2800" b="0" dirty="0"/>
              <a:t>，以及数学里常见的 </a:t>
            </a:r>
            <a:r>
              <a:rPr lang="en-US" altLang="zh-CN" sz="2800" b="0" dirty="0"/>
              <a:t>0</a:t>
            </a:r>
            <a:r>
              <a:rPr lang="zh-CN" altLang="en-US" sz="2800" b="0" dirty="0"/>
              <a:t>。</a:t>
            </a:r>
            <a:endParaRPr lang="en-US" altLang="zh-CN" sz="2800" b="0" dirty="0"/>
          </a:p>
          <a:p>
            <a:r>
              <a:rPr lang="zh-CN" altLang="en-US" sz="2800" b="0" dirty="0"/>
              <a:t>数学家们评价它是“上帝创造的公式”，我们只能看它而不能理解它。</a:t>
            </a:r>
            <a:endParaRPr lang="zh-CN" altLang="en-US" dirty="0"/>
          </a:p>
        </p:txBody>
      </p:sp>
    </p:spTree>
    <p:extLst>
      <p:ext uri="{BB962C8B-B14F-4D97-AF65-F5344CB8AC3E}">
        <p14:creationId xmlns:p14="http://schemas.microsoft.com/office/powerpoint/2010/main" val="3763168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468313" y="558800"/>
            <a:ext cx="545342" cy="523220"/>
          </a:xfrm>
          <a:prstGeom prst="rect">
            <a:avLst/>
          </a:prstGeom>
          <a:noFill/>
          <a:ln>
            <a:noFill/>
          </a:ln>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a:latin typeface="Times New Roman" panose="02020603050405020304" pitchFamily="18" charset="0"/>
                <a:ea typeface="宋体" panose="02010600030101010101" pitchFamily="2" charset="-122"/>
              </a:rPr>
              <a:t>例</a:t>
            </a:r>
          </a:p>
        </p:txBody>
      </p:sp>
      <p:graphicFrame>
        <p:nvGraphicFramePr>
          <p:cNvPr id="11293" name="Object 29"/>
          <p:cNvGraphicFramePr>
            <a:graphicFrameLocks noChangeAspect="1"/>
          </p:cNvGraphicFramePr>
          <p:nvPr>
            <p:extLst>
              <p:ext uri="{D42A27DB-BD31-4B8C-83A1-F6EECF244321}">
                <p14:modId xmlns:p14="http://schemas.microsoft.com/office/powerpoint/2010/main" val="1097782892"/>
              </p:ext>
            </p:extLst>
          </p:nvPr>
        </p:nvGraphicFramePr>
        <p:xfrm>
          <a:off x="3959225" y="865188"/>
          <a:ext cx="3616325" cy="587375"/>
        </p:xfrm>
        <a:graphic>
          <a:graphicData uri="http://schemas.openxmlformats.org/presentationml/2006/ole">
            <mc:AlternateContent xmlns:mc="http://schemas.openxmlformats.org/markup-compatibility/2006">
              <mc:Choice xmlns:v="urn:schemas-microsoft-com:vml" Requires="v">
                <p:oleObj spid="_x0000_s107996" name="Equation" r:id="rId3" imgW="1549080" imgH="253800" progId="Equation.DSMT4">
                  <p:embed/>
                </p:oleObj>
              </mc:Choice>
              <mc:Fallback>
                <p:oleObj name="Equation" r:id="rId3" imgW="1549080" imgH="253800" progId="Equation.DSMT4">
                  <p:embed/>
                  <p:pic>
                    <p:nvPicPr>
                      <p:cNvPr id="11293" name="Object 29"/>
                      <p:cNvPicPr>
                        <a:picLocks noChangeAspect="1" noChangeArrowheads="1"/>
                      </p:cNvPicPr>
                      <p:nvPr/>
                    </p:nvPicPr>
                    <p:blipFill>
                      <a:blip r:embed="rId4"/>
                      <a:srcRect/>
                      <a:stretch>
                        <a:fillRect/>
                      </a:stretch>
                    </p:blipFill>
                    <p:spPr bwMode="auto">
                      <a:xfrm>
                        <a:off x="3959225" y="865188"/>
                        <a:ext cx="3616325"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94" name="Object 30"/>
          <p:cNvGraphicFramePr>
            <a:graphicFrameLocks noChangeAspect="1"/>
          </p:cNvGraphicFramePr>
          <p:nvPr>
            <p:extLst>
              <p:ext uri="{D42A27DB-BD31-4B8C-83A1-F6EECF244321}">
                <p14:modId xmlns:p14="http://schemas.microsoft.com/office/powerpoint/2010/main" val="4294675551"/>
              </p:ext>
            </p:extLst>
          </p:nvPr>
        </p:nvGraphicFramePr>
        <p:xfrm>
          <a:off x="3919538" y="1562100"/>
          <a:ext cx="3895725" cy="976313"/>
        </p:xfrm>
        <a:graphic>
          <a:graphicData uri="http://schemas.openxmlformats.org/presentationml/2006/ole">
            <mc:AlternateContent xmlns:mc="http://schemas.openxmlformats.org/markup-compatibility/2006">
              <mc:Choice xmlns:v="urn:schemas-microsoft-com:vml" Requires="v">
                <p:oleObj spid="_x0000_s107997" name="Equation" r:id="rId5" imgW="1562040" imgH="393480" progId="Equation.DSMT4">
                  <p:embed/>
                </p:oleObj>
              </mc:Choice>
              <mc:Fallback>
                <p:oleObj name="Equation" r:id="rId5" imgW="1562040" imgH="393480" progId="Equation.DSMT4">
                  <p:embed/>
                  <p:pic>
                    <p:nvPicPr>
                      <p:cNvPr id="11294" name="Object 30"/>
                      <p:cNvPicPr>
                        <a:picLocks noChangeAspect="1" noChangeArrowheads="1"/>
                      </p:cNvPicPr>
                      <p:nvPr/>
                    </p:nvPicPr>
                    <p:blipFill>
                      <a:blip r:embed="rId6"/>
                      <a:srcRect/>
                      <a:stretch>
                        <a:fillRect/>
                      </a:stretch>
                    </p:blipFill>
                    <p:spPr bwMode="auto">
                      <a:xfrm>
                        <a:off x="3919538" y="1562100"/>
                        <a:ext cx="3895725" cy="976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97" name="Text Box 33"/>
          <p:cNvSpPr txBox="1">
            <a:spLocks noChangeArrowheads="1"/>
          </p:cNvSpPr>
          <p:nvPr/>
        </p:nvSpPr>
        <p:spPr bwMode="auto">
          <a:xfrm>
            <a:off x="3919538" y="2482784"/>
            <a:ext cx="2520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solidFill>
                  <a:srgbClr val="FF0000"/>
                </a:solidFill>
              </a:rPr>
              <a:t>用相量运算：</a:t>
            </a:r>
          </a:p>
        </p:txBody>
      </p:sp>
      <p:grpSp>
        <p:nvGrpSpPr>
          <p:cNvPr id="11316" name="Group 52"/>
          <p:cNvGrpSpPr>
            <a:grpSpLocks/>
          </p:cNvGrpSpPr>
          <p:nvPr/>
        </p:nvGrpSpPr>
        <p:grpSpPr bwMode="auto">
          <a:xfrm>
            <a:off x="1331913" y="682625"/>
            <a:ext cx="2016125" cy="2133600"/>
            <a:chOff x="2744" y="663"/>
            <a:chExt cx="1270" cy="1344"/>
          </a:xfrm>
        </p:grpSpPr>
        <p:sp>
          <p:nvSpPr>
            <p:cNvPr id="11317" name="Freeform 53"/>
            <p:cNvSpPr>
              <a:spLocks/>
            </p:cNvSpPr>
            <p:nvPr/>
          </p:nvSpPr>
          <p:spPr bwMode="auto">
            <a:xfrm>
              <a:off x="3923" y="1026"/>
              <a:ext cx="46" cy="227"/>
            </a:xfrm>
            <a:custGeom>
              <a:avLst/>
              <a:gdLst>
                <a:gd name="T0" fmla="*/ 0 w 1"/>
                <a:gd name="T1" fmla="*/ 123 h 123"/>
                <a:gd name="T2" fmla="*/ 0 w 1"/>
                <a:gd name="T3" fmla="*/ 0 h 123"/>
              </a:gdLst>
              <a:ahLst/>
              <a:cxnLst>
                <a:cxn ang="0">
                  <a:pos x="T0" y="T1"/>
                </a:cxn>
                <a:cxn ang="0">
                  <a:pos x="T2" y="T3"/>
                </a:cxn>
              </a:cxnLst>
              <a:rect l="0" t="0" r="r" b="b"/>
              <a:pathLst>
                <a:path w="1" h="123">
                  <a:moveTo>
                    <a:pt x="0" y="123"/>
                  </a:moveTo>
                  <a:lnTo>
                    <a:pt x="0" y="0"/>
                  </a:lnTo>
                </a:path>
              </a:pathLst>
            </a:custGeom>
            <a:noFill/>
            <a:ln w="28575" cmpd="sng">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p>
          </p:txBody>
        </p:sp>
        <p:sp>
          <p:nvSpPr>
            <p:cNvPr id="11318" name="Freeform 54"/>
            <p:cNvSpPr>
              <a:spLocks/>
            </p:cNvSpPr>
            <p:nvPr/>
          </p:nvSpPr>
          <p:spPr bwMode="auto">
            <a:xfrm flipH="1">
              <a:off x="3878" y="1661"/>
              <a:ext cx="45" cy="227"/>
            </a:xfrm>
            <a:custGeom>
              <a:avLst/>
              <a:gdLst>
                <a:gd name="T0" fmla="*/ 0 w 1"/>
                <a:gd name="T1" fmla="*/ 0 h 123"/>
                <a:gd name="T2" fmla="*/ 0 w 1"/>
                <a:gd name="T3" fmla="*/ 123 h 123"/>
              </a:gdLst>
              <a:ahLst/>
              <a:cxnLst>
                <a:cxn ang="0">
                  <a:pos x="T0" y="T1"/>
                </a:cxn>
                <a:cxn ang="0">
                  <a:pos x="T2" y="T3"/>
                </a:cxn>
              </a:cxnLst>
              <a:rect l="0" t="0" r="r" b="b"/>
              <a:pathLst>
                <a:path w="1" h="123">
                  <a:moveTo>
                    <a:pt x="0" y="0"/>
                  </a:moveTo>
                  <a:lnTo>
                    <a:pt x="0" y="123"/>
                  </a:lnTo>
                </a:path>
              </a:pathLst>
            </a:custGeom>
            <a:noFill/>
            <a:ln w="28575" cmpd="sng">
              <a:solidFill>
                <a:srgbClr val="FFCC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p>
          </p:txBody>
        </p:sp>
        <p:sp>
          <p:nvSpPr>
            <p:cNvPr id="11319" name="Line 55"/>
            <p:cNvSpPr>
              <a:spLocks noChangeShapeType="1"/>
            </p:cNvSpPr>
            <p:nvPr/>
          </p:nvSpPr>
          <p:spPr bwMode="auto">
            <a:xfrm>
              <a:off x="2835" y="1026"/>
              <a:ext cx="1088" cy="0"/>
            </a:xfrm>
            <a:prstGeom prst="line">
              <a:avLst/>
            </a:prstGeom>
            <a:noFill/>
            <a:ln w="28575">
              <a:solidFill>
                <a:srgbClr val="FFCC00"/>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1320" name="Text Box 56"/>
            <p:cNvSpPr txBox="1">
              <a:spLocks noChangeArrowheads="1"/>
            </p:cNvSpPr>
            <p:nvPr/>
          </p:nvSpPr>
          <p:spPr bwMode="auto">
            <a:xfrm>
              <a:off x="3243" y="1026"/>
              <a:ext cx="253"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R</a:t>
              </a:r>
            </a:p>
          </p:txBody>
        </p:sp>
        <p:sp>
          <p:nvSpPr>
            <p:cNvPr id="11321" name="Line 57"/>
            <p:cNvSpPr>
              <a:spLocks noChangeShapeType="1"/>
            </p:cNvSpPr>
            <p:nvPr/>
          </p:nvSpPr>
          <p:spPr bwMode="auto">
            <a:xfrm>
              <a:off x="2835" y="1071"/>
              <a:ext cx="288" cy="0"/>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1322" name="Text Box 58"/>
            <p:cNvSpPr txBox="1">
              <a:spLocks noChangeArrowheads="1"/>
            </p:cNvSpPr>
            <p:nvPr/>
          </p:nvSpPr>
          <p:spPr bwMode="auto">
            <a:xfrm>
              <a:off x="2789" y="663"/>
              <a:ext cx="39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i</a:t>
              </a:r>
              <a:r>
                <a:rPr kumimoji="1" lang="en-US" altLang="zh-CN" sz="2800" b="0">
                  <a:latin typeface="Times New Roman" panose="02020603050405020304" pitchFamily="18" charset="0"/>
                  <a:ea typeface="宋体" panose="02010600030101010101" pitchFamily="2" charset="-122"/>
                </a:rPr>
                <a:t>(</a:t>
              </a:r>
              <a:r>
                <a:rPr kumimoji="1" lang="en-US" altLang="zh-CN" sz="2800" b="0" i="1">
                  <a:latin typeface="Times New Roman" panose="02020603050405020304" pitchFamily="18" charset="0"/>
                  <a:ea typeface="宋体" panose="02010600030101010101" pitchFamily="2" charset="-122"/>
                </a:rPr>
                <a:t>t</a:t>
              </a:r>
              <a:r>
                <a:rPr kumimoji="1" lang="en-US" altLang="zh-CN" sz="2800" b="0">
                  <a:latin typeface="Times New Roman" panose="02020603050405020304" pitchFamily="18" charset="0"/>
                  <a:ea typeface="宋体" panose="02010600030101010101" pitchFamily="2" charset="-122"/>
                </a:rPr>
                <a:t>)</a:t>
              </a:r>
            </a:p>
          </p:txBody>
        </p:sp>
        <p:sp>
          <p:nvSpPr>
            <p:cNvPr id="11323" name="Text Box 59"/>
            <p:cNvSpPr txBox="1">
              <a:spLocks noChangeArrowheads="1"/>
            </p:cNvSpPr>
            <p:nvPr/>
          </p:nvSpPr>
          <p:spPr bwMode="auto">
            <a:xfrm>
              <a:off x="2744" y="1298"/>
              <a:ext cx="44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u</a:t>
              </a:r>
              <a:r>
                <a:rPr kumimoji="1" lang="en-US" altLang="zh-CN" sz="2800" b="0">
                  <a:latin typeface="Times New Roman" panose="02020603050405020304" pitchFamily="18" charset="0"/>
                  <a:ea typeface="宋体" panose="02010600030101010101" pitchFamily="2" charset="-122"/>
                </a:rPr>
                <a:t>(</a:t>
              </a:r>
              <a:r>
                <a:rPr kumimoji="1" lang="en-US" altLang="zh-CN" sz="2800" b="0" i="1">
                  <a:latin typeface="Times New Roman" panose="02020603050405020304" pitchFamily="18" charset="0"/>
                  <a:ea typeface="宋体" panose="02010600030101010101" pitchFamily="2" charset="-122"/>
                </a:rPr>
                <a:t>t</a:t>
              </a:r>
              <a:r>
                <a:rPr kumimoji="1" lang="en-US" altLang="zh-CN" sz="2800" b="0">
                  <a:latin typeface="Times New Roman" panose="02020603050405020304" pitchFamily="18" charset="0"/>
                  <a:ea typeface="宋体" panose="02010600030101010101" pitchFamily="2" charset="-122"/>
                </a:rPr>
                <a:t>)</a:t>
              </a:r>
            </a:p>
          </p:txBody>
        </p:sp>
        <p:sp>
          <p:nvSpPr>
            <p:cNvPr id="11324" name="Text Box 60"/>
            <p:cNvSpPr txBox="1">
              <a:spLocks noChangeArrowheads="1"/>
            </p:cNvSpPr>
            <p:nvPr/>
          </p:nvSpPr>
          <p:spPr bwMode="auto">
            <a:xfrm>
              <a:off x="3651" y="1253"/>
              <a:ext cx="241"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L</a:t>
              </a:r>
            </a:p>
          </p:txBody>
        </p:sp>
        <p:sp>
          <p:nvSpPr>
            <p:cNvPr id="11325" name="Text Box 61"/>
            <p:cNvSpPr txBox="1">
              <a:spLocks noChangeArrowheads="1"/>
            </p:cNvSpPr>
            <p:nvPr/>
          </p:nvSpPr>
          <p:spPr bwMode="auto">
            <a:xfrm>
              <a:off x="2744" y="1026"/>
              <a:ext cx="24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Times New Roman" panose="02020603050405020304" pitchFamily="18" charset="0"/>
                  <a:ea typeface="宋体" panose="02010600030101010101" pitchFamily="2" charset="-122"/>
                </a:rPr>
                <a:t>+</a:t>
              </a:r>
            </a:p>
          </p:txBody>
        </p:sp>
        <p:sp>
          <p:nvSpPr>
            <p:cNvPr id="11326" name="Text Box 62"/>
            <p:cNvSpPr txBox="1">
              <a:spLocks noChangeArrowheads="1"/>
            </p:cNvSpPr>
            <p:nvPr/>
          </p:nvSpPr>
          <p:spPr bwMode="auto">
            <a:xfrm>
              <a:off x="2744" y="157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宋体" panose="02010600030101010101" pitchFamily="2" charset="-122"/>
                  <a:ea typeface="宋体" panose="02010600030101010101" pitchFamily="2" charset="-122"/>
                </a:rPr>
                <a:t>-</a:t>
              </a:r>
              <a:endParaRPr kumimoji="1" lang="en-US" altLang="zh-CN" sz="2800" b="0">
                <a:ea typeface="宋体" panose="02010600030101010101" pitchFamily="2" charset="-122"/>
              </a:endParaRPr>
            </a:p>
          </p:txBody>
        </p:sp>
        <p:sp>
          <p:nvSpPr>
            <p:cNvPr id="11327" name="Line 63"/>
            <p:cNvSpPr>
              <a:spLocks noChangeShapeType="1"/>
            </p:cNvSpPr>
            <p:nvPr/>
          </p:nvSpPr>
          <p:spPr bwMode="auto">
            <a:xfrm flipH="1">
              <a:off x="2835" y="1888"/>
              <a:ext cx="499" cy="0"/>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1328" name="Line 64"/>
            <p:cNvSpPr>
              <a:spLocks noChangeShapeType="1"/>
            </p:cNvSpPr>
            <p:nvPr/>
          </p:nvSpPr>
          <p:spPr bwMode="auto">
            <a:xfrm>
              <a:off x="3424" y="1888"/>
              <a:ext cx="49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1329" name="Text Box 65"/>
            <p:cNvSpPr txBox="1">
              <a:spLocks noChangeArrowheads="1"/>
            </p:cNvSpPr>
            <p:nvPr/>
          </p:nvSpPr>
          <p:spPr bwMode="auto">
            <a:xfrm>
              <a:off x="3379" y="1570"/>
              <a:ext cx="318"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i="1">
                  <a:latin typeface="Times New Roman" panose="02020603050405020304" pitchFamily="18" charset="0"/>
                  <a:ea typeface="仿宋_GB2312" pitchFamily="49" charset="-122"/>
                </a:rPr>
                <a:t>C</a:t>
              </a:r>
            </a:p>
          </p:txBody>
        </p:sp>
        <p:sp>
          <p:nvSpPr>
            <p:cNvPr id="11330" name="Rectangle 66"/>
            <p:cNvSpPr>
              <a:spLocks noChangeArrowheads="1"/>
            </p:cNvSpPr>
            <p:nvPr/>
          </p:nvSpPr>
          <p:spPr bwMode="auto">
            <a:xfrm>
              <a:off x="3198" y="935"/>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11331" name="Group 67"/>
            <p:cNvGrpSpPr>
              <a:grpSpLocks/>
            </p:cNvGrpSpPr>
            <p:nvPr/>
          </p:nvGrpSpPr>
          <p:grpSpPr bwMode="auto">
            <a:xfrm rot="5400000">
              <a:off x="3469" y="1162"/>
              <a:ext cx="499" cy="590"/>
              <a:chOff x="476" y="663"/>
              <a:chExt cx="771" cy="862"/>
            </a:xfrm>
          </p:grpSpPr>
          <p:sp>
            <p:nvSpPr>
              <p:cNvPr id="11332" name="AutoShape 68"/>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1333" name="AutoShape 69"/>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1334" name="AutoShape 70"/>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nvGrpSpPr>
            <p:cNvPr id="11335" name="Group 71"/>
            <p:cNvGrpSpPr>
              <a:grpSpLocks/>
            </p:cNvGrpSpPr>
            <p:nvPr/>
          </p:nvGrpSpPr>
          <p:grpSpPr bwMode="auto">
            <a:xfrm rot="5400000">
              <a:off x="3243" y="1842"/>
              <a:ext cx="240" cy="90"/>
              <a:chOff x="4604" y="2478"/>
              <a:chExt cx="240" cy="90"/>
            </a:xfrm>
          </p:grpSpPr>
          <p:sp>
            <p:nvSpPr>
              <p:cNvPr id="11336" name="Line 72"/>
              <p:cNvSpPr>
                <a:spLocks noChangeShapeType="1"/>
              </p:cNvSpPr>
              <p:nvPr/>
            </p:nvSpPr>
            <p:spPr bwMode="auto">
              <a:xfrm>
                <a:off x="4604" y="2478"/>
                <a:ext cx="240" cy="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1337" name="Line 73"/>
              <p:cNvSpPr>
                <a:spLocks noChangeShapeType="1"/>
              </p:cNvSpPr>
              <p:nvPr/>
            </p:nvSpPr>
            <p:spPr bwMode="auto">
              <a:xfrm>
                <a:off x="4604" y="2568"/>
                <a:ext cx="240" cy="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mc:AlternateContent xmlns:mc="http://schemas.openxmlformats.org/markup-compatibility/2006" xmlns:a14="http://schemas.microsoft.com/office/drawing/2010/main">
        <mc:Choice Requires="a14">
          <p:sp>
            <p:nvSpPr>
              <p:cNvPr id="35" name="Object 30">
                <a:extLst>
                  <a:ext uri="{FF2B5EF4-FFF2-40B4-BE49-F238E27FC236}">
                    <a16:creationId xmlns:a16="http://schemas.microsoft.com/office/drawing/2014/main" id="{A83AFBDC-DBD9-4F2F-88C9-CF4354CBD34C}"/>
                  </a:ext>
                </a:extLst>
              </p:cNvPr>
              <p:cNvSpPr txBox="1"/>
              <p:nvPr/>
            </p:nvSpPr>
            <p:spPr bwMode="auto">
              <a:xfrm>
                <a:off x="74613" y="4184366"/>
                <a:ext cx="3895725" cy="976313"/>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𝐿</m:t>
                      </m:r>
                      <m:f>
                        <m:fPr>
                          <m:ctrlPr>
                            <a:rPr lang="zh-CN" altLang="en-US" sz="2800" i="1">
                              <a:solidFill>
                                <a:srgbClr val="000000"/>
                              </a:solidFill>
                              <a:latin typeface="Cambria Math" panose="02040503050406030204" pitchFamily="18" charset="0"/>
                            </a:rPr>
                          </m:ctrlPr>
                        </m:fPr>
                        <m:num>
                          <m:r>
                            <m:rPr>
                              <m:sty m:val="p"/>
                            </m:rPr>
                            <a:rPr lang="zh-CN" altLang="en-US" sz="2800" i="0">
                              <a:solidFill>
                                <a:srgbClr val="000000"/>
                              </a:solidFill>
                              <a:latin typeface="Cambria Math" panose="02040503050406030204" pitchFamily="18" charset="0"/>
                            </a:rPr>
                            <m:t>d</m:t>
                          </m:r>
                          <m:r>
                            <a:rPr lang="zh-CN" altLang="en-US" sz="2800" i="1">
                              <a:solidFill>
                                <a:srgbClr val="000000"/>
                              </a:solidFill>
                              <a:latin typeface="Cambria Math" panose="02040503050406030204" pitchFamily="18" charset="0"/>
                            </a:rPr>
                            <m:t>𝑖</m:t>
                          </m:r>
                        </m:num>
                        <m:den>
                          <m:r>
                            <m:rPr>
                              <m:sty m:val="p"/>
                            </m:rPr>
                            <a:rPr lang="zh-CN" altLang="en-US" sz="2800" i="0">
                              <a:solidFill>
                                <a:srgbClr val="000000"/>
                              </a:solidFill>
                              <a:latin typeface="Cambria Math" panose="02040503050406030204" pitchFamily="18" charset="0"/>
                            </a:rPr>
                            <m:t>d</m:t>
                          </m:r>
                          <m:r>
                            <a:rPr lang="zh-CN" altLang="en-US" sz="2800" i="1">
                              <a:solidFill>
                                <a:srgbClr val="000000"/>
                              </a:solidFill>
                              <a:latin typeface="Cambria Math" panose="02040503050406030204" pitchFamily="18" charset="0"/>
                            </a:rPr>
                            <m:t>𝑡</m:t>
                          </m:r>
                        </m:den>
                      </m:f>
                    </m:oMath>
                  </m:oMathPara>
                </a14:m>
                <a:endParaRPr lang="zh-CN" altLang="en-US" sz="2800" dirty="0"/>
              </a:p>
            </p:txBody>
          </p:sp>
        </mc:Choice>
        <mc:Fallback xmlns="">
          <p:sp>
            <p:nvSpPr>
              <p:cNvPr id="35" name="Object 30">
                <a:extLst>
                  <a:ext uri="{FF2B5EF4-FFF2-40B4-BE49-F238E27FC236}">
                    <a16:creationId xmlns:a16="http://schemas.microsoft.com/office/drawing/2014/main" id="{A83AFBDC-DBD9-4F2F-88C9-CF4354CBD34C}"/>
                  </a:ext>
                </a:extLst>
              </p:cNvPr>
              <p:cNvSpPr txBox="1">
                <a:spLocks noRot="1" noChangeAspect="1" noMove="1" noResize="1" noEditPoints="1" noAdjustHandles="1" noChangeArrowheads="1" noChangeShapeType="1" noTextEdit="1"/>
              </p:cNvSpPr>
              <p:nvPr/>
            </p:nvSpPr>
            <p:spPr bwMode="auto">
              <a:xfrm>
                <a:off x="74613" y="4184366"/>
                <a:ext cx="3895725" cy="976313"/>
              </a:xfrm>
              <a:prstGeom prst="rect">
                <a:avLst/>
              </a:prstGeom>
              <a:blipFill>
                <a:blip r:embed="rId7"/>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Object 34">
                <a:extLst>
                  <a:ext uri="{FF2B5EF4-FFF2-40B4-BE49-F238E27FC236}">
                    <a16:creationId xmlns:a16="http://schemas.microsoft.com/office/drawing/2014/main" id="{26C33203-076C-40B2-BCE5-A03CB82D943B}"/>
                  </a:ext>
                </a:extLst>
              </p:cNvPr>
              <p:cNvSpPr txBox="1"/>
              <p:nvPr/>
            </p:nvSpPr>
            <p:spPr bwMode="auto">
              <a:xfrm>
                <a:off x="4211960" y="4357754"/>
                <a:ext cx="3678237" cy="1000125"/>
              </a:xfrm>
              <a:prstGeom prst="rect">
                <a:avLst/>
              </a:prstGeom>
              <a:noFill/>
              <a:ln>
                <a:noFill/>
              </a:ln>
              <a:effectLst/>
              <a:extLst/>
            </p:spPr>
            <p:txBody>
              <a:bodyPr>
                <a:norm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b="0" i="1" smtClean="0">
                              <a:solidFill>
                                <a:srgbClr val="FF0000"/>
                              </a:solidFill>
                              <a:latin typeface="Cambria Math" panose="02040503050406030204" pitchFamily="18" charset="0"/>
                            </a:rPr>
                          </m:ctrlPr>
                        </m:accPr>
                        <m:e>
                          <m:r>
                            <a:rPr lang="zh-CN" altLang="en-US" sz="2800" b="0" i="1">
                              <a:solidFill>
                                <a:srgbClr val="FF0000"/>
                              </a:solidFill>
                              <a:latin typeface="Cambria Math" panose="02040503050406030204" pitchFamily="18" charset="0"/>
                            </a:rPr>
                            <m:t>𝑈</m:t>
                          </m:r>
                        </m:e>
                      </m:acc>
                      <m:r>
                        <a:rPr lang="zh-CN" altLang="en-US" sz="2800" b="0" i="1">
                          <a:solidFill>
                            <a:srgbClr val="FF0000"/>
                          </a:solidFill>
                          <a:latin typeface="Cambria Math" panose="02040503050406030204" pitchFamily="18" charset="0"/>
                        </a:rPr>
                        <m:t>=</m:t>
                      </m:r>
                      <m:r>
                        <m:rPr>
                          <m:sty m:val="p"/>
                        </m:rPr>
                        <a:rPr lang="zh-CN" altLang="en-US" sz="2800" b="0" i="0">
                          <a:solidFill>
                            <a:srgbClr val="FF0000"/>
                          </a:solidFill>
                          <a:latin typeface="Cambria Math" panose="02040503050406030204" pitchFamily="18" charset="0"/>
                        </a:rPr>
                        <m:t>j</m:t>
                      </m:r>
                      <m:r>
                        <a:rPr lang="zh-CN" altLang="en-US" sz="2800" b="0" i="1">
                          <a:solidFill>
                            <a:srgbClr val="FF0000"/>
                          </a:solidFill>
                          <a:latin typeface="Cambria Math" panose="02040503050406030204" pitchFamily="18" charset="0"/>
                        </a:rPr>
                        <m:t>𝜔</m:t>
                      </m:r>
                      <m:r>
                        <a:rPr lang="zh-CN" altLang="en-US" sz="2800" b="0" i="1">
                          <a:solidFill>
                            <a:srgbClr val="FF0000"/>
                          </a:solidFill>
                          <a:latin typeface="Cambria Math" panose="02040503050406030204" pitchFamily="18" charset="0"/>
                        </a:rPr>
                        <m:t>𝐿</m:t>
                      </m:r>
                      <m:acc>
                        <m:accPr>
                          <m:chr m:val="̇"/>
                          <m:ctrlPr>
                            <a:rPr lang="zh-CN" altLang="en-US" sz="2800" b="0" i="1">
                              <a:solidFill>
                                <a:srgbClr val="FF0000"/>
                              </a:solidFill>
                              <a:latin typeface="Cambria Math" panose="02040503050406030204" pitchFamily="18" charset="0"/>
                            </a:rPr>
                          </m:ctrlPr>
                        </m:accPr>
                        <m:e>
                          <m:r>
                            <a:rPr lang="zh-CN" altLang="en-US" sz="2800" b="0" i="1">
                              <a:solidFill>
                                <a:srgbClr val="FF0000"/>
                              </a:solidFill>
                              <a:latin typeface="Cambria Math" panose="02040503050406030204" pitchFamily="18" charset="0"/>
                            </a:rPr>
                            <m:t>𝐼</m:t>
                          </m:r>
                        </m:e>
                      </m:acc>
                    </m:oMath>
                  </m:oMathPara>
                </a14:m>
                <a:endParaRPr lang="zh-CN" altLang="en-US" sz="2800" b="0" dirty="0"/>
              </a:p>
            </p:txBody>
          </p:sp>
        </mc:Choice>
        <mc:Fallback xmlns="">
          <p:sp>
            <p:nvSpPr>
              <p:cNvPr id="37" name="Object 34">
                <a:extLst>
                  <a:ext uri="{FF2B5EF4-FFF2-40B4-BE49-F238E27FC236}">
                    <a16:creationId xmlns:a16="http://schemas.microsoft.com/office/drawing/2014/main" id="{26C33203-076C-40B2-BCE5-A03CB82D943B}"/>
                  </a:ext>
                </a:extLst>
              </p:cNvPr>
              <p:cNvSpPr txBox="1">
                <a:spLocks noRot="1" noChangeAspect="1" noMove="1" noResize="1" noEditPoints="1" noAdjustHandles="1" noChangeArrowheads="1" noChangeShapeType="1" noTextEdit="1"/>
              </p:cNvSpPr>
              <p:nvPr/>
            </p:nvSpPr>
            <p:spPr bwMode="auto">
              <a:xfrm>
                <a:off x="4211960" y="4357754"/>
                <a:ext cx="3678237" cy="1000125"/>
              </a:xfrm>
              <a:prstGeom prst="rect">
                <a:avLst/>
              </a:prstGeom>
              <a:blipFill>
                <a:blip r:embed="rId8"/>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Object 30">
                <a:extLst>
                  <a:ext uri="{FF2B5EF4-FFF2-40B4-BE49-F238E27FC236}">
                    <a16:creationId xmlns:a16="http://schemas.microsoft.com/office/drawing/2014/main" id="{2595CCC8-BFE7-4756-A01B-F1278F1A7AA3}"/>
                  </a:ext>
                </a:extLst>
              </p:cNvPr>
              <p:cNvSpPr txBox="1"/>
              <p:nvPr/>
            </p:nvSpPr>
            <p:spPr bwMode="auto">
              <a:xfrm>
                <a:off x="0" y="5322887"/>
                <a:ext cx="5214615" cy="976313"/>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00"/>
                          </a:solidFill>
                          <a:latin typeface="Cambria Math" panose="02040503050406030204" pitchFamily="18" charset="0"/>
                        </a:rPr>
                        <m:t>𝑖</m:t>
                      </m:r>
                      <m:d>
                        <m:dPr>
                          <m:ctrlPr>
                            <a:rPr lang="zh-CN" altLang="en-US" sz="2800" i="1">
                              <a:solidFill>
                                <a:srgbClr val="000000"/>
                              </a:solidFill>
                              <a:latin typeface="Cambria Math" panose="02040503050406030204" pitchFamily="18" charset="0"/>
                            </a:rPr>
                          </m:ctrlPr>
                        </m:dPr>
                        <m:e>
                          <m:r>
                            <a:rPr lang="zh-CN" altLang="en-US" sz="2800" i="1">
                              <a:solidFill>
                                <a:srgbClr val="000000"/>
                              </a:solidFill>
                              <a:latin typeface="Cambria Math" panose="02040503050406030204" pitchFamily="18" charset="0"/>
                            </a:rPr>
                            <m:t>𝑡</m:t>
                          </m:r>
                        </m:e>
                      </m:d>
                      <m:r>
                        <a:rPr lang="zh-CN" altLang="en-US" sz="2800" i="1">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𝐶</m:t>
                      </m:r>
                      <m:f>
                        <m:fPr>
                          <m:ctrlPr>
                            <a:rPr lang="zh-CN" altLang="en-US" sz="2800" i="1">
                              <a:solidFill>
                                <a:srgbClr val="000000"/>
                              </a:solidFill>
                              <a:latin typeface="Cambria Math" panose="02040503050406030204" pitchFamily="18" charset="0"/>
                            </a:rPr>
                          </m:ctrlPr>
                        </m:fPr>
                        <m:num>
                          <m:r>
                            <m:rPr>
                              <m:sty m:val="p"/>
                            </m:rPr>
                            <a:rPr lang="zh-CN" altLang="en-US" sz="2800">
                              <a:solidFill>
                                <a:srgbClr val="000000"/>
                              </a:solidFill>
                              <a:latin typeface="Cambria Math" panose="02040503050406030204" pitchFamily="18" charset="0"/>
                            </a:rPr>
                            <m:t>d</m:t>
                          </m:r>
                          <m:r>
                            <a:rPr lang="en-US" altLang="zh-CN" sz="2800" b="0" i="1" smtClean="0">
                              <a:solidFill>
                                <a:srgbClr val="000000"/>
                              </a:solidFill>
                              <a:latin typeface="Cambria Math" panose="02040503050406030204" pitchFamily="18" charset="0"/>
                            </a:rPr>
                            <m:t>𝑢</m:t>
                          </m:r>
                        </m:num>
                        <m:den>
                          <m:r>
                            <m:rPr>
                              <m:sty m:val="p"/>
                            </m:rPr>
                            <a:rPr lang="zh-CN" altLang="en-US" sz="2800">
                              <a:solidFill>
                                <a:srgbClr val="000000"/>
                              </a:solidFill>
                              <a:latin typeface="Cambria Math" panose="02040503050406030204" pitchFamily="18" charset="0"/>
                            </a:rPr>
                            <m:t>d</m:t>
                          </m:r>
                          <m:r>
                            <a:rPr lang="zh-CN" altLang="en-US" sz="2800" i="1">
                              <a:solidFill>
                                <a:srgbClr val="000000"/>
                              </a:solidFill>
                              <a:latin typeface="Cambria Math" panose="02040503050406030204" pitchFamily="18" charset="0"/>
                            </a:rPr>
                            <m:t>𝑡</m:t>
                          </m:r>
                        </m:den>
                      </m:f>
                      <m:r>
                        <a:rPr lang="en-US" altLang="zh-CN" sz="2800" b="1" i="1" smtClean="0">
                          <a:solidFill>
                            <a:srgbClr val="000000"/>
                          </a:solidFill>
                          <a:latin typeface="Cambria Math" panose="02040503050406030204" pitchFamily="18" charset="0"/>
                        </a:rPr>
                        <m:t>  </m:t>
                      </m:r>
                      <m:r>
                        <a:rPr lang="en-US" altLang="zh-CN" sz="2800" b="1" i="1" smtClean="0">
                          <a:solidFill>
                            <a:srgbClr val="000000"/>
                          </a:solidFill>
                          <a:latin typeface="Cambria Math" panose="02040503050406030204" pitchFamily="18" charset="0"/>
                        </a:rPr>
                        <m:t>𝑶𝑹</m:t>
                      </m:r>
                      <m:r>
                        <a:rPr lang="en-US" altLang="zh-CN" sz="2800" b="1" i="1" smtClean="0">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𝑢</m:t>
                      </m:r>
                      <m:r>
                        <a:rPr lang="zh-CN" altLang="en-US" sz="2800" i="1">
                          <a:solidFill>
                            <a:srgbClr val="000000"/>
                          </a:solidFill>
                          <a:latin typeface="Cambria Math" panose="02040503050406030204" pitchFamily="18" charset="0"/>
                        </a:rPr>
                        <m:t>(</m:t>
                      </m:r>
                      <m:r>
                        <a:rPr lang="zh-CN" altLang="en-US" sz="2800" i="1">
                          <a:solidFill>
                            <a:srgbClr val="000000"/>
                          </a:solidFill>
                          <a:latin typeface="Cambria Math" panose="02040503050406030204" pitchFamily="18" charset="0"/>
                        </a:rPr>
                        <m:t>𝑡</m:t>
                      </m:r>
                      <m:r>
                        <a:rPr lang="zh-CN" altLang="en-US" sz="2800" i="1">
                          <a:solidFill>
                            <a:srgbClr val="000000"/>
                          </a:solidFill>
                          <a:latin typeface="Cambria Math" panose="02040503050406030204" pitchFamily="18" charset="0"/>
                        </a:rPr>
                        <m:t>)=</m:t>
                      </m:r>
                      <m:f>
                        <m:fPr>
                          <m:ctrlPr>
                            <a:rPr lang="zh-CN" altLang="en-US" sz="2800" i="1">
                              <a:solidFill>
                                <a:srgbClr val="000000"/>
                              </a:solidFill>
                              <a:latin typeface="Cambria Math" panose="02040503050406030204" pitchFamily="18" charset="0"/>
                            </a:rPr>
                          </m:ctrlPr>
                        </m:fPr>
                        <m:num>
                          <m:r>
                            <a:rPr lang="zh-CN" altLang="en-US" sz="2800" i="1">
                              <a:solidFill>
                                <a:srgbClr val="000000"/>
                              </a:solidFill>
                              <a:latin typeface="Cambria Math" panose="02040503050406030204" pitchFamily="18" charset="0"/>
                            </a:rPr>
                            <m:t>1</m:t>
                          </m:r>
                        </m:num>
                        <m:den>
                          <m:r>
                            <a:rPr lang="zh-CN" altLang="en-US" sz="2800" i="1">
                              <a:solidFill>
                                <a:srgbClr val="000000"/>
                              </a:solidFill>
                              <a:latin typeface="Cambria Math" panose="02040503050406030204" pitchFamily="18" charset="0"/>
                            </a:rPr>
                            <m:t>𝐶</m:t>
                          </m:r>
                        </m:den>
                      </m:f>
                      <m:nary>
                        <m:naryPr>
                          <m:subHide m:val="on"/>
                          <m:supHide m:val="on"/>
                          <m:ctrlPr>
                            <a:rPr lang="zh-CN" altLang="en-US" sz="2800" i="1">
                              <a:solidFill>
                                <a:srgbClr val="000000"/>
                              </a:solidFill>
                              <a:latin typeface="Cambria Math" panose="02040503050406030204" pitchFamily="18" charset="0"/>
                            </a:rPr>
                          </m:ctrlPr>
                        </m:naryPr>
                        <m:sub/>
                        <m:sup/>
                        <m:e>
                          <m:r>
                            <a:rPr lang="zh-CN" altLang="en-US" sz="2800" i="1">
                              <a:solidFill>
                                <a:srgbClr val="000000"/>
                              </a:solidFill>
                              <a:latin typeface="Cambria Math" panose="02040503050406030204" pitchFamily="18" charset="0"/>
                            </a:rPr>
                            <m:t>𝑖</m:t>
                          </m:r>
                          <m:r>
                            <m:rPr>
                              <m:sty m:val="p"/>
                            </m:rPr>
                            <a:rPr lang="zh-CN" altLang="en-US" sz="2800" i="0">
                              <a:solidFill>
                                <a:srgbClr val="000000"/>
                              </a:solidFill>
                              <a:latin typeface="Cambria Math" panose="02040503050406030204" pitchFamily="18" charset="0"/>
                            </a:rPr>
                            <m:t>d</m:t>
                          </m:r>
                          <m:r>
                            <a:rPr lang="zh-CN" altLang="en-US" sz="2800" i="1">
                              <a:solidFill>
                                <a:srgbClr val="000000"/>
                              </a:solidFill>
                              <a:latin typeface="Cambria Math" panose="02040503050406030204" pitchFamily="18" charset="0"/>
                            </a:rPr>
                            <m:t>𝑡</m:t>
                          </m:r>
                        </m:e>
                      </m:nary>
                      <m:r>
                        <a:rPr lang="zh-CN" altLang="en-US" sz="2800" i="0">
                          <a:solidFill>
                            <a:srgbClr val="000000"/>
                          </a:solidFill>
                          <a:latin typeface="Cambria Math" panose="02040503050406030204" pitchFamily="18" charset="0"/>
                        </a:rPr>
                        <m:t> </m:t>
                      </m:r>
                    </m:oMath>
                  </m:oMathPara>
                </a14:m>
                <a:endParaRPr lang="zh-CN" altLang="en-US" sz="2800" dirty="0"/>
              </a:p>
            </p:txBody>
          </p:sp>
        </mc:Choice>
        <mc:Fallback xmlns="">
          <p:sp>
            <p:nvSpPr>
              <p:cNvPr id="40" name="Object 30">
                <a:extLst>
                  <a:ext uri="{FF2B5EF4-FFF2-40B4-BE49-F238E27FC236}">
                    <a16:creationId xmlns:a16="http://schemas.microsoft.com/office/drawing/2014/main" id="{2595CCC8-BFE7-4756-A01B-F1278F1A7AA3}"/>
                  </a:ext>
                </a:extLst>
              </p:cNvPr>
              <p:cNvSpPr txBox="1">
                <a:spLocks noRot="1" noChangeAspect="1" noMove="1" noResize="1" noEditPoints="1" noAdjustHandles="1" noChangeArrowheads="1" noChangeShapeType="1" noTextEdit="1"/>
              </p:cNvSpPr>
              <p:nvPr/>
            </p:nvSpPr>
            <p:spPr bwMode="auto">
              <a:xfrm>
                <a:off x="0" y="5322887"/>
                <a:ext cx="5214615" cy="976313"/>
              </a:xfrm>
              <a:prstGeom prst="rect">
                <a:avLst/>
              </a:prstGeom>
              <a:blipFill>
                <a:blip r:embed="rId9"/>
                <a:stretch>
                  <a:fillRect/>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Object 34">
                <a:extLst>
                  <a:ext uri="{FF2B5EF4-FFF2-40B4-BE49-F238E27FC236}">
                    <a16:creationId xmlns:a16="http://schemas.microsoft.com/office/drawing/2014/main" id="{E9C56FD6-9AB5-462F-B299-E5FED672CA25}"/>
                  </a:ext>
                </a:extLst>
              </p:cNvPr>
              <p:cNvSpPr txBox="1"/>
              <p:nvPr/>
            </p:nvSpPr>
            <p:spPr bwMode="auto">
              <a:xfrm>
                <a:off x="4264282" y="5229200"/>
                <a:ext cx="3678238" cy="1000125"/>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smtClean="0">
                              <a:solidFill>
                                <a:srgbClr val="FF0000"/>
                              </a:solidFill>
                              <a:latin typeface="Cambria Math" panose="02040503050406030204" pitchFamily="18" charset="0"/>
                            </a:rPr>
                          </m:ctrlPr>
                        </m:accPr>
                        <m:e>
                          <m:r>
                            <a:rPr lang="zh-CN" altLang="en-US" sz="2800" i="1">
                              <a:solidFill>
                                <a:srgbClr val="FF0000"/>
                              </a:solidFill>
                              <a:latin typeface="Cambria Math" panose="02040503050406030204" pitchFamily="18" charset="0"/>
                            </a:rPr>
                            <m:t>𝑈</m:t>
                          </m:r>
                        </m:e>
                      </m:acc>
                      <m:r>
                        <a:rPr lang="zh-CN" altLang="en-US" sz="2800" i="1">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acc>
                            <m:accPr>
                              <m:chr m:val="̇"/>
                              <m:ctrlPr>
                                <a:rPr lang="zh-CN" altLang="en-US" sz="2800" i="1">
                                  <a:solidFill>
                                    <a:srgbClr val="FF0000"/>
                                  </a:solidFill>
                                  <a:latin typeface="Cambria Math" panose="02040503050406030204" pitchFamily="18" charset="0"/>
                                </a:rPr>
                              </m:ctrlPr>
                            </m:accPr>
                            <m:e>
                              <m:r>
                                <a:rPr lang="zh-CN" altLang="en-US" sz="2800" i="1">
                                  <a:solidFill>
                                    <a:srgbClr val="FF0000"/>
                                  </a:solidFill>
                                  <a:latin typeface="Cambria Math" panose="02040503050406030204" pitchFamily="18" charset="0"/>
                                </a:rPr>
                                <m:t>𝐼</m:t>
                              </m:r>
                            </m:e>
                          </m:acc>
                        </m:num>
                        <m:den>
                          <m:r>
                            <m:rPr>
                              <m:sty m:val="p"/>
                            </m:rPr>
                            <a:rPr lang="zh-CN" altLang="en-US" sz="2800" i="0">
                              <a:solidFill>
                                <a:srgbClr val="FF0000"/>
                              </a:solidFill>
                              <a:latin typeface="Cambria Math" panose="02040503050406030204" pitchFamily="18" charset="0"/>
                            </a:rPr>
                            <m:t>j</m:t>
                          </m:r>
                          <m:r>
                            <a:rPr lang="zh-CN" altLang="en-US" sz="2800" i="1">
                              <a:solidFill>
                                <a:srgbClr val="FF0000"/>
                              </a:solidFill>
                              <a:latin typeface="Cambria Math" panose="02040503050406030204" pitchFamily="18" charset="0"/>
                            </a:rPr>
                            <m:t>𝜔</m:t>
                          </m:r>
                          <m:r>
                            <a:rPr lang="zh-CN" altLang="en-US" sz="2800" i="1">
                              <a:solidFill>
                                <a:srgbClr val="FF0000"/>
                              </a:solidFill>
                              <a:latin typeface="Cambria Math" panose="02040503050406030204" pitchFamily="18" charset="0"/>
                            </a:rPr>
                            <m:t>𝐶</m:t>
                          </m:r>
                        </m:den>
                      </m:f>
                      <m:r>
                        <m:rPr>
                          <m:nor/>
                        </m:rPr>
                        <a:rPr lang="zh-CN" altLang="en-US" sz="2800" i="0">
                          <a:solidFill>
                            <a:srgbClr val="FF0000"/>
                          </a:solidFill>
                          <a:latin typeface="Cambria Math" panose="02040503050406030204" pitchFamily="18" charset="0"/>
                        </a:rPr>
                        <m:t>  </m:t>
                      </m:r>
                    </m:oMath>
                  </m:oMathPara>
                </a14:m>
                <a:endParaRPr lang="zh-CN" altLang="en-US" sz="2800" dirty="0"/>
              </a:p>
            </p:txBody>
          </p:sp>
        </mc:Choice>
        <mc:Fallback xmlns="">
          <p:sp>
            <p:nvSpPr>
              <p:cNvPr id="43" name="Object 34">
                <a:extLst>
                  <a:ext uri="{FF2B5EF4-FFF2-40B4-BE49-F238E27FC236}">
                    <a16:creationId xmlns:a16="http://schemas.microsoft.com/office/drawing/2014/main" id="{E9C56FD6-9AB5-462F-B299-E5FED672CA25}"/>
                  </a:ext>
                </a:extLst>
              </p:cNvPr>
              <p:cNvSpPr txBox="1">
                <a:spLocks noRot="1" noChangeAspect="1" noMove="1" noResize="1" noEditPoints="1" noAdjustHandles="1" noChangeArrowheads="1" noChangeShapeType="1" noTextEdit="1"/>
              </p:cNvSpPr>
              <p:nvPr/>
            </p:nvSpPr>
            <p:spPr bwMode="auto">
              <a:xfrm>
                <a:off x="4264282" y="5229200"/>
                <a:ext cx="3678238" cy="1000125"/>
              </a:xfrm>
              <a:prstGeom prst="rect">
                <a:avLst/>
              </a:prstGeom>
              <a:blipFill>
                <a:blip r:embed="rId10"/>
                <a:stretch>
                  <a:fillRect/>
                </a:stretch>
              </a:blipFill>
              <a:ln>
                <a:noFill/>
              </a:ln>
              <a:effectLst/>
              <a:extLst/>
            </p:spPr>
            <p:txBody>
              <a:bodyPr/>
              <a:lstStyle/>
              <a:p>
                <a:r>
                  <a:rPr lang="zh-CN" altLang="en-US">
                    <a:noFill/>
                  </a:rPr>
                  <a:t> </a:t>
                </a:r>
              </a:p>
            </p:txBody>
          </p:sp>
        </mc:Fallback>
      </mc:AlternateContent>
      <p:graphicFrame>
        <p:nvGraphicFramePr>
          <p:cNvPr id="46" name="Object 34">
            <a:extLst>
              <a:ext uri="{FF2B5EF4-FFF2-40B4-BE49-F238E27FC236}">
                <a16:creationId xmlns:a16="http://schemas.microsoft.com/office/drawing/2014/main" id="{5FF5166E-9A2D-43DE-8F67-5E6C91CE27BB}"/>
              </a:ext>
            </a:extLst>
          </p:cNvPr>
          <p:cNvGraphicFramePr>
            <a:graphicFrameLocks noChangeAspect="1"/>
          </p:cNvGraphicFramePr>
          <p:nvPr>
            <p:extLst>
              <p:ext uri="{D42A27DB-BD31-4B8C-83A1-F6EECF244321}">
                <p14:modId xmlns:p14="http://schemas.microsoft.com/office/powerpoint/2010/main" val="3030629478"/>
              </p:ext>
            </p:extLst>
          </p:nvPr>
        </p:nvGraphicFramePr>
        <p:xfrm>
          <a:off x="4264025" y="3179763"/>
          <a:ext cx="3678238" cy="1000125"/>
        </p:xfrm>
        <a:graphic>
          <a:graphicData uri="http://schemas.openxmlformats.org/presentationml/2006/ole">
            <mc:AlternateContent xmlns:mc="http://schemas.openxmlformats.org/markup-compatibility/2006">
              <mc:Choice xmlns:v="urn:schemas-microsoft-com:vml" Requires="v">
                <p:oleObj spid="_x0000_s107998" name="Equation" r:id="rId11" imgW="1498320" imgH="444240" progId="Equation.DSMT4">
                  <p:embed/>
                </p:oleObj>
              </mc:Choice>
              <mc:Fallback>
                <p:oleObj name="Equation" r:id="rId11" imgW="1498320" imgH="444240" progId="Equation.DSMT4">
                  <p:embed/>
                  <p:pic>
                    <p:nvPicPr>
                      <p:cNvPr id="37" name="Object 34">
                        <a:extLst>
                          <a:ext uri="{FF2B5EF4-FFF2-40B4-BE49-F238E27FC236}">
                            <a16:creationId xmlns:a16="http://schemas.microsoft.com/office/drawing/2014/main" id="{26C33203-076C-40B2-BCE5-A03CB82D943B}"/>
                          </a:ext>
                        </a:extLst>
                      </p:cNvPr>
                      <p:cNvPicPr>
                        <a:picLocks noChangeAspect="1" noChangeArrowheads="1"/>
                      </p:cNvPicPr>
                      <p:nvPr/>
                    </p:nvPicPr>
                    <p:blipFill>
                      <a:blip r:embed="rId12"/>
                      <a:srcRect/>
                      <a:stretch>
                        <a:fillRect/>
                      </a:stretch>
                    </p:blipFill>
                    <p:spPr bwMode="auto">
                      <a:xfrm>
                        <a:off x="4264025" y="3179763"/>
                        <a:ext cx="3678238"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矩形 48">
            <a:extLst>
              <a:ext uri="{FF2B5EF4-FFF2-40B4-BE49-F238E27FC236}">
                <a16:creationId xmlns:a16="http://schemas.microsoft.com/office/drawing/2014/main" id="{DA3F061A-700D-4C76-B86F-0FCC07E98189}"/>
              </a:ext>
            </a:extLst>
          </p:cNvPr>
          <p:cNvSpPr/>
          <p:nvPr/>
        </p:nvSpPr>
        <p:spPr bwMode="auto">
          <a:xfrm>
            <a:off x="84734" y="4166284"/>
            <a:ext cx="8064896" cy="2383151"/>
          </a:xfrm>
          <a:prstGeom prst="rect">
            <a:avLst/>
          </a:prstGeom>
          <a:noFill/>
          <a:ln w="5715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27147559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p:cTn id="7" dur="1000" fill="hold"/>
                                        <p:tgtEl>
                                          <p:spTgt spid="11266"/>
                                        </p:tgtEl>
                                        <p:attrNameLst>
                                          <p:attrName>ppt_w</p:attrName>
                                        </p:attrNameLst>
                                      </p:cBhvr>
                                      <p:tavLst>
                                        <p:tav tm="0">
                                          <p:val>
                                            <p:fltVal val="0"/>
                                          </p:val>
                                        </p:tav>
                                        <p:tav tm="100000">
                                          <p:val>
                                            <p:strVal val="#ppt_w"/>
                                          </p:val>
                                        </p:tav>
                                      </p:tavLst>
                                    </p:anim>
                                    <p:anim calcmode="lin" valueType="num">
                                      <p:cBhvr>
                                        <p:cTn id="8" dur="1000" fill="hold"/>
                                        <p:tgtEl>
                                          <p:spTgt spid="11266"/>
                                        </p:tgtEl>
                                        <p:attrNameLst>
                                          <p:attrName>ppt_h</p:attrName>
                                        </p:attrNameLst>
                                      </p:cBhvr>
                                      <p:tavLst>
                                        <p:tav tm="0">
                                          <p:val>
                                            <p:fltVal val="0"/>
                                          </p:val>
                                        </p:tav>
                                        <p:tav tm="100000">
                                          <p:val>
                                            <p:strVal val="#ppt_h"/>
                                          </p:val>
                                        </p:tav>
                                      </p:tavLst>
                                    </p:anim>
                                    <p:anim calcmode="lin" valueType="num">
                                      <p:cBhvr>
                                        <p:cTn id="9" dur="1000" fill="hold"/>
                                        <p:tgtEl>
                                          <p:spTgt spid="1126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26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11316"/>
                                        </p:tgtEl>
                                        <p:attrNameLst>
                                          <p:attrName>style.visibility</p:attrName>
                                        </p:attrNameLst>
                                      </p:cBhvr>
                                      <p:to>
                                        <p:strVal val="visible"/>
                                      </p:to>
                                    </p:set>
                                    <p:animEffect transition="in" filter="blinds(horizontal)">
                                      <p:cBhvr>
                                        <p:cTn id="14" dur="500"/>
                                        <p:tgtEl>
                                          <p:spTgt spid="11316"/>
                                        </p:tgtEl>
                                      </p:cBhvr>
                                    </p:animEffect>
                                  </p:childTnLst>
                                </p:cTn>
                              </p:par>
                            </p:childTnLst>
                          </p:cTn>
                        </p:par>
                        <p:par>
                          <p:cTn id="15" fill="hold" nodeType="afterGroup">
                            <p:stCondLst>
                              <p:cond delay="1500"/>
                            </p:stCondLst>
                            <p:childTnLst>
                              <p:par>
                                <p:cTn id="16" presetID="4" presetClass="entr" presetSubtype="32" fill="hold" nodeType="afterEffect">
                                  <p:stCondLst>
                                    <p:cond delay="0"/>
                                  </p:stCondLst>
                                  <p:childTnLst>
                                    <p:set>
                                      <p:cBhvr>
                                        <p:cTn id="17" dur="1" fill="hold">
                                          <p:stCondLst>
                                            <p:cond delay="0"/>
                                          </p:stCondLst>
                                        </p:cTn>
                                        <p:tgtEl>
                                          <p:spTgt spid="11293"/>
                                        </p:tgtEl>
                                        <p:attrNameLst>
                                          <p:attrName>style.visibility</p:attrName>
                                        </p:attrNameLst>
                                      </p:cBhvr>
                                      <p:to>
                                        <p:strVal val="visible"/>
                                      </p:to>
                                    </p:set>
                                    <p:animEffect transition="in" filter="box(out)">
                                      <p:cBhvr>
                                        <p:cTn id="18" dur="500"/>
                                        <p:tgtEl>
                                          <p:spTgt spid="1129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11294"/>
                                        </p:tgtEl>
                                        <p:attrNameLst>
                                          <p:attrName>style.visibility</p:attrName>
                                        </p:attrNameLst>
                                      </p:cBhvr>
                                      <p:to>
                                        <p:strVal val="visible"/>
                                      </p:to>
                                    </p:set>
                                    <p:animEffect transition="in" filter="wipe(left)">
                                      <p:cBhvr>
                                        <p:cTn id="23" dur="2000"/>
                                        <p:tgtEl>
                                          <p:spTgt spid="1129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11297"/>
                                        </p:tgtEl>
                                        <p:attrNameLst>
                                          <p:attrName>style.visibility</p:attrName>
                                        </p:attrNameLst>
                                      </p:cBhvr>
                                      <p:to>
                                        <p:strVal val="visible"/>
                                      </p:to>
                                    </p:set>
                                    <p:anim calcmode="lin" valueType="num">
                                      <p:cBhvr additive="base">
                                        <p:cTn id="28" dur="500" fill="hold"/>
                                        <p:tgtEl>
                                          <p:spTgt spid="11297"/>
                                        </p:tgtEl>
                                        <p:attrNameLst>
                                          <p:attrName>ppt_x</p:attrName>
                                        </p:attrNameLst>
                                      </p:cBhvr>
                                      <p:tavLst>
                                        <p:tav tm="0">
                                          <p:val>
                                            <p:strVal val="0-#ppt_w/2"/>
                                          </p:val>
                                        </p:tav>
                                        <p:tav tm="100000">
                                          <p:val>
                                            <p:strVal val="#ppt_x"/>
                                          </p:val>
                                        </p:tav>
                                      </p:tavLst>
                                    </p:anim>
                                    <p:anim calcmode="lin" valueType="num">
                                      <p:cBhvr additive="base">
                                        <p:cTn id="29" dur="500" fill="hold"/>
                                        <p:tgtEl>
                                          <p:spTgt spid="11297"/>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left)">
                                      <p:cBhvr>
                                        <p:cTn id="34" dur="20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down)">
                                      <p:cBhvr>
                                        <p:cTn id="39" dur="500"/>
                                        <p:tgtEl>
                                          <p:spTgt spid="49"/>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fill="hold"/>
                                        <p:tgtEl>
                                          <p:spTgt spid="37"/>
                                        </p:tgtEl>
                                        <p:attrNameLst>
                                          <p:attrName>ppt_x</p:attrName>
                                        </p:attrNameLst>
                                      </p:cBhvr>
                                      <p:tavLst>
                                        <p:tav tm="0">
                                          <p:val>
                                            <p:strVal val="#ppt_x"/>
                                          </p:val>
                                        </p:tav>
                                        <p:tav tm="100000">
                                          <p:val>
                                            <p:strVal val="#ppt_x"/>
                                          </p:val>
                                        </p:tav>
                                      </p:tavLst>
                                    </p:anim>
                                    <p:anim calcmode="lin" valueType="num">
                                      <p:cBhvr additive="base">
                                        <p:cTn id="49" dur="500" fill="hold"/>
                                        <p:tgtEl>
                                          <p:spTgt spid="3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fill="hold"/>
                                        <p:tgtEl>
                                          <p:spTgt spid="40"/>
                                        </p:tgtEl>
                                        <p:attrNameLst>
                                          <p:attrName>ppt_x</p:attrName>
                                        </p:attrNameLst>
                                      </p:cBhvr>
                                      <p:tavLst>
                                        <p:tav tm="0">
                                          <p:val>
                                            <p:strVal val="#ppt_x"/>
                                          </p:val>
                                        </p:tav>
                                        <p:tav tm="100000">
                                          <p:val>
                                            <p:strVal val="#ppt_x"/>
                                          </p:val>
                                        </p:tav>
                                      </p:tavLst>
                                    </p:anim>
                                    <p:anim calcmode="lin" valueType="num">
                                      <p:cBhvr additive="base">
                                        <p:cTn id="53" dur="500" fill="hold"/>
                                        <p:tgtEl>
                                          <p:spTgt spid="40"/>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 calcmode="lin" valueType="num">
                                      <p:cBhvr additive="base">
                                        <p:cTn id="56" dur="500" fill="hold"/>
                                        <p:tgtEl>
                                          <p:spTgt spid="43"/>
                                        </p:tgtEl>
                                        <p:attrNameLst>
                                          <p:attrName>ppt_x</p:attrName>
                                        </p:attrNameLst>
                                      </p:cBhvr>
                                      <p:tavLst>
                                        <p:tav tm="0">
                                          <p:val>
                                            <p:strVal val="#ppt_x"/>
                                          </p:val>
                                        </p:tav>
                                        <p:tav tm="100000">
                                          <p:val>
                                            <p:strVal val="#ppt_x"/>
                                          </p:val>
                                        </p:tav>
                                      </p:tavLst>
                                    </p:anim>
                                    <p:anim calcmode="lin" valueType="num">
                                      <p:cBhvr additive="base">
                                        <p:cTn id="5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297" grpId="0"/>
      <p:bldP spid="35" grpId="0"/>
      <p:bldP spid="37" grpId="0"/>
      <p:bldP spid="40" grpId="0"/>
      <p:bldP spid="43" grpId="0"/>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0" name="Text Box 36"/>
          <p:cNvSpPr txBox="1">
            <a:spLocks noChangeArrowheads="1"/>
          </p:cNvSpPr>
          <p:nvPr/>
        </p:nvSpPr>
        <p:spPr bwMode="auto">
          <a:xfrm>
            <a:off x="755197" y="2086761"/>
            <a:ext cx="56165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buFontTx/>
              <a:buAutoNum type="circleNumDbPlain"/>
            </a:pPr>
            <a:r>
              <a:rPr lang="zh-CN" altLang="en-US" sz="2800">
                <a:latin typeface="楷体_GB2312" pitchFamily="49" charset="-122"/>
                <a:ea typeface="楷体_GB2312" pitchFamily="49" charset="-122"/>
              </a:rPr>
              <a:t>把时域问题变为复数问题；</a:t>
            </a:r>
          </a:p>
        </p:txBody>
      </p:sp>
      <p:sp>
        <p:nvSpPr>
          <p:cNvPr id="11301" name="Text Box 37"/>
          <p:cNvSpPr txBox="1">
            <a:spLocks noChangeArrowheads="1"/>
          </p:cNvSpPr>
          <p:nvPr/>
        </p:nvSpPr>
        <p:spPr bwMode="auto">
          <a:xfrm>
            <a:off x="755197" y="2656673"/>
            <a:ext cx="72723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circleNumDbPlain" startAt="2"/>
            </a:pPr>
            <a:r>
              <a:rPr lang="zh-CN" altLang="en-US" sz="2800">
                <a:latin typeface="楷体_GB2312" pitchFamily="49" charset="-122"/>
                <a:ea typeface="楷体_GB2312" pitchFamily="49" charset="-122"/>
              </a:rPr>
              <a:t>把微积分方程的运算变为复数方程运算；</a:t>
            </a:r>
          </a:p>
        </p:txBody>
      </p:sp>
      <p:sp>
        <p:nvSpPr>
          <p:cNvPr id="11302" name="Text Box 38"/>
          <p:cNvSpPr txBox="1">
            <a:spLocks noChangeArrowheads="1"/>
          </p:cNvSpPr>
          <p:nvPr/>
        </p:nvSpPr>
        <p:spPr bwMode="auto">
          <a:xfrm>
            <a:off x="755197" y="3226586"/>
            <a:ext cx="81375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circleNumDbPlain" startAt="3"/>
            </a:pPr>
            <a:r>
              <a:rPr lang="zh-CN" altLang="en-US" sz="2800" dirty="0">
                <a:latin typeface="楷体_GB2312" pitchFamily="49" charset="-122"/>
                <a:ea typeface="楷体_GB2312" pitchFamily="49" charset="-122"/>
              </a:rPr>
              <a:t>可以把直流电路的分析方法直接用于交流电路。</a:t>
            </a:r>
          </a:p>
        </p:txBody>
      </p:sp>
      <p:sp>
        <p:nvSpPr>
          <p:cNvPr id="11340" name="Text Box 76"/>
          <p:cNvSpPr txBox="1">
            <a:spLocks noChangeArrowheads="1"/>
          </p:cNvSpPr>
          <p:nvPr/>
        </p:nvSpPr>
        <p:spPr bwMode="auto">
          <a:xfrm>
            <a:off x="728746" y="1452372"/>
            <a:ext cx="26468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0" dirty="0">
                <a:solidFill>
                  <a:srgbClr val="FF0000"/>
                </a:solidFill>
                <a:latin typeface="Times New Roman" panose="02020603050405020304" pitchFamily="18" charset="0"/>
                <a:ea typeface="华文行楷" panose="02010800040101010101" pitchFamily="2" charset="-122"/>
              </a:rPr>
              <a:t>相量法的优点</a:t>
            </a:r>
          </a:p>
        </p:txBody>
      </p:sp>
      <p:sp>
        <p:nvSpPr>
          <p:cNvPr id="34" name="矩形 33">
            <a:extLst>
              <a:ext uri="{FF2B5EF4-FFF2-40B4-BE49-F238E27FC236}">
                <a16:creationId xmlns:a16="http://schemas.microsoft.com/office/drawing/2014/main" id="{AF688BA0-8897-488A-A37A-789CF65AC089}"/>
              </a:ext>
            </a:extLst>
          </p:cNvPr>
          <p:cNvSpPr/>
          <p:nvPr/>
        </p:nvSpPr>
        <p:spPr bwMode="auto">
          <a:xfrm>
            <a:off x="467661" y="1484784"/>
            <a:ext cx="8064896" cy="2383151"/>
          </a:xfrm>
          <a:prstGeom prst="rect">
            <a:avLst/>
          </a:prstGeom>
          <a:noFill/>
          <a:ln w="5715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p:txBody>
      </p:sp>
      <p:sp>
        <p:nvSpPr>
          <p:cNvPr id="2" name="文本框 1">
            <a:extLst>
              <a:ext uri="{FF2B5EF4-FFF2-40B4-BE49-F238E27FC236}">
                <a16:creationId xmlns:a16="http://schemas.microsoft.com/office/drawing/2014/main" id="{56386406-952D-4A94-98FE-8E5F6388E79E}"/>
              </a:ext>
            </a:extLst>
          </p:cNvPr>
          <p:cNvSpPr txBox="1"/>
          <p:nvPr/>
        </p:nvSpPr>
        <p:spPr>
          <a:xfrm>
            <a:off x="498859" y="5229200"/>
            <a:ext cx="8147019" cy="1569660"/>
          </a:xfrm>
          <a:prstGeom prst="rect">
            <a:avLst/>
          </a:prstGeom>
          <a:noFill/>
        </p:spPr>
        <p:txBody>
          <a:bodyPr wrap="square" rtlCol="0">
            <a:spAutoFit/>
          </a:bodyPr>
          <a:lstStyle/>
          <a:p>
            <a:r>
              <a:rPr lang="en-US" altLang="zh-CN" sz="3200" dirty="0"/>
              <a:t>Q: </a:t>
            </a:r>
            <a:r>
              <a:rPr lang="zh-CN" altLang="en-US" sz="3200" dirty="0"/>
              <a:t>相量是向量（或矢量）吗？</a:t>
            </a:r>
            <a:endParaRPr lang="en-US" altLang="zh-CN" sz="3200" dirty="0"/>
          </a:p>
          <a:p>
            <a:r>
              <a:rPr lang="en-US" altLang="zh-CN" sz="3200" dirty="0"/>
              <a:t>A: </a:t>
            </a:r>
            <a:r>
              <a:rPr lang="zh-CN" altLang="en-US" sz="3200" dirty="0"/>
              <a:t>不是。相量是具有某些类似向量规律的特殊运算工具。</a:t>
            </a:r>
          </a:p>
        </p:txBody>
      </p:sp>
    </p:spTree>
    <p:extLst>
      <p:ext uri="{BB962C8B-B14F-4D97-AF65-F5344CB8AC3E}">
        <p14:creationId xmlns:p14="http://schemas.microsoft.com/office/powerpoint/2010/main" val="2391167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300"/>
                                        </p:tgtEl>
                                        <p:attrNameLst>
                                          <p:attrName>style.visibility</p:attrName>
                                        </p:attrNameLst>
                                      </p:cBhvr>
                                      <p:to>
                                        <p:strVal val="visible"/>
                                      </p:to>
                                    </p:set>
                                    <p:animEffect transition="in" filter="wipe(left)">
                                      <p:cBhvr>
                                        <p:cTn id="11" dur="2000"/>
                                        <p:tgtEl>
                                          <p:spTgt spid="1130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301"/>
                                        </p:tgtEl>
                                        <p:attrNameLst>
                                          <p:attrName>style.visibility</p:attrName>
                                        </p:attrNameLst>
                                      </p:cBhvr>
                                      <p:to>
                                        <p:strVal val="visible"/>
                                      </p:to>
                                    </p:set>
                                    <p:animEffect transition="in" filter="wipe(left)">
                                      <p:cBhvr>
                                        <p:cTn id="16" dur="2000"/>
                                        <p:tgtEl>
                                          <p:spTgt spid="1130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1302"/>
                                        </p:tgtEl>
                                        <p:attrNameLst>
                                          <p:attrName>style.visibility</p:attrName>
                                        </p:attrNameLst>
                                      </p:cBhvr>
                                      <p:to>
                                        <p:strVal val="visible"/>
                                      </p:to>
                                    </p:set>
                                    <p:animEffect transition="in" filter="wipe(left)">
                                      <p:cBhvr>
                                        <p:cTn id="21" dur="2000"/>
                                        <p:tgtEl>
                                          <p:spTgt spid="1130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down)">
                                      <p:cBhvr>
                                        <p:cTn id="26" dur="500"/>
                                        <p:tgtEl>
                                          <p:spTgt spid="34"/>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0" end="0"/>
                                            </p:txEl>
                                          </p:spTgt>
                                        </p:tgtEl>
                                        <p:attrNameLst>
                                          <p:attrName>style.visibility</p:attrName>
                                        </p:attrNameLst>
                                      </p:cBhvr>
                                      <p:to>
                                        <p:strVal val="visible"/>
                                      </p:to>
                                    </p:set>
                                    <p:anim calcmode="lin" valueType="num">
                                      <p:cBhvr additive="base">
                                        <p:cTn id="31"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1" end="1"/>
                                            </p:txEl>
                                          </p:spTgt>
                                        </p:tgtEl>
                                        <p:attrNameLst>
                                          <p:attrName>style.visibility</p:attrName>
                                        </p:attrNameLst>
                                      </p:cBhvr>
                                      <p:to>
                                        <p:strVal val="visible"/>
                                      </p:to>
                                    </p:set>
                                    <p:anim calcmode="lin" valueType="num">
                                      <p:cBhvr additive="base">
                                        <p:cTn id="3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00" grpId="0"/>
      <p:bldP spid="11301" grpId="0"/>
      <p:bldP spid="11302" grpId="0"/>
      <p:bldP spid="11340" grpId="0"/>
      <p:bldP spid="3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468313" y="692150"/>
            <a:ext cx="65595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求解正弦电流电路的</a:t>
            </a:r>
            <a:r>
              <a:rPr kumimoji="1" lang="zh-CN" altLang="en-US" sz="2400" b="1">
                <a:solidFill>
                  <a:srgbClr val="FF0000"/>
                </a:solidFill>
                <a:latin typeface="Times New Roman" panose="02020603050405020304" pitchFamily="18" charset="0"/>
              </a:rPr>
              <a:t>稳态解</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微分方程的特解</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 </a:t>
            </a:r>
          </a:p>
        </p:txBody>
      </p:sp>
      <p:sp>
        <p:nvSpPr>
          <p:cNvPr id="49156" name="Text Box 4"/>
          <p:cNvSpPr txBox="1">
            <a:spLocks noChangeArrowheads="1"/>
          </p:cNvSpPr>
          <p:nvPr/>
        </p:nvSpPr>
        <p:spPr bwMode="auto">
          <a:xfrm>
            <a:off x="468313" y="1341438"/>
            <a:ext cx="64293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solidFill>
                  <a:srgbClr val="0000FF"/>
                </a:solidFill>
                <a:latin typeface="Times New Roman" panose="02020603050405020304" pitchFamily="18" charset="0"/>
              </a:rPr>
              <a:t>例</a:t>
            </a:r>
            <a:r>
              <a:rPr kumimoji="1" lang="en-US" altLang="zh-CN" sz="2400" b="1">
                <a:solidFill>
                  <a:srgbClr val="0000FF"/>
                </a:solidFill>
                <a:latin typeface="Times New Roman" panose="02020603050405020304" pitchFamily="18" charset="0"/>
              </a:rPr>
              <a:t>4</a:t>
            </a:r>
          </a:p>
        </p:txBody>
      </p:sp>
      <p:graphicFrame>
        <p:nvGraphicFramePr>
          <p:cNvPr id="49157" name="Object 5"/>
          <p:cNvGraphicFramePr>
            <a:graphicFrameLocks noChangeAspect="1"/>
          </p:cNvGraphicFramePr>
          <p:nvPr/>
        </p:nvGraphicFramePr>
        <p:xfrm>
          <a:off x="3763963" y="1257300"/>
          <a:ext cx="2868612" cy="455613"/>
        </p:xfrm>
        <a:graphic>
          <a:graphicData uri="http://schemas.openxmlformats.org/presentationml/2006/ole">
            <mc:AlternateContent xmlns:mc="http://schemas.openxmlformats.org/markup-compatibility/2006">
              <mc:Choice xmlns:v="urn:schemas-microsoft-com:vml" Requires="v">
                <p:oleObj spid="_x0000_s57006" name="Equation" r:id="rId4" imgW="1434960" imgH="228600" progId="Equation.3">
                  <p:embed/>
                </p:oleObj>
              </mc:Choice>
              <mc:Fallback>
                <p:oleObj name="Equation" r:id="rId4" imgW="1434960" imgH="228600" progId="Equation.3">
                  <p:embed/>
                  <p:pic>
                    <p:nvPicPr>
                      <p:cNvPr id="4915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3963" y="1257300"/>
                        <a:ext cx="28686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8" name="Text Box 6"/>
          <p:cNvSpPr txBox="1">
            <a:spLocks noChangeArrowheads="1"/>
          </p:cNvSpPr>
          <p:nvPr/>
        </p:nvSpPr>
        <p:spPr bwMode="auto">
          <a:xfrm>
            <a:off x="6735763" y="1714500"/>
            <a:ext cx="2012950"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一阶常系数</a:t>
            </a:r>
          </a:p>
          <a:p>
            <a:pPr algn="l">
              <a:spcBef>
                <a:spcPct val="0"/>
              </a:spcBef>
            </a:pPr>
            <a:r>
              <a:rPr kumimoji="1" lang="zh-CN" altLang="en-US" sz="2400" b="1">
                <a:latin typeface="Times New Roman" panose="02020603050405020304" pitchFamily="18" charset="0"/>
              </a:rPr>
              <a:t>线性微分方程</a:t>
            </a:r>
          </a:p>
        </p:txBody>
      </p:sp>
      <p:sp>
        <p:nvSpPr>
          <p:cNvPr id="49159" name="Text Box 7"/>
          <p:cNvSpPr txBox="1">
            <a:spLocks noChangeArrowheads="1"/>
          </p:cNvSpPr>
          <p:nvPr/>
        </p:nvSpPr>
        <p:spPr bwMode="auto">
          <a:xfrm>
            <a:off x="3924300" y="2781300"/>
            <a:ext cx="4849813"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自由分量</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齐次方程通解</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 </a:t>
            </a:r>
            <a:r>
              <a:rPr kumimoji="1" lang="en-US" altLang="zh-CN" sz="2400" b="1" i="1">
                <a:latin typeface="Times New Roman" panose="02020603050405020304" pitchFamily="18" charset="0"/>
              </a:rPr>
              <a:t>A</a:t>
            </a:r>
            <a:r>
              <a:rPr kumimoji="1" lang="en-US" altLang="zh-CN" sz="2400" b="1">
                <a:latin typeface="Times New Roman" panose="02020603050405020304" pitchFamily="18" charset="0"/>
              </a:rPr>
              <a:t>e</a:t>
            </a:r>
            <a:r>
              <a:rPr kumimoji="1" lang="en-US" altLang="zh-CN" sz="2400" b="1" i="1" baseline="30000">
                <a:latin typeface="宋体" panose="02010600030101010101" pitchFamily="2" charset="-122"/>
              </a:rPr>
              <a:t>-(</a:t>
            </a:r>
            <a:r>
              <a:rPr kumimoji="1" lang="en-US" altLang="zh-CN" sz="2400" b="1" i="1" baseline="30000">
                <a:latin typeface="Times New Roman" panose="02020603050405020304" pitchFamily="18" charset="0"/>
              </a:rPr>
              <a:t>R/L) t</a:t>
            </a:r>
            <a:endParaRPr kumimoji="1" lang="en-US" altLang="zh-CN" sz="2400" b="1" baseline="30000">
              <a:latin typeface="Times New Roman" panose="02020603050405020304" pitchFamily="18" charset="0"/>
            </a:endParaRPr>
          </a:p>
        </p:txBody>
      </p:sp>
      <p:sp>
        <p:nvSpPr>
          <p:cNvPr id="49160" name="Rectangle 8"/>
          <p:cNvSpPr>
            <a:spLocks noChangeArrowheads="1"/>
          </p:cNvSpPr>
          <p:nvPr/>
        </p:nvSpPr>
        <p:spPr bwMode="auto">
          <a:xfrm>
            <a:off x="3941763" y="3348038"/>
            <a:ext cx="42068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强制分量</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特解</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a:t>
            </a:r>
            <a:r>
              <a:rPr kumimoji="1" lang="en-US" altLang="zh-CN" sz="2400" b="1" i="1">
                <a:latin typeface="Times New Roman" panose="02020603050405020304" pitchFamily="18" charset="0"/>
              </a:rPr>
              <a:t>I</a:t>
            </a:r>
            <a:r>
              <a:rPr kumimoji="1" lang="en-US" altLang="zh-CN" sz="2400" b="1" baseline="-25000">
                <a:latin typeface="Times New Roman" panose="02020603050405020304" pitchFamily="18" charset="0"/>
              </a:rPr>
              <a:t>m</a:t>
            </a:r>
            <a:r>
              <a:rPr kumimoji="1" lang="en-US" altLang="zh-CN" sz="2400" b="1">
                <a:latin typeface="Times New Roman" panose="02020603050405020304" pitchFamily="18" charset="0"/>
              </a:rPr>
              <a:t>sin(</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r>
              <a:rPr kumimoji="1" lang="en-US" altLang="zh-CN" sz="2400" b="1" i="1">
                <a:latin typeface="Symbol" panose="05050102010706020507" pitchFamily="18" charset="2"/>
              </a:rPr>
              <a:t>y</a:t>
            </a:r>
            <a:r>
              <a:rPr kumimoji="1" lang="en-US" altLang="zh-CN" sz="2400" b="1" i="1" baseline="-25000">
                <a:latin typeface="Times New Roman" panose="02020603050405020304" pitchFamily="18" charset="0"/>
              </a:rPr>
              <a:t>i</a:t>
            </a:r>
            <a:r>
              <a:rPr kumimoji="1" lang="en-US" altLang="zh-CN" sz="2400" b="1">
                <a:latin typeface="Times New Roman" panose="02020603050405020304" pitchFamily="18" charset="0"/>
              </a:rPr>
              <a:t>)</a:t>
            </a:r>
          </a:p>
        </p:txBody>
      </p:sp>
      <p:graphicFrame>
        <p:nvGraphicFramePr>
          <p:cNvPr id="49161" name="Object 9"/>
          <p:cNvGraphicFramePr>
            <a:graphicFrameLocks noChangeAspect="1"/>
          </p:cNvGraphicFramePr>
          <p:nvPr/>
        </p:nvGraphicFramePr>
        <p:xfrm>
          <a:off x="955675" y="4216400"/>
          <a:ext cx="7215188" cy="1047750"/>
        </p:xfrm>
        <a:graphic>
          <a:graphicData uri="http://schemas.openxmlformats.org/presentationml/2006/ole">
            <mc:AlternateContent xmlns:mc="http://schemas.openxmlformats.org/markup-compatibility/2006">
              <mc:Choice xmlns:v="urn:schemas-microsoft-com:vml" Requires="v">
                <p:oleObj spid="_x0000_s57007" name="公式" r:id="rId6" imgW="3581280" imgH="520560" progId="Equation.3">
                  <p:embed/>
                </p:oleObj>
              </mc:Choice>
              <mc:Fallback>
                <p:oleObj name="公式" r:id="rId6" imgW="3581280" imgH="520560" progId="Equation.3">
                  <p:embed/>
                  <p:pic>
                    <p:nvPicPr>
                      <p:cNvPr id="49161"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5675" y="4216400"/>
                        <a:ext cx="7215188"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9162" name="Group 10"/>
          <p:cNvGrpSpPr>
            <a:grpSpLocks/>
          </p:cNvGrpSpPr>
          <p:nvPr/>
        </p:nvGrpSpPr>
        <p:grpSpPr bwMode="auto">
          <a:xfrm>
            <a:off x="1020763" y="1181100"/>
            <a:ext cx="2163762" cy="1676400"/>
            <a:chOff x="807" y="720"/>
            <a:chExt cx="1363" cy="1056"/>
          </a:xfrm>
        </p:grpSpPr>
        <p:sp>
          <p:nvSpPr>
            <p:cNvPr id="49163" name="Freeform 11"/>
            <p:cNvSpPr>
              <a:spLocks/>
            </p:cNvSpPr>
            <p:nvPr/>
          </p:nvSpPr>
          <p:spPr bwMode="auto">
            <a:xfrm>
              <a:off x="1869" y="1125"/>
              <a:ext cx="1" cy="123"/>
            </a:xfrm>
            <a:custGeom>
              <a:avLst/>
              <a:gdLst>
                <a:gd name="T0" fmla="*/ 0 w 1"/>
                <a:gd name="T1" fmla="*/ 123 h 123"/>
                <a:gd name="T2" fmla="*/ 0 w 1"/>
                <a:gd name="T3" fmla="*/ 0 h 123"/>
              </a:gdLst>
              <a:ahLst/>
              <a:cxnLst>
                <a:cxn ang="0">
                  <a:pos x="T0" y="T1"/>
                </a:cxn>
                <a:cxn ang="0">
                  <a:pos x="T2" y="T3"/>
                </a:cxn>
              </a:cxnLst>
              <a:rect l="0" t="0" r="r" b="b"/>
              <a:pathLst>
                <a:path w="1" h="123">
                  <a:moveTo>
                    <a:pt x="0" y="123"/>
                  </a:moveTo>
                  <a:lnTo>
                    <a:pt x="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164" name="Freeform 12"/>
            <p:cNvSpPr>
              <a:spLocks/>
            </p:cNvSpPr>
            <p:nvPr/>
          </p:nvSpPr>
          <p:spPr bwMode="auto">
            <a:xfrm>
              <a:off x="1872" y="1632"/>
              <a:ext cx="1" cy="123"/>
            </a:xfrm>
            <a:custGeom>
              <a:avLst/>
              <a:gdLst>
                <a:gd name="T0" fmla="*/ 0 w 1"/>
                <a:gd name="T1" fmla="*/ 0 h 123"/>
                <a:gd name="T2" fmla="*/ 0 w 1"/>
                <a:gd name="T3" fmla="*/ 123 h 123"/>
              </a:gdLst>
              <a:ahLst/>
              <a:cxnLst>
                <a:cxn ang="0">
                  <a:pos x="T0" y="T1"/>
                </a:cxn>
                <a:cxn ang="0">
                  <a:pos x="T2" y="T3"/>
                </a:cxn>
              </a:cxnLst>
              <a:rect l="0" t="0" r="r" b="b"/>
              <a:pathLst>
                <a:path w="1" h="123">
                  <a:moveTo>
                    <a:pt x="0" y="0"/>
                  </a:moveTo>
                  <a:lnTo>
                    <a:pt x="0" y="123"/>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9165" name="Line 13"/>
            <p:cNvSpPr>
              <a:spLocks noChangeShapeType="1"/>
            </p:cNvSpPr>
            <p:nvPr/>
          </p:nvSpPr>
          <p:spPr bwMode="auto">
            <a:xfrm>
              <a:off x="960" y="1128"/>
              <a:ext cx="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6" name="Line 14"/>
            <p:cNvSpPr>
              <a:spLocks noChangeShapeType="1"/>
            </p:cNvSpPr>
            <p:nvPr/>
          </p:nvSpPr>
          <p:spPr bwMode="auto">
            <a:xfrm>
              <a:off x="960" y="1752"/>
              <a:ext cx="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67" name="Rectangle 15"/>
            <p:cNvSpPr>
              <a:spLocks noChangeArrowheads="1"/>
            </p:cNvSpPr>
            <p:nvPr/>
          </p:nvSpPr>
          <p:spPr bwMode="auto">
            <a:xfrm rot="-5400000">
              <a:off x="1433" y="967"/>
              <a:ext cx="120" cy="298"/>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9168" name="Text Box 16"/>
            <p:cNvSpPr txBox="1">
              <a:spLocks noChangeArrowheads="1"/>
            </p:cNvSpPr>
            <p:nvPr/>
          </p:nvSpPr>
          <p:spPr bwMode="auto">
            <a:xfrm>
              <a:off x="1361" y="816"/>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49169" name="Line 17"/>
            <p:cNvSpPr>
              <a:spLocks noChangeShapeType="1"/>
            </p:cNvSpPr>
            <p:nvPr/>
          </p:nvSpPr>
          <p:spPr bwMode="auto">
            <a:xfrm>
              <a:off x="960" y="1008"/>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170" name="Text Box 18"/>
            <p:cNvSpPr txBox="1">
              <a:spLocks noChangeArrowheads="1"/>
            </p:cNvSpPr>
            <p:nvPr/>
          </p:nvSpPr>
          <p:spPr bwMode="auto">
            <a:xfrm>
              <a:off x="912" y="720"/>
              <a:ext cx="35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i</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p>
          </p:txBody>
        </p:sp>
        <p:sp>
          <p:nvSpPr>
            <p:cNvPr id="49171" name="Text Box 19"/>
            <p:cNvSpPr txBox="1">
              <a:spLocks noChangeArrowheads="1"/>
            </p:cNvSpPr>
            <p:nvPr/>
          </p:nvSpPr>
          <p:spPr bwMode="auto">
            <a:xfrm>
              <a:off x="807" y="1296"/>
              <a:ext cx="40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u</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p>
          </p:txBody>
        </p:sp>
        <p:sp>
          <p:nvSpPr>
            <p:cNvPr id="49172" name="Text Box 20"/>
            <p:cNvSpPr txBox="1">
              <a:spLocks noChangeArrowheads="1"/>
            </p:cNvSpPr>
            <p:nvPr/>
          </p:nvSpPr>
          <p:spPr bwMode="auto">
            <a:xfrm>
              <a:off x="1937" y="1296"/>
              <a:ext cx="23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L</a:t>
              </a:r>
            </a:p>
          </p:txBody>
        </p:sp>
        <p:grpSp>
          <p:nvGrpSpPr>
            <p:cNvPr id="49173" name="Group 21"/>
            <p:cNvGrpSpPr>
              <a:grpSpLocks/>
            </p:cNvGrpSpPr>
            <p:nvPr/>
          </p:nvGrpSpPr>
          <p:grpSpPr bwMode="auto">
            <a:xfrm rot="5400000">
              <a:off x="1704" y="1416"/>
              <a:ext cx="384" cy="48"/>
              <a:chOff x="666" y="1872"/>
              <a:chExt cx="489" cy="60"/>
            </a:xfrm>
          </p:grpSpPr>
          <p:sp>
            <p:nvSpPr>
              <p:cNvPr id="49174" name="Freeform 22"/>
              <p:cNvSpPr>
                <a:spLocks/>
              </p:cNvSpPr>
              <p:nvPr/>
            </p:nvSpPr>
            <p:spPr bwMode="auto">
              <a:xfrm>
                <a:off x="666" y="1872"/>
                <a:ext cx="125" cy="60"/>
              </a:xfrm>
              <a:custGeom>
                <a:avLst/>
                <a:gdLst>
                  <a:gd name="T0" fmla="*/ 0 w 125"/>
                  <a:gd name="T1" fmla="*/ 60 h 60"/>
                  <a:gd name="T2" fmla="*/ 23 w 125"/>
                  <a:gd name="T3" fmla="*/ 15 h 60"/>
                  <a:gd name="T4" fmla="*/ 65 w 125"/>
                  <a:gd name="T5" fmla="*/ 0 h 60"/>
                  <a:gd name="T6" fmla="*/ 102 w 125"/>
                  <a:gd name="T7" fmla="*/ 15 h 60"/>
                  <a:gd name="T8" fmla="*/ 125 w 125"/>
                  <a:gd name="T9" fmla="*/ 51 h 60"/>
                </a:gdLst>
                <a:ahLst/>
                <a:cxnLst>
                  <a:cxn ang="0">
                    <a:pos x="T0" y="T1"/>
                  </a:cxn>
                  <a:cxn ang="0">
                    <a:pos x="T2" y="T3"/>
                  </a:cxn>
                  <a:cxn ang="0">
                    <a:pos x="T4" y="T5"/>
                  </a:cxn>
                  <a:cxn ang="0">
                    <a:pos x="T6" y="T7"/>
                  </a:cxn>
                  <a:cxn ang="0">
                    <a:pos x="T8" y="T9"/>
                  </a:cxn>
                </a:cxnLst>
                <a:rect l="0" t="0" r="r" b="b"/>
                <a:pathLst>
                  <a:path w="125" h="60">
                    <a:moveTo>
                      <a:pt x="0" y="60"/>
                    </a:moveTo>
                    <a:cubicBezTo>
                      <a:pt x="4" y="53"/>
                      <a:pt x="12" y="25"/>
                      <a:pt x="23" y="15"/>
                    </a:cubicBezTo>
                    <a:cubicBezTo>
                      <a:pt x="34" y="5"/>
                      <a:pt x="52" y="0"/>
                      <a:pt x="65" y="0"/>
                    </a:cubicBezTo>
                    <a:cubicBezTo>
                      <a:pt x="78" y="0"/>
                      <a:pt x="92" y="7"/>
                      <a:pt x="102" y="15"/>
                    </a:cubicBezTo>
                    <a:cubicBezTo>
                      <a:pt x="112" y="23"/>
                      <a:pt x="120" y="44"/>
                      <a:pt x="125"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175" name="Freeform 23"/>
              <p:cNvSpPr>
                <a:spLocks/>
              </p:cNvSpPr>
              <p:nvPr/>
            </p:nvSpPr>
            <p:spPr bwMode="auto">
              <a:xfrm>
                <a:off x="791" y="1872"/>
                <a:ext cx="121" cy="54"/>
              </a:xfrm>
              <a:custGeom>
                <a:avLst/>
                <a:gdLst>
                  <a:gd name="T0" fmla="*/ 0 w 121"/>
                  <a:gd name="T1" fmla="*/ 54 h 54"/>
                  <a:gd name="T2" fmla="*/ 24 w 121"/>
                  <a:gd name="T3" fmla="*/ 15 h 54"/>
                  <a:gd name="T4" fmla="*/ 66 w 121"/>
                  <a:gd name="T5" fmla="*/ 0 h 54"/>
                  <a:gd name="T6" fmla="*/ 103 w 121"/>
                  <a:gd name="T7" fmla="*/ 15 h 54"/>
                  <a:gd name="T8" fmla="*/ 121 w 121"/>
                  <a:gd name="T9" fmla="*/ 51 h 54"/>
                </a:gdLst>
                <a:ahLst/>
                <a:cxnLst>
                  <a:cxn ang="0">
                    <a:pos x="T0" y="T1"/>
                  </a:cxn>
                  <a:cxn ang="0">
                    <a:pos x="T2" y="T3"/>
                  </a:cxn>
                  <a:cxn ang="0">
                    <a:pos x="T4" y="T5"/>
                  </a:cxn>
                  <a:cxn ang="0">
                    <a:pos x="T6" y="T7"/>
                  </a:cxn>
                  <a:cxn ang="0">
                    <a:pos x="T8" y="T9"/>
                  </a:cxn>
                </a:cxnLst>
                <a:rect l="0" t="0" r="r" b="b"/>
                <a:pathLst>
                  <a:path w="121" h="54">
                    <a:moveTo>
                      <a:pt x="0" y="54"/>
                    </a:moveTo>
                    <a:cubicBezTo>
                      <a:pt x="4" y="47"/>
                      <a:pt x="13" y="24"/>
                      <a:pt x="24" y="15"/>
                    </a:cubicBezTo>
                    <a:cubicBezTo>
                      <a:pt x="35" y="6"/>
                      <a:pt x="53" y="0"/>
                      <a:pt x="66" y="0"/>
                    </a:cubicBezTo>
                    <a:cubicBezTo>
                      <a:pt x="79" y="0"/>
                      <a:pt x="94" y="7"/>
                      <a:pt x="103" y="15"/>
                    </a:cubicBezTo>
                    <a:cubicBezTo>
                      <a:pt x="112" y="23"/>
                      <a:pt x="117" y="44"/>
                      <a:pt x="121"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176" name="Freeform 24"/>
              <p:cNvSpPr>
                <a:spLocks/>
              </p:cNvSpPr>
              <p:nvPr/>
            </p:nvSpPr>
            <p:spPr bwMode="auto">
              <a:xfrm>
                <a:off x="912" y="1872"/>
                <a:ext cx="119" cy="51"/>
              </a:xfrm>
              <a:custGeom>
                <a:avLst/>
                <a:gdLst>
                  <a:gd name="T0" fmla="*/ 0 w 119"/>
                  <a:gd name="T1" fmla="*/ 51 h 51"/>
                  <a:gd name="T2" fmla="*/ 17 w 119"/>
                  <a:gd name="T3" fmla="*/ 15 h 51"/>
                  <a:gd name="T4" fmla="*/ 59 w 119"/>
                  <a:gd name="T5" fmla="*/ 0 h 51"/>
                  <a:gd name="T6" fmla="*/ 96 w 119"/>
                  <a:gd name="T7" fmla="*/ 15 h 51"/>
                  <a:gd name="T8" fmla="*/ 119 w 119"/>
                  <a:gd name="T9" fmla="*/ 51 h 51"/>
                </a:gdLst>
                <a:ahLst/>
                <a:cxnLst>
                  <a:cxn ang="0">
                    <a:pos x="T0" y="T1"/>
                  </a:cxn>
                  <a:cxn ang="0">
                    <a:pos x="T2" y="T3"/>
                  </a:cxn>
                  <a:cxn ang="0">
                    <a:pos x="T4" y="T5"/>
                  </a:cxn>
                  <a:cxn ang="0">
                    <a:pos x="T6" y="T7"/>
                  </a:cxn>
                  <a:cxn ang="0">
                    <a:pos x="T8" y="T9"/>
                  </a:cxn>
                </a:cxnLst>
                <a:rect l="0" t="0" r="r" b="b"/>
                <a:pathLst>
                  <a:path w="119" h="51">
                    <a:moveTo>
                      <a:pt x="0" y="51"/>
                    </a:moveTo>
                    <a:cubicBezTo>
                      <a:pt x="3" y="45"/>
                      <a:pt x="7" y="24"/>
                      <a:pt x="17" y="15"/>
                    </a:cubicBezTo>
                    <a:cubicBezTo>
                      <a:pt x="27" y="6"/>
                      <a:pt x="46" y="0"/>
                      <a:pt x="59" y="0"/>
                    </a:cubicBezTo>
                    <a:cubicBezTo>
                      <a:pt x="72" y="0"/>
                      <a:pt x="86" y="7"/>
                      <a:pt x="96" y="15"/>
                    </a:cubicBezTo>
                    <a:cubicBezTo>
                      <a:pt x="106" y="23"/>
                      <a:pt x="114" y="44"/>
                      <a:pt x="119"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177" name="Freeform 25"/>
              <p:cNvSpPr>
                <a:spLocks/>
              </p:cNvSpPr>
              <p:nvPr/>
            </p:nvSpPr>
            <p:spPr bwMode="auto">
              <a:xfrm>
                <a:off x="1032" y="1872"/>
                <a:ext cx="123" cy="57"/>
              </a:xfrm>
              <a:custGeom>
                <a:avLst/>
                <a:gdLst>
                  <a:gd name="T0" fmla="*/ 0 w 123"/>
                  <a:gd name="T1" fmla="*/ 51 h 57"/>
                  <a:gd name="T2" fmla="*/ 23 w 123"/>
                  <a:gd name="T3" fmla="*/ 15 h 57"/>
                  <a:gd name="T4" fmla="*/ 65 w 123"/>
                  <a:gd name="T5" fmla="*/ 0 h 57"/>
                  <a:gd name="T6" fmla="*/ 102 w 123"/>
                  <a:gd name="T7" fmla="*/ 15 h 57"/>
                  <a:gd name="T8" fmla="*/ 123 w 123"/>
                  <a:gd name="T9" fmla="*/ 57 h 57"/>
                </a:gdLst>
                <a:ahLst/>
                <a:cxnLst>
                  <a:cxn ang="0">
                    <a:pos x="T0" y="T1"/>
                  </a:cxn>
                  <a:cxn ang="0">
                    <a:pos x="T2" y="T3"/>
                  </a:cxn>
                  <a:cxn ang="0">
                    <a:pos x="T4" y="T5"/>
                  </a:cxn>
                  <a:cxn ang="0">
                    <a:pos x="T6" y="T7"/>
                  </a:cxn>
                  <a:cxn ang="0">
                    <a:pos x="T8" y="T9"/>
                  </a:cxn>
                </a:cxnLst>
                <a:rect l="0" t="0" r="r" b="b"/>
                <a:pathLst>
                  <a:path w="123" h="57">
                    <a:moveTo>
                      <a:pt x="0" y="51"/>
                    </a:moveTo>
                    <a:cubicBezTo>
                      <a:pt x="3" y="45"/>
                      <a:pt x="12" y="24"/>
                      <a:pt x="23" y="15"/>
                    </a:cubicBezTo>
                    <a:cubicBezTo>
                      <a:pt x="34" y="6"/>
                      <a:pt x="52" y="0"/>
                      <a:pt x="65" y="0"/>
                    </a:cubicBezTo>
                    <a:cubicBezTo>
                      <a:pt x="78" y="0"/>
                      <a:pt x="92" y="6"/>
                      <a:pt x="102" y="15"/>
                    </a:cubicBezTo>
                    <a:cubicBezTo>
                      <a:pt x="112" y="24"/>
                      <a:pt x="119" y="48"/>
                      <a:pt x="123"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49178" name="Oval 26"/>
            <p:cNvSpPr>
              <a:spLocks noChangeArrowheads="1"/>
            </p:cNvSpPr>
            <p:nvPr/>
          </p:nvSpPr>
          <p:spPr bwMode="auto">
            <a:xfrm>
              <a:off x="912" y="1728"/>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179" name="Oval 27"/>
            <p:cNvSpPr>
              <a:spLocks noChangeArrowheads="1"/>
            </p:cNvSpPr>
            <p:nvPr/>
          </p:nvSpPr>
          <p:spPr bwMode="auto">
            <a:xfrm>
              <a:off x="912" y="1104"/>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49180" name="Text Box 28"/>
            <p:cNvSpPr txBox="1">
              <a:spLocks noChangeArrowheads="1"/>
            </p:cNvSpPr>
            <p:nvPr/>
          </p:nvSpPr>
          <p:spPr bwMode="auto">
            <a:xfrm>
              <a:off x="816" y="1104"/>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49181" name="Text Box 29"/>
            <p:cNvSpPr txBox="1">
              <a:spLocks noChangeArrowheads="1"/>
            </p:cNvSpPr>
            <p:nvPr/>
          </p:nvSpPr>
          <p:spPr bwMode="auto">
            <a:xfrm>
              <a:off x="844"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黑体" panose="02010609060101010101" pitchFamily="49" charset="-122"/>
                  <a:ea typeface="黑体" panose="02010609060101010101" pitchFamily="49" charset="-122"/>
                </a:rPr>
                <a:t>-</a:t>
              </a:r>
              <a:endParaRPr kumimoji="1" lang="en-US" altLang="zh-CN" sz="2400" b="1">
                <a:latin typeface="Times New Roman" panose="02020603050405020304" pitchFamily="18" charset="0"/>
              </a:endParaRPr>
            </a:p>
          </p:txBody>
        </p:sp>
      </p:grpSp>
      <p:sp>
        <p:nvSpPr>
          <p:cNvPr id="49182" name="AutoShape 30"/>
          <p:cNvSpPr>
            <a:spLocks/>
          </p:cNvSpPr>
          <p:nvPr/>
        </p:nvSpPr>
        <p:spPr bwMode="auto">
          <a:xfrm>
            <a:off x="3695700" y="2933700"/>
            <a:ext cx="228600" cy="762000"/>
          </a:xfrm>
          <a:prstGeom prst="leftBrace">
            <a:avLst>
              <a:gd name="adj1" fmla="val 27778"/>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aphicFrame>
        <p:nvGraphicFramePr>
          <p:cNvPr id="49183" name="Object 31"/>
          <p:cNvGraphicFramePr>
            <a:graphicFrameLocks noChangeAspect="1"/>
          </p:cNvGraphicFramePr>
          <p:nvPr/>
        </p:nvGraphicFramePr>
        <p:xfrm>
          <a:off x="996950" y="5600700"/>
          <a:ext cx="6238875" cy="874713"/>
        </p:xfrm>
        <a:graphic>
          <a:graphicData uri="http://schemas.openxmlformats.org/presentationml/2006/ole">
            <mc:AlternateContent xmlns:mc="http://schemas.openxmlformats.org/markup-compatibility/2006">
              <mc:Choice xmlns:v="urn:schemas-microsoft-com:vml" Requires="v">
                <p:oleObj spid="_x0000_s57008" name="公式" r:id="rId8" imgW="3263760" imgH="457200" progId="Equation.3">
                  <p:embed/>
                </p:oleObj>
              </mc:Choice>
              <mc:Fallback>
                <p:oleObj name="公式" r:id="rId8" imgW="3263760" imgH="457200" progId="Equation.3">
                  <p:embed/>
                  <p:pic>
                    <p:nvPicPr>
                      <p:cNvPr id="49183" name="Object 3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6950" y="5600700"/>
                        <a:ext cx="6238875" cy="874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84" name="Object 32"/>
          <p:cNvGraphicFramePr>
            <a:graphicFrameLocks noChangeAspect="1"/>
          </p:cNvGraphicFramePr>
          <p:nvPr/>
        </p:nvGraphicFramePr>
        <p:xfrm>
          <a:off x="3763963" y="1714500"/>
          <a:ext cx="2716212" cy="681038"/>
        </p:xfrm>
        <a:graphic>
          <a:graphicData uri="http://schemas.openxmlformats.org/presentationml/2006/ole">
            <mc:AlternateContent xmlns:mc="http://schemas.openxmlformats.org/markup-compatibility/2006">
              <mc:Choice xmlns:v="urn:schemas-microsoft-com:vml" Requires="v">
                <p:oleObj spid="_x0000_s57009" name="Equation" r:id="rId10" imgW="1358640" imgH="342720" progId="Equation.3">
                  <p:embed/>
                </p:oleObj>
              </mc:Choice>
              <mc:Fallback>
                <p:oleObj name="Equation" r:id="rId10" imgW="1358640" imgH="342720" progId="Equation.3">
                  <p:embed/>
                  <p:pic>
                    <p:nvPicPr>
                      <p:cNvPr id="49184" name="Object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63963" y="1714500"/>
                        <a:ext cx="2716212" cy="68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85" name="Text Box 33"/>
          <p:cNvSpPr txBox="1">
            <a:spLocks noChangeArrowheads="1"/>
          </p:cNvSpPr>
          <p:nvPr/>
        </p:nvSpPr>
        <p:spPr bwMode="auto">
          <a:xfrm>
            <a:off x="3214688" y="1866900"/>
            <a:ext cx="5905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solidFill>
                  <a:srgbClr val="0000FF"/>
                </a:solidFill>
                <a:latin typeface="Times New Roman" panose="02020603050405020304" pitchFamily="18" charset="0"/>
              </a:rPr>
              <a:t>解</a:t>
            </a:r>
            <a:r>
              <a:rPr kumimoji="1" lang="en-US" altLang="zh-CN" sz="2400" b="1">
                <a:solidFill>
                  <a:srgbClr val="0000FF"/>
                </a:solidFill>
                <a:latin typeface="Times New Roman" panose="02020603050405020304" pitchFamily="18" charset="0"/>
              </a:rPr>
              <a:t>:</a:t>
            </a:r>
          </a:p>
        </p:txBody>
      </p:sp>
    </p:spTree>
    <p:extLst>
      <p:ext uri="{BB962C8B-B14F-4D97-AF65-F5344CB8AC3E}">
        <p14:creationId xmlns:p14="http://schemas.microsoft.com/office/powerpoint/2010/main" val="1365654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49155"/>
                                        </p:tgtEl>
                                        <p:attrNameLst>
                                          <p:attrName>style.visibility</p:attrName>
                                        </p:attrNameLst>
                                      </p:cBhvr>
                                      <p:to>
                                        <p:strVal val="visible"/>
                                      </p:to>
                                    </p:set>
                                    <p:anim calcmode="lin" valueType="num">
                                      <p:cBhvr>
                                        <p:cTn id="7" dur="1000" fill="hold"/>
                                        <p:tgtEl>
                                          <p:spTgt spid="49155"/>
                                        </p:tgtEl>
                                        <p:attrNameLst>
                                          <p:attrName>ppt_w</p:attrName>
                                        </p:attrNameLst>
                                      </p:cBhvr>
                                      <p:tavLst>
                                        <p:tav tm="0">
                                          <p:val>
                                            <p:fltVal val="0"/>
                                          </p:val>
                                        </p:tav>
                                        <p:tav tm="100000">
                                          <p:val>
                                            <p:strVal val="#ppt_w"/>
                                          </p:val>
                                        </p:tav>
                                      </p:tavLst>
                                    </p:anim>
                                    <p:anim calcmode="lin" valueType="num">
                                      <p:cBhvr>
                                        <p:cTn id="8" dur="1000" fill="hold"/>
                                        <p:tgtEl>
                                          <p:spTgt spid="49155"/>
                                        </p:tgtEl>
                                        <p:attrNameLst>
                                          <p:attrName>ppt_h</p:attrName>
                                        </p:attrNameLst>
                                      </p:cBhvr>
                                      <p:tavLst>
                                        <p:tav tm="0">
                                          <p:val>
                                            <p:fltVal val="0"/>
                                          </p:val>
                                        </p:tav>
                                        <p:tav tm="100000">
                                          <p:val>
                                            <p:strVal val="#ppt_h"/>
                                          </p:val>
                                        </p:tav>
                                      </p:tavLst>
                                    </p:anim>
                                    <p:anim calcmode="lin" valueType="num">
                                      <p:cBhvr>
                                        <p:cTn id="9" dur="1000" fill="hold"/>
                                        <p:tgtEl>
                                          <p:spTgt spid="4915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9155"/>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49156"/>
                                        </p:tgtEl>
                                        <p:attrNameLst>
                                          <p:attrName>style.visibility</p:attrName>
                                        </p:attrNameLst>
                                      </p:cBhvr>
                                      <p:to>
                                        <p:strVal val="visible"/>
                                      </p:to>
                                    </p:set>
                                    <p:anim calcmode="lin" valueType="num">
                                      <p:cBhvr>
                                        <p:cTn id="15" dur="1000" fill="hold"/>
                                        <p:tgtEl>
                                          <p:spTgt spid="49156"/>
                                        </p:tgtEl>
                                        <p:attrNameLst>
                                          <p:attrName>ppt_w</p:attrName>
                                        </p:attrNameLst>
                                      </p:cBhvr>
                                      <p:tavLst>
                                        <p:tav tm="0">
                                          <p:val>
                                            <p:fltVal val="0"/>
                                          </p:val>
                                        </p:tav>
                                        <p:tav tm="100000">
                                          <p:val>
                                            <p:strVal val="#ppt_w"/>
                                          </p:val>
                                        </p:tav>
                                      </p:tavLst>
                                    </p:anim>
                                    <p:anim calcmode="lin" valueType="num">
                                      <p:cBhvr>
                                        <p:cTn id="16" dur="1000" fill="hold"/>
                                        <p:tgtEl>
                                          <p:spTgt spid="49156"/>
                                        </p:tgtEl>
                                        <p:attrNameLst>
                                          <p:attrName>ppt_h</p:attrName>
                                        </p:attrNameLst>
                                      </p:cBhvr>
                                      <p:tavLst>
                                        <p:tav tm="0">
                                          <p:val>
                                            <p:fltVal val="0"/>
                                          </p:val>
                                        </p:tav>
                                        <p:tav tm="100000">
                                          <p:val>
                                            <p:strVal val="#ppt_h"/>
                                          </p:val>
                                        </p:tav>
                                      </p:tavLst>
                                    </p:anim>
                                    <p:anim calcmode="lin" valueType="num">
                                      <p:cBhvr>
                                        <p:cTn id="17" dur="1000" fill="hold"/>
                                        <p:tgtEl>
                                          <p:spTgt spid="49156"/>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49156"/>
                                        </p:tgtEl>
                                        <p:attrNameLst>
                                          <p:attrName>ppt_y</p:attrName>
                                        </p:attrNameLst>
                                      </p:cBhvr>
                                      <p:tavLst>
                                        <p:tav tm="0" fmla="#ppt_y+(sin(-2*pi*(1-$))*-#ppt_x+cos(-2*pi*(1-$))*(1-#ppt_y))*(1-$)">
                                          <p:val>
                                            <p:fltVal val="0"/>
                                          </p:val>
                                        </p:tav>
                                        <p:tav tm="100000">
                                          <p:val>
                                            <p:fltVal val="1"/>
                                          </p:val>
                                        </p:tav>
                                      </p:tavLst>
                                    </p:anim>
                                  </p:childTnLst>
                                </p:cTn>
                              </p:par>
                            </p:childTnLst>
                          </p:cTn>
                        </p:par>
                        <p:par>
                          <p:cTn id="19" fill="hold" nodeType="afterGroup">
                            <p:stCondLst>
                              <p:cond delay="1000"/>
                            </p:stCondLst>
                            <p:childTnLst>
                              <p:par>
                                <p:cTn id="20" presetID="1" presetClass="entr" presetSubtype="0" fill="hold" nodeType="afterEffect">
                                  <p:stCondLst>
                                    <p:cond delay="0"/>
                                  </p:stCondLst>
                                  <p:childTnLst>
                                    <p:set>
                                      <p:cBhvr>
                                        <p:cTn id="21" dur="1" fill="hold">
                                          <p:stCondLst>
                                            <p:cond delay="499"/>
                                          </p:stCondLst>
                                        </p:cTn>
                                        <p:tgtEl>
                                          <p:spTgt spid="49162"/>
                                        </p:tgtEl>
                                        <p:attrNameLst>
                                          <p:attrName>style.visibility</p:attrName>
                                        </p:attrNameLst>
                                      </p:cBhvr>
                                      <p:to>
                                        <p:strVal val="visible"/>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49157"/>
                                        </p:tgtEl>
                                        <p:attrNameLst>
                                          <p:attrName>style.visibility</p:attrName>
                                        </p:attrNameLst>
                                      </p:cBhvr>
                                      <p:to>
                                        <p:strVal val="visible"/>
                                      </p:to>
                                    </p:set>
                                    <p:animEffect transition="in" filter="wipe(left)">
                                      <p:cBhvr>
                                        <p:cTn id="26" dur="500"/>
                                        <p:tgtEl>
                                          <p:spTgt spid="4915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49185"/>
                                        </p:tgtEl>
                                        <p:attrNameLst>
                                          <p:attrName>style.visibility</p:attrName>
                                        </p:attrNameLst>
                                      </p:cBhvr>
                                      <p:to>
                                        <p:strVal val="visible"/>
                                      </p:to>
                                    </p:set>
                                    <p:animEffect transition="in" filter="dissolve">
                                      <p:cBhvr>
                                        <p:cTn id="31" dur="500"/>
                                        <p:tgtEl>
                                          <p:spTgt spid="49185"/>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49184"/>
                                        </p:tgtEl>
                                        <p:attrNameLst>
                                          <p:attrName>style.visibility</p:attrName>
                                        </p:attrNameLst>
                                      </p:cBhvr>
                                      <p:to>
                                        <p:strVal val="visible"/>
                                      </p:to>
                                    </p:set>
                                    <p:animEffect transition="in" filter="wipe(left)">
                                      <p:cBhvr>
                                        <p:cTn id="36" dur="500"/>
                                        <p:tgtEl>
                                          <p:spTgt spid="4918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49158"/>
                                        </p:tgtEl>
                                        <p:attrNameLst>
                                          <p:attrName>style.visibility</p:attrName>
                                        </p:attrNameLst>
                                      </p:cBhvr>
                                      <p:to>
                                        <p:strVal val="visible"/>
                                      </p:to>
                                    </p:set>
                                    <p:animEffect transition="in" filter="box(in)">
                                      <p:cBhvr>
                                        <p:cTn id="41" dur="500"/>
                                        <p:tgtEl>
                                          <p:spTgt spid="4915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2" fill="hold" grpId="0" nodeType="clickEffect">
                                  <p:stCondLst>
                                    <p:cond delay="0"/>
                                  </p:stCondLst>
                                  <p:childTnLst>
                                    <p:set>
                                      <p:cBhvr>
                                        <p:cTn id="45" dur="1" fill="hold">
                                          <p:stCondLst>
                                            <p:cond delay="0"/>
                                          </p:stCondLst>
                                        </p:cTn>
                                        <p:tgtEl>
                                          <p:spTgt spid="49159"/>
                                        </p:tgtEl>
                                        <p:attrNameLst>
                                          <p:attrName>style.visibility</p:attrName>
                                        </p:attrNameLst>
                                      </p:cBhvr>
                                      <p:to>
                                        <p:strVal val="visible"/>
                                      </p:to>
                                    </p:set>
                                    <p:anim calcmode="lin" valueType="num">
                                      <p:cBhvr additive="base">
                                        <p:cTn id="46" dur="500" fill="hold"/>
                                        <p:tgtEl>
                                          <p:spTgt spid="49159"/>
                                        </p:tgtEl>
                                        <p:attrNameLst>
                                          <p:attrName>ppt_x</p:attrName>
                                        </p:attrNameLst>
                                      </p:cBhvr>
                                      <p:tavLst>
                                        <p:tav tm="0">
                                          <p:val>
                                            <p:strVal val="1+#ppt_w/2"/>
                                          </p:val>
                                        </p:tav>
                                        <p:tav tm="100000">
                                          <p:val>
                                            <p:strVal val="#ppt_x"/>
                                          </p:val>
                                        </p:tav>
                                      </p:tavLst>
                                    </p:anim>
                                    <p:anim calcmode="lin" valueType="num">
                                      <p:cBhvr additive="base">
                                        <p:cTn id="47" dur="500" fill="hold"/>
                                        <p:tgtEl>
                                          <p:spTgt spid="49159"/>
                                        </p:tgtEl>
                                        <p:attrNameLst>
                                          <p:attrName>ppt_y</p:attrName>
                                        </p:attrNameLst>
                                      </p:cBhvr>
                                      <p:tavLst>
                                        <p:tav tm="0">
                                          <p:val>
                                            <p:strVal val="#ppt_y"/>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49160"/>
                                        </p:tgtEl>
                                        <p:attrNameLst>
                                          <p:attrName>style.visibility</p:attrName>
                                        </p:attrNameLst>
                                      </p:cBhvr>
                                      <p:to>
                                        <p:strVal val="visible"/>
                                      </p:to>
                                    </p:set>
                                    <p:anim calcmode="lin" valueType="num">
                                      <p:cBhvr additive="base">
                                        <p:cTn id="52" dur="500" fill="hold"/>
                                        <p:tgtEl>
                                          <p:spTgt spid="49160"/>
                                        </p:tgtEl>
                                        <p:attrNameLst>
                                          <p:attrName>ppt_x</p:attrName>
                                        </p:attrNameLst>
                                      </p:cBhvr>
                                      <p:tavLst>
                                        <p:tav tm="0">
                                          <p:val>
                                            <p:strVal val="1+#ppt_w/2"/>
                                          </p:val>
                                        </p:tav>
                                        <p:tav tm="100000">
                                          <p:val>
                                            <p:strVal val="#ppt_x"/>
                                          </p:val>
                                        </p:tav>
                                      </p:tavLst>
                                    </p:anim>
                                    <p:anim calcmode="lin" valueType="num">
                                      <p:cBhvr additive="base">
                                        <p:cTn id="53" dur="500" fill="hold"/>
                                        <p:tgtEl>
                                          <p:spTgt spid="49160"/>
                                        </p:tgtEl>
                                        <p:attrNameLst>
                                          <p:attrName>ppt_y</p:attrName>
                                        </p:attrNameLst>
                                      </p:cBhvr>
                                      <p:tavLst>
                                        <p:tav tm="0">
                                          <p:val>
                                            <p:strVal val="#ppt_y"/>
                                          </p:val>
                                        </p:tav>
                                        <p:tav tm="100000">
                                          <p:val>
                                            <p:strVal val="#ppt_y"/>
                                          </p:val>
                                        </p:tav>
                                      </p:tavLst>
                                    </p:anim>
                                  </p:childTnLst>
                                </p:cTn>
                              </p:par>
                            </p:childTnLst>
                          </p:cTn>
                        </p:par>
                        <p:par>
                          <p:cTn id="54" fill="hold" nodeType="afterGroup">
                            <p:stCondLst>
                              <p:cond delay="500"/>
                            </p:stCondLst>
                            <p:childTnLst>
                              <p:par>
                                <p:cTn id="55" presetID="16" presetClass="entr" presetSubtype="37" fill="hold" nodeType="afterEffect">
                                  <p:stCondLst>
                                    <p:cond delay="0"/>
                                  </p:stCondLst>
                                  <p:childTnLst>
                                    <p:set>
                                      <p:cBhvr>
                                        <p:cTn id="56" dur="1" fill="hold">
                                          <p:stCondLst>
                                            <p:cond delay="0"/>
                                          </p:stCondLst>
                                        </p:cTn>
                                        <p:tgtEl>
                                          <p:spTgt spid="49182"/>
                                        </p:tgtEl>
                                        <p:attrNameLst>
                                          <p:attrName>style.visibility</p:attrName>
                                        </p:attrNameLst>
                                      </p:cBhvr>
                                      <p:to>
                                        <p:strVal val="visible"/>
                                      </p:to>
                                    </p:set>
                                    <p:animEffect transition="in" filter="barn(outVertical)">
                                      <p:cBhvr>
                                        <p:cTn id="57" dur="500"/>
                                        <p:tgtEl>
                                          <p:spTgt spid="4918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nodeType="clickEffect">
                                  <p:stCondLst>
                                    <p:cond delay="0"/>
                                  </p:stCondLst>
                                  <p:childTnLst>
                                    <p:set>
                                      <p:cBhvr>
                                        <p:cTn id="61" dur="1" fill="hold">
                                          <p:stCondLst>
                                            <p:cond delay="0"/>
                                          </p:stCondLst>
                                        </p:cTn>
                                        <p:tgtEl>
                                          <p:spTgt spid="49161"/>
                                        </p:tgtEl>
                                        <p:attrNameLst>
                                          <p:attrName>style.visibility</p:attrName>
                                        </p:attrNameLst>
                                      </p:cBhvr>
                                      <p:to>
                                        <p:strVal val="visible"/>
                                      </p:to>
                                    </p:set>
                                    <p:anim calcmode="lin" valueType="num">
                                      <p:cBhvr additive="base">
                                        <p:cTn id="62" dur="500" fill="hold"/>
                                        <p:tgtEl>
                                          <p:spTgt spid="49161"/>
                                        </p:tgtEl>
                                        <p:attrNameLst>
                                          <p:attrName>ppt_x</p:attrName>
                                        </p:attrNameLst>
                                      </p:cBhvr>
                                      <p:tavLst>
                                        <p:tav tm="0">
                                          <p:val>
                                            <p:strVal val="#ppt_x"/>
                                          </p:val>
                                        </p:tav>
                                        <p:tav tm="100000">
                                          <p:val>
                                            <p:strVal val="#ppt_x"/>
                                          </p:val>
                                        </p:tav>
                                      </p:tavLst>
                                    </p:anim>
                                    <p:anim calcmode="lin" valueType="num">
                                      <p:cBhvr additive="base">
                                        <p:cTn id="63" dur="500" fill="hold"/>
                                        <p:tgtEl>
                                          <p:spTgt spid="49161"/>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18" presetClass="entr" presetSubtype="6" fill="hold" nodeType="clickEffect">
                                  <p:stCondLst>
                                    <p:cond delay="0"/>
                                  </p:stCondLst>
                                  <p:childTnLst>
                                    <p:set>
                                      <p:cBhvr>
                                        <p:cTn id="67" dur="1" fill="hold">
                                          <p:stCondLst>
                                            <p:cond delay="0"/>
                                          </p:stCondLst>
                                        </p:cTn>
                                        <p:tgtEl>
                                          <p:spTgt spid="49183"/>
                                        </p:tgtEl>
                                        <p:attrNameLst>
                                          <p:attrName>style.visibility</p:attrName>
                                        </p:attrNameLst>
                                      </p:cBhvr>
                                      <p:to>
                                        <p:strVal val="visible"/>
                                      </p:to>
                                    </p:set>
                                    <p:animEffect transition="in" filter="strips(downRight)">
                                      <p:cBhvr>
                                        <p:cTn id="68" dur="500"/>
                                        <p:tgtEl>
                                          <p:spTgt spid="49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autoUpdateAnimBg="0"/>
      <p:bldP spid="49156" grpId="0" autoUpdateAnimBg="0"/>
      <p:bldP spid="49158" grpId="0" autoUpdateAnimBg="0"/>
      <p:bldP spid="49159" grpId="0" autoUpdateAnimBg="0"/>
      <p:bldP spid="49160" grpId="0" autoUpdateAnimBg="0"/>
      <p:bldP spid="49185"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2"/>
          <p:cNvSpPr txBox="1">
            <a:spLocks noChangeArrowheads="1"/>
          </p:cNvSpPr>
          <p:nvPr/>
        </p:nvSpPr>
        <p:spPr bwMode="auto">
          <a:xfrm>
            <a:off x="669925" y="2687638"/>
            <a:ext cx="20193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solidFill>
                  <a:srgbClr val="2520F2"/>
                </a:solidFill>
                <a:latin typeface="Times New Roman" panose="02020603050405020304" pitchFamily="18" charset="0"/>
              </a:rPr>
              <a:t>用相量法求：</a:t>
            </a:r>
            <a:endParaRPr kumimoji="1" lang="zh-CN" altLang="en-US" sz="2400" b="1">
              <a:latin typeface="Times New Roman" panose="02020603050405020304" pitchFamily="18" charset="0"/>
            </a:endParaRPr>
          </a:p>
        </p:txBody>
      </p:sp>
      <p:graphicFrame>
        <p:nvGraphicFramePr>
          <p:cNvPr id="51203" name="Object 3"/>
          <p:cNvGraphicFramePr>
            <a:graphicFrameLocks noChangeAspect="1"/>
          </p:cNvGraphicFramePr>
          <p:nvPr/>
        </p:nvGraphicFramePr>
        <p:xfrm>
          <a:off x="1460500" y="1670050"/>
          <a:ext cx="5251450" cy="939800"/>
        </p:xfrm>
        <a:graphic>
          <a:graphicData uri="http://schemas.openxmlformats.org/presentationml/2006/ole">
            <mc:AlternateContent xmlns:mc="http://schemas.openxmlformats.org/markup-compatibility/2006">
              <mc:Choice xmlns:v="urn:schemas-microsoft-com:vml" Requires="v">
                <p:oleObj spid="_x0000_s161122" name="Equation" r:id="rId4" imgW="2616120" imgH="469800" progId="Equation.DSMT4">
                  <p:embed/>
                </p:oleObj>
              </mc:Choice>
              <mc:Fallback>
                <p:oleObj name="Equation" r:id="rId4" imgW="2616120" imgH="469800" progId="Equation.DSMT4">
                  <p:embed/>
                  <p:pic>
                    <p:nvPicPr>
                      <p:cNvPr id="5120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0500" y="1670050"/>
                        <a:ext cx="525145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4" name="Object 4"/>
          <p:cNvGraphicFramePr>
            <a:graphicFrameLocks noChangeAspect="1"/>
          </p:cNvGraphicFramePr>
          <p:nvPr/>
        </p:nvGraphicFramePr>
        <p:xfrm>
          <a:off x="1600200" y="3028950"/>
          <a:ext cx="2760663" cy="815975"/>
        </p:xfrm>
        <a:graphic>
          <a:graphicData uri="http://schemas.openxmlformats.org/presentationml/2006/ole">
            <mc:AlternateContent xmlns:mc="http://schemas.openxmlformats.org/markup-compatibility/2006">
              <mc:Choice xmlns:v="urn:schemas-microsoft-com:vml" Requires="v">
                <p:oleObj spid="_x0000_s161123" name="公式" r:id="rId6" imgW="1371600" imgH="406080" progId="Equation.3">
                  <p:embed/>
                </p:oleObj>
              </mc:Choice>
              <mc:Fallback>
                <p:oleObj name="公式" r:id="rId6" imgW="1371600" imgH="406080" progId="Equation.3">
                  <p:embed/>
                  <p:pic>
                    <p:nvPicPr>
                      <p:cNvPr id="51204"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0" y="3028950"/>
                        <a:ext cx="2760663" cy="815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5" name="Object 5"/>
          <p:cNvGraphicFramePr>
            <a:graphicFrameLocks noChangeAspect="1"/>
          </p:cNvGraphicFramePr>
          <p:nvPr/>
        </p:nvGraphicFramePr>
        <p:xfrm>
          <a:off x="1690688" y="3733800"/>
          <a:ext cx="2066925" cy="625475"/>
        </p:xfrm>
        <a:graphic>
          <a:graphicData uri="http://schemas.openxmlformats.org/presentationml/2006/ole">
            <mc:AlternateContent xmlns:mc="http://schemas.openxmlformats.org/markup-compatibility/2006">
              <mc:Choice xmlns:v="urn:schemas-microsoft-com:vml" Requires="v">
                <p:oleObj spid="_x0000_s161124" name="公式" r:id="rId8" imgW="1002960" imgH="304560" progId="Equation.3">
                  <p:embed/>
                </p:oleObj>
              </mc:Choice>
              <mc:Fallback>
                <p:oleObj name="公式" r:id="rId8" imgW="1002960" imgH="304560" progId="Equation.3">
                  <p:embed/>
                  <p:pic>
                    <p:nvPicPr>
                      <p:cNvPr id="51205"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90688" y="3733800"/>
                        <a:ext cx="2066925" cy="625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6" name="Object 6"/>
          <p:cNvGraphicFramePr>
            <a:graphicFrameLocks noChangeAspect="1"/>
          </p:cNvGraphicFramePr>
          <p:nvPr/>
        </p:nvGraphicFramePr>
        <p:xfrm>
          <a:off x="1168400" y="5411788"/>
          <a:ext cx="5227638" cy="935037"/>
        </p:xfrm>
        <a:graphic>
          <a:graphicData uri="http://schemas.openxmlformats.org/presentationml/2006/ole">
            <mc:AlternateContent xmlns:mc="http://schemas.openxmlformats.org/markup-compatibility/2006">
              <mc:Choice xmlns:v="urn:schemas-microsoft-com:vml" Requires="v">
                <p:oleObj spid="_x0000_s161125" name="Equation" r:id="rId10" imgW="2616120" imgH="469800" progId="Equation.DSMT4">
                  <p:embed/>
                </p:oleObj>
              </mc:Choice>
              <mc:Fallback>
                <p:oleObj name="Equation" r:id="rId10" imgW="2616120" imgH="469800" progId="Equation.DSMT4">
                  <p:embed/>
                  <p:pic>
                    <p:nvPicPr>
                      <p:cNvPr id="51206"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68400" y="5411788"/>
                        <a:ext cx="5227638" cy="935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1207" name="Group 7"/>
          <p:cNvGrpSpPr>
            <a:grpSpLocks/>
          </p:cNvGrpSpPr>
          <p:nvPr/>
        </p:nvGrpSpPr>
        <p:grpSpPr bwMode="auto">
          <a:xfrm>
            <a:off x="5207000" y="292100"/>
            <a:ext cx="2860675" cy="1447800"/>
            <a:chOff x="3288" y="192"/>
            <a:chExt cx="1802" cy="912"/>
          </a:xfrm>
        </p:grpSpPr>
        <p:sp>
          <p:nvSpPr>
            <p:cNvPr id="51208" name="Line 8"/>
            <p:cNvSpPr>
              <a:spLocks noChangeShapeType="1"/>
            </p:cNvSpPr>
            <p:nvPr/>
          </p:nvSpPr>
          <p:spPr bwMode="auto">
            <a:xfrm>
              <a:off x="3697" y="869"/>
              <a:ext cx="937"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09" name="Freeform 9"/>
            <p:cNvSpPr>
              <a:spLocks/>
            </p:cNvSpPr>
            <p:nvPr/>
          </p:nvSpPr>
          <p:spPr bwMode="auto">
            <a:xfrm>
              <a:off x="4635" y="193"/>
              <a:ext cx="1" cy="680"/>
            </a:xfrm>
            <a:custGeom>
              <a:avLst/>
              <a:gdLst>
                <a:gd name="T0" fmla="*/ 0 w 1"/>
                <a:gd name="T1" fmla="*/ 680 h 680"/>
                <a:gd name="T2" fmla="*/ 0 w 1"/>
                <a:gd name="T3" fmla="*/ 0 h 680"/>
              </a:gdLst>
              <a:ahLst/>
              <a:cxnLst>
                <a:cxn ang="0">
                  <a:pos x="T0" y="T1"/>
                </a:cxn>
                <a:cxn ang="0">
                  <a:pos x="T2" y="T3"/>
                </a:cxn>
              </a:cxnLst>
              <a:rect l="0" t="0" r="r" b="b"/>
              <a:pathLst>
                <a:path w="1" h="680">
                  <a:moveTo>
                    <a:pt x="0" y="680"/>
                  </a:moveTo>
                  <a:lnTo>
                    <a:pt x="0" y="0"/>
                  </a:lnTo>
                </a:path>
              </a:pathLst>
            </a:custGeom>
            <a:noFill/>
            <a:ln w="28575"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10" name="Line 10"/>
            <p:cNvSpPr>
              <a:spLocks noChangeShapeType="1"/>
            </p:cNvSpPr>
            <p:nvPr/>
          </p:nvSpPr>
          <p:spPr bwMode="auto">
            <a:xfrm flipH="1">
              <a:off x="3697" y="192"/>
              <a:ext cx="937" cy="67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11" name="Text Box 11"/>
            <p:cNvSpPr txBox="1">
              <a:spLocks noChangeArrowheads="1"/>
            </p:cNvSpPr>
            <p:nvPr/>
          </p:nvSpPr>
          <p:spPr bwMode="auto">
            <a:xfrm>
              <a:off x="3888" y="624"/>
              <a:ext cx="23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Symbol" panose="05050102010706020507" pitchFamily="18" charset="2"/>
                  <a:sym typeface="Symbol" panose="05050102010706020507" pitchFamily="18" charset="2"/>
                </a:rPr>
                <a:t></a:t>
              </a:r>
              <a:endParaRPr kumimoji="1" lang="en-US" altLang="zh-CN" sz="2400" b="1">
                <a:latin typeface="Times New Roman" panose="02020603050405020304" pitchFamily="18" charset="0"/>
              </a:endParaRPr>
            </a:p>
          </p:txBody>
        </p:sp>
        <p:graphicFrame>
          <p:nvGraphicFramePr>
            <p:cNvPr id="51212" name="Object 12"/>
            <p:cNvGraphicFramePr>
              <a:graphicFrameLocks noChangeAspect="1"/>
            </p:cNvGraphicFramePr>
            <p:nvPr/>
          </p:nvGraphicFramePr>
          <p:xfrm>
            <a:off x="3288" y="198"/>
            <a:ext cx="1081" cy="351"/>
          </p:xfrm>
          <a:graphic>
            <a:graphicData uri="http://schemas.openxmlformats.org/presentationml/2006/ole">
              <mc:AlternateContent xmlns:mc="http://schemas.openxmlformats.org/markup-compatibility/2006">
                <mc:Choice xmlns:v="urn:schemas-microsoft-com:vml" Requires="v">
                  <p:oleObj spid="_x0000_s161126" name="公式" r:id="rId12" imgW="876240" imgH="279360" progId="Equation.3">
                    <p:embed/>
                  </p:oleObj>
                </mc:Choice>
                <mc:Fallback>
                  <p:oleObj name="公式" r:id="rId12" imgW="876240" imgH="279360" progId="Equation.3">
                    <p:embed/>
                    <p:pic>
                      <p:nvPicPr>
                        <p:cNvPr id="51212"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88" y="198"/>
                          <a:ext cx="1081" cy="3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213" name="Text Box 13"/>
            <p:cNvSpPr txBox="1">
              <a:spLocks noChangeArrowheads="1"/>
            </p:cNvSpPr>
            <p:nvPr/>
          </p:nvSpPr>
          <p:spPr bwMode="auto">
            <a:xfrm>
              <a:off x="4138" y="816"/>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51214" name="Text Box 14"/>
            <p:cNvSpPr txBox="1">
              <a:spLocks noChangeArrowheads="1"/>
            </p:cNvSpPr>
            <p:nvPr/>
          </p:nvSpPr>
          <p:spPr bwMode="auto">
            <a:xfrm>
              <a:off x="4677" y="388"/>
              <a:ext cx="41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sym typeface="Symbol" panose="05050102010706020507" pitchFamily="18" charset="2"/>
                </a:rPr>
                <a:t> L</a:t>
              </a:r>
              <a:endParaRPr kumimoji="1" lang="en-US" altLang="zh-CN" sz="2400" b="1" i="1">
                <a:latin typeface="Times New Roman" panose="02020603050405020304" pitchFamily="18" charset="0"/>
              </a:endParaRPr>
            </a:p>
          </p:txBody>
        </p:sp>
        <p:sp>
          <p:nvSpPr>
            <p:cNvPr id="51215" name="Freeform 15"/>
            <p:cNvSpPr>
              <a:spLocks/>
            </p:cNvSpPr>
            <p:nvPr/>
          </p:nvSpPr>
          <p:spPr bwMode="auto">
            <a:xfrm>
              <a:off x="3837" y="768"/>
              <a:ext cx="51" cy="105"/>
            </a:xfrm>
            <a:custGeom>
              <a:avLst/>
              <a:gdLst>
                <a:gd name="T0" fmla="*/ 0 w 51"/>
                <a:gd name="T1" fmla="*/ 0 h 105"/>
                <a:gd name="T2" fmla="*/ 39 w 51"/>
                <a:gd name="T3" fmla="*/ 45 h 105"/>
                <a:gd name="T4" fmla="*/ 51 w 51"/>
                <a:gd name="T5" fmla="*/ 105 h 105"/>
              </a:gdLst>
              <a:ahLst/>
              <a:cxnLst>
                <a:cxn ang="0">
                  <a:pos x="T0" y="T1"/>
                </a:cxn>
                <a:cxn ang="0">
                  <a:pos x="T2" y="T3"/>
                </a:cxn>
                <a:cxn ang="0">
                  <a:pos x="T4" y="T5"/>
                </a:cxn>
              </a:cxnLst>
              <a:rect l="0" t="0" r="r" b="b"/>
              <a:pathLst>
                <a:path w="51" h="105">
                  <a:moveTo>
                    <a:pt x="0" y="0"/>
                  </a:moveTo>
                  <a:cubicBezTo>
                    <a:pt x="6" y="7"/>
                    <a:pt x="31" y="28"/>
                    <a:pt x="39" y="45"/>
                  </a:cubicBezTo>
                  <a:cubicBezTo>
                    <a:pt x="47" y="62"/>
                    <a:pt x="49" y="93"/>
                    <a:pt x="51" y="105"/>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1216" name="Freeform 16"/>
            <p:cNvSpPr>
              <a:spLocks/>
            </p:cNvSpPr>
            <p:nvPr/>
          </p:nvSpPr>
          <p:spPr bwMode="auto">
            <a:xfrm>
              <a:off x="4560" y="768"/>
              <a:ext cx="72" cy="96"/>
            </a:xfrm>
            <a:custGeom>
              <a:avLst/>
              <a:gdLst>
                <a:gd name="T0" fmla="*/ 120 w 120"/>
                <a:gd name="T1" fmla="*/ 3 h 96"/>
                <a:gd name="T2" fmla="*/ 0 w 120"/>
                <a:gd name="T3" fmla="*/ 0 h 96"/>
                <a:gd name="T4" fmla="*/ 0 w 120"/>
                <a:gd name="T5" fmla="*/ 96 h 96"/>
              </a:gdLst>
              <a:ahLst/>
              <a:cxnLst>
                <a:cxn ang="0">
                  <a:pos x="T0" y="T1"/>
                </a:cxn>
                <a:cxn ang="0">
                  <a:pos x="T2" y="T3"/>
                </a:cxn>
                <a:cxn ang="0">
                  <a:pos x="T4" y="T5"/>
                </a:cxn>
              </a:cxnLst>
              <a:rect l="0" t="0" r="r" b="b"/>
              <a:pathLst>
                <a:path w="120" h="96">
                  <a:moveTo>
                    <a:pt x="120" y="3"/>
                  </a:moveTo>
                  <a:lnTo>
                    <a:pt x="0" y="0"/>
                  </a:lnTo>
                  <a:lnTo>
                    <a:pt x="0" y="96"/>
                  </a:ln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pSp>
      <p:grpSp>
        <p:nvGrpSpPr>
          <p:cNvPr id="51217" name="Group 17"/>
          <p:cNvGrpSpPr>
            <a:grpSpLocks/>
          </p:cNvGrpSpPr>
          <p:nvPr/>
        </p:nvGrpSpPr>
        <p:grpSpPr bwMode="auto">
          <a:xfrm>
            <a:off x="6288088" y="2687638"/>
            <a:ext cx="2163762" cy="1676400"/>
            <a:chOff x="807" y="720"/>
            <a:chExt cx="1363" cy="1056"/>
          </a:xfrm>
        </p:grpSpPr>
        <p:sp>
          <p:nvSpPr>
            <p:cNvPr id="51218" name="Freeform 18"/>
            <p:cNvSpPr>
              <a:spLocks/>
            </p:cNvSpPr>
            <p:nvPr/>
          </p:nvSpPr>
          <p:spPr bwMode="auto">
            <a:xfrm>
              <a:off x="1869" y="1125"/>
              <a:ext cx="1" cy="123"/>
            </a:xfrm>
            <a:custGeom>
              <a:avLst/>
              <a:gdLst>
                <a:gd name="T0" fmla="*/ 0 w 1"/>
                <a:gd name="T1" fmla="*/ 123 h 123"/>
                <a:gd name="T2" fmla="*/ 0 w 1"/>
                <a:gd name="T3" fmla="*/ 0 h 123"/>
              </a:gdLst>
              <a:ahLst/>
              <a:cxnLst>
                <a:cxn ang="0">
                  <a:pos x="T0" y="T1"/>
                </a:cxn>
                <a:cxn ang="0">
                  <a:pos x="T2" y="T3"/>
                </a:cxn>
              </a:cxnLst>
              <a:rect l="0" t="0" r="r" b="b"/>
              <a:pathLst>
                <a:path w="1" h="123">
                  <a:moveTo>
                    <a:pt x="0" y="123"/>
                  </a:moveTo>
                  <a:lnTo>
                    <a:pt x="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19" name="Freeform 19"/>
            <p:cNvSpPr>
              <a:spLocks/>
            </p:cNvSpPr>
            <p:nvPr/>
          </p:nvSpPr>
          <p:spPr bwMode="auto">
            <a:xfrm>
              <a:off x="1872" y="1632"/>
              <a:ext cx="1" cy="123"/>
            </a:xfrm>
            <a:custGeom>
              <a:avLst/>
              <a:gdLst>
                <a:gd name="T0" fmla="*/ 0 w 1"/>
                <a:gd name="T1" fmla="*/ 0 h 123"/>
                <a:gd name="T2" fmla="*/ 0 w 1"/>
                <a:gd name="T3" fmla="*/ 123 h 123"/>
              </a:gdLst>
              <a:ahLst/>
              <a:cxnLst>
                <a:cxn ang="0">
                  <a:pos x="T0" y="T1"/>
                </a:cxn>
                <a:cxn ang="0">
                  <a:pos x="T2" y="T3"/>
                </a:cxn>
              </a:cxnLst>
              <a:rect l="0" t="0" r="r" b="b"/>
              <a:pathLst>
                <a:path w="1" h="123">
                  <a:moveTo>
                    <a:pt x="0" y="0"/>
                  </a:moveTo>
                  <a:lnTo>
                    <a:pt x="0" y="123"/>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1220" name="Line 20"/>
            <p:cNvSpPr>
              <a:spLocks noChangeShapeType="1"/>
            </p:cNvSpPr>
            <p:nvPr/>
          </p:nvSpPr>
          <p:spPr bwMode="auto">
            <a:xfrm>
              <a:off x="960" y="1128"/>
              <a:ext cx="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1" name="Line 21"/>
            <p:cNvSpPr>
              <a:spLocks noChangeShapeType="1"/>
            </p:cNvSpPr>
            <p:nvPr/>
          </p:nvSpPr>
          <p:spPr bwMode="auto">
            <a:xfrm>
              <a:off x="960" y="1752"/>
              <a:ext cx="91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2" name="Rectangle 22"/>
            <p:cNvSpPr>
              <a:spLocks noChangeArrowheads="1"/>
            </p:cNvSpPr>
            <p:nvPr/>
          </p:nvSpPr>
          <p:spPr bwMode="auto">
            <a:xfrm rot="-5400000">
              <a:off x="1433" y="967"/>
              <a:ext cx="120" cy="298"/>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1223" name="Text Box 23"/>
            <p:cNvSpPr txBox="1">
              <a:spLocks noChangeArrowheads="1"/>
            </p:cNvSpPr>
            <p:nvPr/>
          </p:nvSpPr>
          <p:spPr bwMode="auto">
            <a:xfrm>
              <a:off x="1361" y="816"/>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51224" name="Line 24"/>
            <p:cNvSpPr>
              <a:spLocks noChangeShapeType="1"/>
            </p:cNvSpPr>
            <p:nvPr/>
          </p:nvSpPr>
          <p:spPr bwMode="auto">
            <a:xfrm>
              <a:off x="960" y="1008"/>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225" name="Text Box 25"/>
            <p:cNvSpPr txBox="1">
              <a:spLocks noChangeArrowheads="1"/>
            </p:cNvSpPr>
            <p:nvPr/>
          </p:nvSpPr>
          <p:spPr bwMode="auto">
            <a:xfrm>
              <a:off x="912" y="720"/>
              <a:ext cx="350"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i</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p>
          </p:txBody>
        </p:sp>
        <p:sp>
          <p:nvSpPr>
            <p:cNvPr id="51226" name="Text Box 26"/>
            <p:cNvSpPr txBox="1">
              <a:spLocks noChangeArrowheads="1"/>
            </p:cNvSpPr>
            <p:nvPr/>
          </p:nvSpPr>
          <p:spPr bwMode="auto">
            <a:xfrm>
              <a:off x="807" y="1296"/>
              <a:ext cx="40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u</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p>
          </p:txBody>
        </p:sp>
        <p:sp>
          <p:nvSpPr>
            <p:cNvPr id="51227" name="Text Box 27"/>
            <p:cNvSpPr txBox="1">
              <a:spLocks noChangeArrowheads="1"/>
            </p:cNvSpPr>
            <p:nvPr/>
          </p:nvSpPr>
          <p:spPr bwMode="auto">
            <a:xfrm>
              <a:off x="1937" y="1296"/>
              <a:ext cx="23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L</a:t>
              </a:r>
            </a:p>
          </p:txBody>
        </p:sp>
        <p:grpSp>
          <p:nvGrpSpPr>
            <p:cNvPr id="51228" name="Group 28"/>
            <p:cNvGrpSpPr>
              <a:grpSpLocks/>
            </p:cNvGrpSpPr>
            <p:nvPr/>
          </p:nvGrpSpPr>
          <p:grpSpPr bwMode="auto">
            <a:xfrm rot="5400000">
              <a:off x="1704" y="1416"/>
              <a:ext cx="384" cy="48"/>
              <a:chOff x="666" y="1872"/>
              <a:chExt cx="489" cy="60"/>
            </a:xfrm>
          </p:grpSpPr>
          <p:sp>
            <p:nvSpPr>
              <p:cNvPr id="51229" name="Freeform 29"/>
              <p:cNvSpPr>
                <a:spLocks/>
              </p:cNvSpPr>
              <p:nvPr/>
            </p:nvSpPr>
            <p:spPr bwMode="auto">
              <a:xfrm>
                <a:off x="666" y="1872"/>
                <a:ext cx="125" cy="60"/>
              </a:xfrm>
              <a:custGeom>
                <a:avLst/>
                <a:gdLst>
                  <a:gd name="T0" fmla="*/ 0 w 125"/>
                  <a:gd name="T1" fmla="*/ 60 h 60"/>
                  <a:gd name="T2" fmla="*/ 23 w 125"/>
                  <a:gd name="T3" fmla="*/ 15 h 60"/>
                  <a:gd name="T4" fmla="*/ 65 w 125"/>
                  <a:gd name="T5" fmla="*/ 0 h 60"/>
                  <a:gd name="T6" fmla="*/ 102 w 125"/>
                  <a:gd name="T7" fmla="*/ 15 h 60"/>
                  <a:gd name="T8" fmla="*/ 125 w 125"/>
                  <a:gd name="T9" fmla="*/ 51 h 60"/>
                </a:gdLst>
                <a:ahLst/>
                <a:cxnLst>
                  <a:cxn ang="0">
                    <a:pos x="T0" y="T1"/>
                  </a:cxn>
                  <a:cxn ang="0">
                    <a:pos x="T2" y="T3"/>
                  </a:cxn>
                  <a:cxn ang="0">
                    <a:pos x="T4" y="T5"/>
                  </a:cxn>
                  <a:cxn ang="0">
                    <a:pos x="T6" y="T7"/>
                  </a:cxn>
                  <a:cxn ang="0">
                    <a:pos x="T8" y="T9"/>
                  </a:cxn>
                </a:cxnLst>
                <a:rect l="0" t="0" r="r" b="b"/>
                <a:pathLst>
                  <a:path w="125" h="60">
                    <a:moveTo>
                      <a:pt x="0" y="60"/>
                    </a:moveTo>
                    <a:cubicBezTo>
                      <a:pt x="4" y="53"/>
                      <a:pt x="12" y="25"/>
                      <a:pt x="23" y="15"/>
                    </a:cubicBezTo>
                    <a:cubicBezTo>
                      <a:pt x="34" y="5"/>
                      <a:pt x="52" y="0"/>
                      <a:pt x="65" y="0"/>
                    </a:cubicBezTo>
                    <a:cubicBezTo>
                      <a:pt x="78" y="0"/>
                      <a:pt x="92" y="7"/>
                      <a:pt x="102" y="15"/>
                    </a:cubicBezTo>
                    <a:cubicBezTo>
                      <a:pt x="112" y="23"/>
                      <a:pt x="120" y="44"/>
                      <a:pt x="125"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1230" name="Freeform 30"/>
              <p:cNvSpPr>
                <a:spLocks/>
              </p:cNvSpPr>
              <p:nvPr/>
            </p:nvSpPr>
            <p:spPr bwMode="auto">
              <a:xfrm>
                <a:off x="791" y="1872"/>
                <a:ext cx="121" cy="54"/>
              </a:xfrm>
              <a:custGeom>
                <a:avLst/>
                <a:gdLst>
                  <a:gd name="T0" fmla="*/ 0 w 121"/>
                  <a:gd name="T1" fmla="*/ 54 h 54"/>
                  <a:gd name="T2" fmla="*/ 24 w 121"/>
                  <a:gd name="T3" fmla="*/ 15 h 54"/>
                  <a:gd name="T4" fmla="*/ 66 w 121"/>
                  <a:gd name="T5" fmla="*/ 0 h 54"/>
                  <a:gd name="T6" fmla="*/ 103 w 121"/>
                  <a:gd name="T7" fmla="*/ 15 h 54"/>
                  <a:gd name="T8" fmla="*/ 121 w 121"/>
                  <a:gd name="T9" fmla="*/ 51 h 54"/>
                </a:gdLst>
                <a:ahLst/>
                <a:cxnLst>
                  <a:cxn ang="0">
                    <a:pos x="T0" y="T1"/>
                  </a:cxn>
                  <a:cxn ang="0">
                    <a:pos x="T2" y="T3"/>
                  </a:cxn>
                  <a:cxn ang="0">
                    <a:pos x="T4" y="T5"/>
                  </a:cxn>
                  <a:cxn ang="0">
                    <a:pos x="T6" y="T7"/>
                  </a:cxn>
                  <a:cxn ang="0">
                    <a:pos x="T8" y="T9"/>
                  </a:cxn>
                </a:cxnLst>
                <a:rect l="0" t="0" r="r" b="b"/>
                <a:pathLst>
                  <a:path w="121" h="54">
                    <a:moveTo>
                      <a:pt x="0" y="54"/>
                    </a:moveTo>
                    <a:cubicBezTo>
                      <a:pt x="4" y="47"/>
                      <a:pt x="13" y="24"/>
                      <a:pt x="24" y="15"/>
                    </a:cubicBezTo>
                    <a:cubicBezTo>
                      <a:pt x="35" y="6"/>
                      <a:pt x="53" y="0"/>
                      <a:pt x="66" y="0"/>
                    </a:cubicBezTo>
                    <a:cubicBezTo>
                      <a:pt x="79" y="0"/>
                      <a:pt x="94" y="7"/>
                      <a:pt x="103" y="15"/>
                    </a:cubicBezTo>
                    <a:cubicBezTo>
                      <a:pt x="112" y="23"/>
                      <a:pt x="117" y="44"/>
                      <a:pt x="121"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1231" name="Freeform 31"/>
              <p:cNvSpPr>
                <a:spLocks/>
              </p:cNvSpPr>
              <p:nvPr/>
            </p:nvSpPr>
            <p:spPr bwMode="auto">
              <a:xfrm>
                <a:off x="912" y="1872"/>
                <a:ext cx="119" cy="51"/>
              </a:xfrm>
              <a:custGeom>
                <a:avLst/>
                <a:gdLst>
                  <a:gd name="T0" fmla="*/ 0 w 119"/>
                  <a:gd name="T1" fmla="*/ 51 h 51"/>
                  <a:gd name="T2" fmla="*/ 17 w 119"/>
                  <a:gd name="T3" fmla="*/ 15 h 51"/>
                  <a:gd name="T4" fmla="*/ 59 w 119"/>
                  <a:gd name="T5" fmla="*/ 0 h 51"/>
                  <a:gd name="T6" fmla="*/ 96 w 119"/>
                  <a:gd name="T7" fmla="*/ 15 h 51"/>
                  <a:gd name="T8" fmla="*/ 119 w 119"/>
                  <a:gd name="T9" fmla="*/ 51 h 51"/>
                </a:gdLst>
                <a:ahLst/>
                <a:cxnLst>
                  <a:cxn ang="0">
                    <a:pos x="T0" y="T1"/>
                  </a:cxn>
                  <a:cxn ang="0">
                    <a:pos x="T2" y="T3"/>
                  </a:cxn>
                  <a:cxn ang="0">
                    <a:pos x="T4" y="T5"/>
                  </a:cxn>
                  <a:cxn ang="0">
                    <a:pos x="T6" y="T7"/>
                  </a:cxn>
                  <a:cxn ang="0">
                    <a:pos x="T8" y="T9"/>
                  </a:cxn>
                </a:cxnLst>
                <a:rect l="0" t="0" r="r" b="b"/>
                <a:pathLst>
                  <a:path w="119" h="51">
                    <a:moveTo>
                      <a:pt x="0" y="51"/>
                    </a:moveTo>
                    <a:cubicBezTo>
                      <a:pt x="3" y="45"/>
                      <a:pt x="7" y="24"/>
                      <a:pt x="17" y="15"/>
                    </a:cubicBezTo>
                    <a:cubicBezTo>
                      <a:pt x="27" y="6"/>
                      <a:pt x="46" y="0"/>
                      <a:pt x="59" y="0"/>
                    </a:cubicBezTo>
                    <a:cubicBezTo>
                      <a:pt x="72" y="0"/>
                      <a:pt x="86" y="7"/>
                      <a:pt x="96" y="15"/>
                    </a:cubicBezTo>
                    <a:cubicBezTo>
                      <a:pt x="106" y="23"/>
                      <a:pt x="114" y="44"/>
                      <a:pt x="119"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1232" name="Freeform 32"/>
              <p:cNvSpPr>
                <a:spLocks/>
              </p:cNvSpPr>
              <p:nvPr/>
            </p:nvSpPr>
            <p:spPr bwMode="auto">
              <a:xfrm>
                <a:off x="1032" y="1872"/>
                <a:ext cx="123" cy="57"/>
              </a:xfrm>
              <a:custGeom>
                <a:avLst/>
                <a:gdLst>
                  <a:gd name="T0" fmla="*/ 0 w 123"/>
                  <a:gd name="T1" fmla="*/ 51 h 57"/>
                  <a:gd name="T2" fmla="*/ 23 w 123"/>
                  <a:gd name="T3" fmla="*/ 15 h 57"/>
                  <a:gd name="T4" fmla="*/ 65 w 123"/>
                  <a:gd name="T5" fmla="*/ 0 h 57"/>
                  <a:gd name="T6" fmla="*/ 102 w 123"/>
                  <a:gd name="T7" fmla="*/ 15 h 57"/>
                  <a:gd name="T8" fmla="*/ 123 w 123"/>
                  <a:gd name="T9" fmla="*/ 57 h 57"/>
                </a:gdLst>
                <a:ahLst/>
                <a:cxnLst>
                  <a:cxn ang="0">
                    <a:pos x="T0" y="T1"/>
                  </a:cxn>
                  <a:cxn ang="0">
                    <a:pos x="T2" y="T3"/>
                  </a:cxn>
                  <a:cxn ang="0">
                    <a:pos x="T4" y="T5"/>
                  </a:cxn>
                  <a:cxn ang="0">
                    <a:pos x="T6" y="T7"/>
                  </a:cxn>
                  <a:cxn ang="0">
                    <a:pos x="T8" y="T9"/>
                  </a:cxn>
                </a:cxnLst>
                <a:rect l="0" t="0" r="r" b="b"/>
                <a:pathLst>
                  <a:path w="123" h="57">
                    <a:moveTo>
                      <a:pt x="0" y="51"/>
                    </a:moveTo>
                    <a:cubicBezTo>
                      <a:pt x="3" y="45"/>
                      <a:pt x="12" y="24"/>
                      <a:pt x="23" y="15"/>
                    </a:cubicBezTo>
                    <a:cubicBezTo>
                      <a:pt x="34" y="6"/>
                      <a:pt x="52" y="0"/>
                      <a:pt x="65" y="0"/>
                    </a:cubicBezTo>
                    <a:cubicBezTo>
                      <a:pt x="78" y="0"/>
                      <a:pt x="92" y="6"/>
                      <a:pt x="102" y="15"/>
                    </a:cubicBezTo>
                    <a:cubicBezTo>
                      <a:pt x="112" y="24"/>
                      <a:pt x="119" y="48"/>
                      <a:pt x="123"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51233" name="Oval 33"/>
            <p:cNvSpPr>
              <a:spLocks noChangeArrowheads="1"/>
            </p:cNvSpPr>
            <p:nvPr/>
          </p:nvSpPr>
          <p:spPr bwMode="auto">
            <a:xfrm>
              <a:off x="912" y="1728"/>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1234" name="Oval 34"/>
            <p:cNvSpPr>
              <a:spLocks noChangeArrowheads="1"/>
            </p:cNvSpPr>
            <p:nvPr/>
          </p:nvSpPr>
          <p:spPr bwMode="auto">
            <a:xfrm>
              <a:off x="912" y="1104"/>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1235" name="Text Box 35"/>
            <p:cNvSpPr txBox="1">
              <a:spLocks noChangeArrowheads="1"/>
            </p:cNvSpPr>
            <p:nvPr/>
          </p:nvSpPr>
          <p:spPr bwMode="auto">
            <a:xfrm>
              <a:off x="816" y="1104"/>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51236" name="Text Box 36"/>
            <p:cNvSpPr txBox="1">
              <a:spLocks noChangeArrowheads="1"/>
            </p:cNvSpPr>
            <p:nvPr/>
          </p:nvSpPr>
          <p:spPr bwMode="auto">
            <a:xfrm>
              <a:off x="844" y="1488"/>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宋体" panose="02010600030101010101" pitchFamily="2" charset="-122"/>
                </a:rPr>
                <a:t>-</a:t>
              </a:r>
              <a:endParaRPr kumimoji="1" lang="en-US" altLang="zh-CN" sz="2400" b="1">
                <a:latin typeface="Times New Roman" panose="02020603050405020304" pitchFamily="18" charset="0"/>
              </a:endParaRPr>
            </a:p>
          </p:txBody>
        </p:sp>
      </p:grpSp>
      <p:sp>
        <p:nvSpPr>
          <p:cNvPr id="51237" name="Text Box 37"/>
          <p:cNvSpPr txBox="1">
            <a:spLocks noChangeArrowheads="1"/>
          </p:cNvSpPr>
          <p:nvPr/>
        </p:nvSpPr>
        <p:spPr bwMode="auto">
          <a:xfrm>
            <a:off x="365125" y="3886200"/>
            <a:ext cx="10953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solidFill>
                  <a:srgbClr val="FF0000"/>
                </a:solidFill>
                <a:latin typeface="Times New Roman" panose="02020603050405020304" pitchFamily="18" charset="0"/>
              </a:rPr>
              <a:t>取相量</a:t>
            </a:r>
            <a:endParaRPr kumimoji="1" lang="zh-CN" altLang="en-US" sz="2400" b="1">
              <a:latin typeface="Times New Roman" panose="02020603050405020304" pitchFamily="18" charset="0"/>
            </a:endParaRPr>
          </a:p>
        </p:txBody>
      </p:sp>
      <p:graphicFrame>
        <p:nvGraphicFramePr>
          <p:cNvPr id="51238" name="Object 38"/>
          <p:cNvGraphicFramePr>
            <a:graphicFrameLocks noChangeAspect="1"/>
          </p:cNvGraphicFramePr>
          <p:nvPr>
            <p:extLst>
              <p:ext uri="{D42A27DB-BD31-4B8C-83A1-F6EECF244321}">
                <p14:modId xmlns:p14="http://schemas.microsoft.com/office/powerpoint/2010/main" val="621683954"/>
              </p:ext>
            </p:extLst>
          </p:nvPr>
        </p:nvGraphicFramePr>
        <p:xfrm>
          <a:off x="899592" y="4333850"/>
          <a:ext cx="1393825" cy="895350"/>
        </p:xfrm>
        <a:graphic>
          <a:graphicData uri="http://schemas.openxmlformats.org/presentationml/2006/ole">
            <mc:AlternateContent xmlns:mc="http://schemas.openxmlformats.org/markup-compatibility/2006">
              <mc:Choice xmlns:v="urn:schemas-microsoft-com:vml" Requires="v">
                <p:oleObj spid="_x0000_s161127" name="公式" r:id="rId14" imgW="812520" imgH="520560" progId="Equation.3">
                  <p:embed/>
                </p:oleObj>
              </mc:Choice>
              <mc:Fallback>
                <p:oleObj name="公式" r:id="rId14" imgW="812520" imgH="520560" progId="Equation.3">
                  <p:embed/>
                  <p:pic>
                    <p:nvPicPr>
                      <p:cNvPr id="51238" name="Object 3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99592" y="4333850"/>
                        <a:ext cx="1393825" cy="895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39" name="Object 39"/>
          <p:cNvGraphicFramePr>
            <a:graphicFrameLocks noChangeAspect="1"/>
          </p:cNvGraphicFramePr>
          <p:nvPr>
            <p:extLst>
              <p:ext uri="{D42A27DB-BD31-4B8C-83A1-F6EECF244321}">
                <p14:modId xmlns:p14="http://schemas.microsoft.com/office/powerpoint/2010/main" val="458488075"/>
              </p:ext>
            </p:extLst>
          </p:nvPr>
        </p:nvGraphicFramePr>
        <p:xfrm>
          <a:off x="2331913" y="4468813"/>
          <a:ext cx="6632575" cy="1027112"/>
        </p:xfrm>
        <a:graphic>
          <a:graphicData uri="http://schemas.openxmlformats.org/presentationml/2006/ole">
            <mc:AlternateContent xmlns:mc="http://schemas.openxmlformats.org/markup-compatibility/2006">
              <mc:Choice xmlns:v="urn:schemas-microsoft-com:vml" Requires="v">
                <p:oleObj spid="_x0000_s161128" name="Equation" r:id="rId16" imgW="3860640" imgH="596880" progId="Equation.DSMT4">
                  <p:embed/>
                </p:oleObj>
              </mc:Choice>
              <mc:Fallback>
                <p:oleObj name="Equation" r:id="rId16" imgW="3860640" imgH="596880" progId="Equation.DSMT4">
                  <p:embed/>
                  <p:pic>
                    <p:nvPicPr>
                      <p:cNvPr id="51239" name="Object 39"/>
                      <p:cNvPicPr>
                        <a:picLocks noChangeAspect="1" noChangeArrowheads="1"/>
                      </p:cNvPicPr>
                      <p:nvPr/>
                    </p:nvPicPr>
                    <p:blipFill>
                      <a:blip r:embed="rId17"/>
                      <a:srcRect/>
                      <a:stretch>
                        <a:fillRect/>
                      </a:stretch>
                    </p:blipFill>
                    <p:spPr bwMode="auto">
                      <a:xfrm>
                        <a:off x="2331913" y="4468813"/>
                        <a:ext cx="6632575" cy="1027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40" name="Object 40"/>
          <p:cNvGraphicFramePr>
            <a:graphicFrameLocks noChangeAspect="1"/>
          </p:cNvGraphicFramePr>
          <p:nvPr/>
        </p:nvGraphicFramePr>
        <p:xfrm>
          <a:off x="1479550" y="266700"/>
          <a:ext cx="2073275" cy="1362075"/>
        </p:xfrm>
        <a:graphic>
          <a:graphicData uri="http://schemas.openxmlformats.org/presentationml/2006/ole">
            <mc:AlternateContent xmlns:mc="http://schemas.openxmlformats.org/markup-compatibility/2006">
              <mc:Choice xmlns:v="urn:schemas-microsoft-com:vml" Requires="v">
                <p:oleObj spid="_x0000_s161129" name="Equation" r:id="rId18" imgW="965160" imgH="634680" progId="Equation.DSMT4">
                  <p:embed/>
                </p:oleObj>
              </mc:Choice>
              <mc:Fallback>
                <p:oleObj name="Equation" r:id="rId18" imgW="965160" imgH="634680" progId="Equation.DSMT4">
                  <p:embed/>
                  <p:pic>
                    <p:nvPicPr>
                      <p:cNvPr id="51240" name="Object 4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479550" y="266700"/>
                        <a:ext cx="2073275"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4452810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51240"/>
                                        </p:tgtEl>
                                        <p:attrNameLst>
                                          <p:attrName>style.visibility</p:attrName>
                                        </p:attrNameLst>
                                      </p:cBhvr>
                                      <p:to>
                                        <p:strVal val="visible"/>
                                      </p:to>
                                    </p:set>
                                    <p:animEffect transition="in" filter="dissolve">
                                      <p:cBhvr>
                                        <p:cTn id="7" dur="500"/>
                                        <p:tgtEl>
                                          <p:spTgt spid="512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1207"/>
                                        </p:tgtEl>
                                        <p:attrNameLst>
                                          <p:attrName>style.visibility</p:attrName>
                                        </p:attrNameLst>
                                      </p:cBhvr>
                                      <p:to>
                                        <p:strVal val="visible"/>
                                      </p:to>
                                    </p:set>
                                    <p:animEffect transition="in" filter="dissolve">
                                      <p:cBhvr>
                                        <p:cTn id="12" dur="500"/>
                                        <p:tgtEl>
                                          <p:spTgt spid="512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1203"/>
                                        </p:tgtEl>
                                        <p:attrNameLst>
                                          <p:attrName>style.visibility</p:attrName>
                                        </p:attrNameLst>
                                      </p:cBhvr>
                                      <p:to>
                                        <p:strVal val="visible"/>
                                      </p:to>
                                    </p:set>
                                    <p:animEffect transition="in" filter="wipe(left)">
                                      <p:cBhvr>
                                        <p:cTn id="17" dur="500"/>
                                        <p:tgtEl>
                                          <p:spTgt spid="512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272" fill="hold" grpId="0" nodeType="clickEffect">
                                  <p:stCondLst>
                                    <p:cond delay="0"/>
                                  </p:stCondLst>
                                  <p:childTnLst>
                                    <p:set>
                                      <p:cBhvr>
                                        <p:cTn id="21" dur="1" fill="hold">
                                          <p:stCondLst>
                                            <p:cond delay="0"/>
                                          </p:stCondLst>
                                        </p:cTn>
                                        <p:tgtEl>
                                          <p:spTgt spid="51202"/>
                                        </p:tgtEl>
                                        <p:attrNameLst>
                                          <p:attrName>style.visibility</p:attrName>
                                        </p:attrNameLst>
                                      </p:cBhvr>
                                      <p:to>
                                        <p:strVal val="visible"/>
                                      </p:to>
                                    </p:set>
                                    <p:anim calcmode="lin" valueType="num">
                                      <p:cBhvr>
                                        <p:cTn id="22" dur="500" fill="hold"/>
                                        <p:tgtEl>
                                          <p:spTgt spid="51202"/>
                                        </p:tgtEl>
                                        <p:attrNameLst>
                                          <p:attrName>ppt_w</p:attrName>
                                        </p:attrNameLst>
                                      </p:cBhvr>
                                      <p:tavLst>
                                        <p:tav tm="0">
                                          <p:val>
                                            <p:strVal val="2/3*#ppt_w"/>
                                          </p:val>
                                        </p:tav>
                                        <p:tav tm="100000">
                                          <p:val>
                                            <p:strVal val="#ppt_w"/>
                                          </p:val>
                                        </p:tav>
                                      </p:tavLst>
                                    </p:anim>
                                    <p:anim calcmode="lin" valueType="num">
                                      <p:cBhvr>
                                        <p:cTn id="23" dur="500" fill="hold"/>
                                        <p:tgtEl>
                                          <p:spTgt spid="51202"/>
                                        </p:tgtEl>
                                        <p:attrNameLst>
                                          <p:attrName>ppt_h</p:attrName>
                                        </p:attrNameLst>
                                      </p:cBhvr>
                                      <p:tavLst>
                                        <p:tav tm="0">
                                          <p:val>
                                            <p:strVal val="2/3*#ppt_h"/>
                                          </p:val>
                                        </p:tav>
                                        <p:tav tm="100000">
                                          <p:val>
                                            <p:strVal val="#ppt_h"/>
                                          </p:val>
                                        </p:tav>
                                      </p:tavLst>
                                    </p:anim>
                                  </p:childTnLst>
                                </p:cTn>
                              </p:par>
                            </p:childTnLst>
                          </p:cTn>
                        </p:par>
                        <p:par>
                          <p:cTn id="24" fill="hold" nodeType="afterGroup">
                            <p:stCondLst>
                              <p:cond delay="500"/>
                            </p:stCondLst>
                            <p:childTnLst>
                              <p:par>
                                <p:cTn id="25" presetID="22" presetClass="entr" presetSubtype="8" fill="hold" nodeType="afterEffect">
                                  <p:stCondLst>
                                    <p:cond delay="0"/>
                                  </p:stCondLst>
                                  <p:childTnLst>
                                    <p:set>
                                      <p:cBhvr>
                                        <p:cTn id="26" dur="1" fill="hold">
                                          <p:stCondLst>
                                            <p:cond delay="0"/>
                                          </p:stCondLst>
                                        </p:cTn>
                                        <p:tgtEl>
                                          <p:spTgt spid="51217"/>
                                        </p:tgtEl>
                                        <p:attrNameLst>
                                          <p:attrName>style.visibility</p:attrName>
                                        </p:attrNameLst>
                                      </p:cBhvr>
                                      <p:to>
                                        <p:strVal val="visible"/>
                                      </p:to>
                                    </p:set>
                                    <p:animEffect transition="in" filter="wipe(left)">
                                      <p:cBhvr>
                                        <p:cTn id="27" dur="500"/>
                                        <p:tgtEl>
                                          <p:spTgt spid="5121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nodeType="clickEffect">
                                  <p:stCondLst>
                                    <p:cond delay="0"/>
                                  </p:stCondLst>
                                  <p:childTnLst>
                                    <p:set>
                                      <p:cBhvr>
                                        <p:cTn id="31" dur="1" fill="hold">
                                          <p:stCondLst>
                                            <p:cond delay="0"/>
                                          </p:stCondLst>
                                        </p:cTn>
                                        <p:tgtEl>
                                          <p:spTgt spid="51204"/>
                                        </p:tgtEl>
                                        <p:attrNameLst>
                                          <p:attrName>style.visibility</p:attrName>
                                        </p:attrNameLst>
                                      </p:cBhvr>
                                      <p:to>
                                        <p:strVal val="visible"/>
                                      </p:to>
                                    </p:set>
                                    <p:anim calcmode="lin" valueType="num">
                                      <p:cBhvr additive="base">
                                        <p:cTn id="32" dur="500" fill="hold"/>
                                        <p:tgtEl>
                                          <p:spTgt spid="51204"/>
                                        </p:tgtEl>
                                        <p:attrNameLst>
                                          <p:attrName>ppt_x</p:attrName>
                                        </p:attrNameLst>
                                      </p:cBhvr>
                                      <p:tavLst>
                                        <p:tav tm="0">
                                          <p:val>
                                            <p:strVal val="0-#ppt_w/2"/>
                                          </p:val>
                                        </p:tav>
                                        <p:tav tm="100000">
                                          <p:val>
                                            <p:strVal val="#ppt_x"/>
                                          </p:val>
                                        </p:tav>
                                      </p:tavLst>
                                    </p:anim>
                                    <p:anim calcmode="lin" valueType="num">
                                      <p:cBhvr additive="base">
                                        <p:cTn id="33" dur="500" fill="hold"/>
                                        <p:tgtEl>
                                          <p:spTgt spid="51204"/>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51237"/>
                                        </p:tgtEl>
                                        <p:attrNameLst>
                                          <p:attrName>style.visibility</p:attrName>
                                        </p:attrNameLst>
                                      </p:cBhvr>
                                      <p:to>
                                        <p:strVal val="visible"/>
                                      </p:to>
                                    </p:set>
                                    <p:anim calcmode="lin" valueType="num">
                                      <p:cBhvr additive="base">
                                        <p:cTn id="38" dur="500" fill="hold"/>
                                        <p:tgtEl>
                                          <p:spTgt spid="51237"/>
                                        </p:tgtEl>
                                        <p:attrNameLst>
                                          <p:attrName>ppt_x</p:attrName>
                                        </p:attrNameLst>
                                      </p:cBhvr>
                                      <p:tavLst>
                                        <p:tav tm="0">
                                          <p:val>
                                            <p:strVal val="0-#ppt_w/2"/>
                                          </p:val>
                                        </p:tav>
                                        <p:tav tm="100000">
                                          <p:val>
                                            <p:strVal val="#ppt_x"/>
                                          </p:val>
                                        </p:tav>
                                      </p:tavLst>
                                    </p:anim>
                                    <p:anim calcmode="lin" valueType="num">
                                      <p:cBhvr additive="base">
                                        <p:cTn id="39" dur="500" fill="hold"/>
                                        <p:tgtEl>
                                          <p:spTgt spid="51237"/>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51205"/>
                                        </p:tgtEl>
                                        <p:attrNameLst>
                                          <p:attrName>style.visibility</p:attrName>
                                        </p:attrNameLst>
                                      </p:cBhvr>
                                      <p:to>
                                        <p:strVal val="visible"/>
                                      </p:to>
                                    </p:set>
                                    <p:animEffect transition="in" filter="wipe(left)">
                                      <p:cBhvr>
                                        <p:cTn id="44" dur="500"/>
                                        <p:tgtEl>
                                          <p:spTgt spid="51205"/>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51238"/>
                                        </p:tgtEl>
                                        <p:attrNameLst>
                                          <p:attrName>style.visibility</p:attrName>
                                        </p:attrNameLst>
                                      </p:cBhvr>
                                      <p:to>
                                        <p:strVal val="visible"/>
                                      </p:to>
                                    </p:set>
                                    <p:animEffect transition="in" filter="wipe(left)">
                                      <p:cBhvr>
                                        <p:cTn id="49" dur="500"/>
                                        <p:tgtEl>
                                          <p:spTgt spid="5123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51239"/>
                                        </p:tgtEl>
                                        <p:attrNameLst>
                                          <p:attrName>style.visibility</p:attrName>
                                        </p:attrNameLst>
                                      </p:cBhvr>
                                      <p:to>
                                        <p:strVal val="visible"/>
                                      </p:to>
                                    </p:set>
                                    <p:animEffect transition="in" filter="wipe(left)">
                                      <p:cBhvr>
                                        <p:cTn id="54" dur="500"/>
                                        <p:tgtEl>
                                          <p:spTgt spid="5123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51206"/>
                                        </p:tgtEl>
                                        <p:attrNameLst>
                                          <p:attrName>style.visibility</p:attrName>
                                        </p:attrNameLst>
                                      </p:cBhvr>
                                      <p:to>
                                        <p:strVal val="visible"/>
                                      </p:to>
                                    </p:set>
                                    <p:animEffect transition="in" filter="wipe(left)">
                                      <p:cBhvr>
                                        <p:cTn id="59" dur="500"/>
                                        <p:tgtEl>
                                          <p:spTgt spid="51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autoUpdateAnimBg="0"/>
      <p:bldP spid="51237"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309" name="Group 13"/>
          <p:cNvGrpSpPr>
            <a:grpSpLocks/>
          </p:cNvGrpSpPr>
          <p:nvPr/>
        </p:nvGrpSpPr>
        <p:grpSpPr bwMode="auto">
          <a:xfrm>
            <a:off x="1049464" y="3328987"/>
            <a:ext cx="5181600" cy="2001838"/>
            <a:chOff x="1248" y="2064"/>
            <a:chExt cx="3264" cy="1261"/>
          </a:xfrm>
        </p:grpSpPr>
        <p:grpSp>
          <p:nvGrpSpPr>
            <p:cNvPr id="55310" name="Group 14"/>
            <p:cNvGrpSpPr>
              <a:grpSpLocks/>
            </p:cNvGrpSpPr>
            <p:nvPr/>
          </p:nvGrpSpPr>
          <p:grpSpPr bwMode="auto">
            <a:xfrm>
              <a:off x="1248" y="2160"/>
              <a:ext cx="864" cy="624"/>
              <a:chOff x="1248" y="2400"/>
              <a:chExt cx="864" cy="624"/>
            </a:xfrm>
          </p:grpSpPr>
          <p:sp>
            <p:nvSpPr>
              <p:cNvPr id="55311" name="Rectangle 15"/>
              <p:cNvSpPr>
                <a:spLocks noChangeArrowheads="1"/>
              </p:cNvSpPr>
              <p:nvPr/>
            </p:nvSpPr>
            <p:spPr bwMode="auto">
              <a:xfrm>
                <a:off x="1728" y="2400"/>
                <a:ext cx="384" cy="624"/>
              </a:xfrm>
              <a:prstGeom prst="rect">
                <a:avLst/>
              </a:prstGeom>
              <a:solidFill>
                <a:schemeClr val="accent1"/>
              </a:solidFill>
              <a:ln w="9525">
                <a:solidFill>
                  <a:schemeClr val="tx1"/>
                </a:solidFill>
                <a:miter lim="800000"/>
                <a:headEnd/>
                <a:tailEnd/>
              </a:ln>
            </p:spPr>
            <p:txBody>
              <a:bodyPr wrap="none" anchor="ctr"/>
              <a:lstStyle/>
              <a:p>
                <a:pPr>
                  <a:spcBef>
                    <a:spcPct val="0"/>
                  </a:spcBef>
                </a:pPr>
                <a:r>
                  <a:rPr kumimoji="1" lang="zh-CN" altLang="en-US" sz="2800" b="1" dirty="0">
                    <a:latin typeface="Times New Roman" panose="02020603050405020304" pitchFamily="18" charset="0"/>
                  </a:rPr>
                  <a:t>线</a:t>
                </a:r>
                <a:endParaRPr kumimoji="1" lang="en-US" altLang="zh-CN" sz="2800" b="1" dirty="0">
                  <a:latin typeface="Times New Roman" panose="02020603050405020304" pitchFamily="18" charset="0"/>
                </a:endParaRPr>
              </a:p>
              <a:p>
                <a:pPr>
                  <a:spcBef>
                    <a:spcPct val="0"/>
                  </a:spcBef>
                </a:pPr>
                <a:r>
                  <a:rPr kumimoji="1" lang="zh-CN" altLang="en-US" sz="2800" b="1" dirty="0">
                    <a:latin typeface="Times New Roman" panose="02020603050405020304" pitchFamily="18" charset="0"/>
                  </a:rPr>
                  <a:t>性</a:t>
                </a:r>
              </a:p>
            </p:txBody>
          </p:sp>
          <p:sp>
            <p:nvSpPr>
              <p:cNvPr id="55312" name="Line 16"/>
              <p:cNvSpPr>
                <a:spLocks noChangeShapeType="1"/>
              </p:cNvSpPr>
              <p:nvPr/>
            </p:nvSpPr>
            <p:spPr bwMode="auto">
              <a:xfrm>
                <a:off x="1344" y="2736"/>
                <a:ext cx="384"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pSp>
            <p:nvGrpSpPr>
              <p:cNvPr id="55313" name="Group 17"/>
              <p:cNvGrpSpPr>
                <a:grpSpLocks/>
              </p:cNvGrpSpPr>
              <p:nvPr/>
            </p:nvGrpSpPr>
            <p:grpSpPr bwMode="auto">
              <a:xfrm>
                <a:off x="1248" y="2544"/>
                <a:ext cx="384" cy="108"/>
                <a:chOff x="2352" y="2400"/>
                <a:chExt cx="1152" cy="480"/>
              </a:xfrm>
            </p:grpSpPr>
            <p:sp>
              <p:nvSpPr>
                <p:cNvPr id="55314" name="Line 18"/>
                <p:cNvSpPr>
                  <a:spLocks noChangeShapeType="1"/>
                </p:cNvSpPr>
                <p:nvPr/>
              </p:nvSpPr>
              <p:spPr bwMode="auto">
                <a:xfrm>
                  <a:off x="2352" y="2400"/>
                  <a:ext cx="28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15" name="Line 19"/>
                <p:cNvSpPr>
                  <a:spLocks noChangeShapeType="1"/>
                </p:cNvSpPr>
                <p:nvPr/>
              </p:nvSpPr>
              <p:spPr bwMode="auto">
                <a:xfrm>
                  <a:off x="2640" y="2400"/>
                  <a:ext cx="0" cy="48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16" name="Line 20"/>
                <p:cNvSpPr>
                  <a:spLocks noChangeShapeType="1"/>
                </p:cNvSpPr>
                <p:nvPr/>
              </p:nvSpPr>
              <p:spPr bwMode="auto">
                <a:xfrm>
                  <a:off x="2640" y="2880"/>
                  <a:ext cx="28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17" name="Line 21"/>
                <p:cNvSpPr>
                  <a:spLocks noChangeShapeType="1"/>
                </p:cNvSpPr>
                <p:nvPr/>
              </p:nvSpPr>
              <p:spPr bwMode="auto">
                <a:xfrm>
                  <a:off x="2928" y="2400"/>
                  <a:ext cx="0" cy="48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18" name="Line 22"/>
                <p:cNvSpPr>
                  <a:spLocks noChangeShapeType="1"/>
                </p:cNvSpPr>
                <p:nvPr/>
              </p:nvSpPr>
              <p:spPr bwMode="auto">
                <a:xfrm>
                  <a:off x="2928" y="2400"/>
                  <a:ext cx="28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19" name="Line 23"/>
                <p:cNvSpPr>
                  <a:spLocks noChangeShapeType="1"/>
                </p:cNvSpPr>
                <p:nvPr/>
              </p:nvSpPr>
              <p:spPr bwMode="auto">
                <a:xfrm>
                  <a:off x="3216" y="2400"/>
                  <a:ext cx="0" cy="48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20" name="Line 24"/>
                <p:cNvSpPr>
                  <a:spLocks noChangeShapeType="1"/>
                </p:cNvSpPr>
                <p:nvPr/>
              </p:nvSpPr>
              <p:spPr bwMode="auto">
                <a:xfrm>
                  <a:off x="3216" y="2880"/>
                  <a:ext cx="288"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21" name="Line 25"/>
                <p:cNvSpPr>
                  <a:spLocks noChangeShapeType="1"/>
                </p:cNvSpPr>
                <p:nvPr/>
              </p:nvSpPr>
              <p:spPr bwMode="auto">
                <a:xfrm>
                  <a:off x="3504" y="2400"/>
                  <a:ext cx="0" cy="48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grpSp>
        </p:grpSp>
        <p:grpSp>
          <p:nvGrpSpPr>
            <p:cNvPr id="55322" name="Group 26"/>
            <p:cNvGrpSpPr>
              <a:grpSpLocks/>
            </p:cNvGrpSpPr>
            <p:nvPr/>
          </p:nvGrpSpPr>
          <p:grpSpPr bwMode="auto">
            <a:xfrm>
              <a:off x="2496" y="2064"/>
              <a:ext cx="816" cy="720"/>
              <a:chOff x="2496" y="2304"/>
              <a:chExt cx="816" cy="720"/>
            </a:xfrm>
          </p:grpSpPr>
          <p:sp>
            <p:nvSpPr>
              <p:cNvPr id="55323" name="Rectangle 27"/>
              <p:cNvSpPr>
                <a:spLocks noChangeArrowheads="1"/>
              </p:cNvSpPr>
              <p:nvPr/>
            </p:nvSpPr>
            <p:spPr bwMode="auto">
              <a:xfrm>
                <a:off x="2928" y="2400"/>
                <a:ext cx="384" cy="624"/>
              </a:xfrm>
              <a:prstGeom prst="rect">
                <a:avLst/>
              </a:prstGeom>
              <a:solidFill>
                <a:schemeClr val="accent1"/>
              </a:solidFill>
              <a:ln w="9525">
                <a:solidFill>
                  <a:schemeClr val="tx1"/>
                </a:solidFill>
                <a:miter lim="800000"/>
                <a:headEnd/>
                <a:tailEnd/>
              </a:ln>
            </p:spPr>
            <p:txBody>
              <a:bodyPr wrap="none" anchor="ctr"/>
              <a:lstStyle/>
              <a:p>
                <a:pPr>
                  <a:spcBef>
                    <a:spcPct val="0"/>
                  </a:spcBef>
                </a:pPr>
                <a:r>
                  <a:rPr kumimoji="1" lang="zh-CN" altLang="en-US" sz="2800" b="1" dirty="0">
                    <a:latin typeface="Times New Roman" panose="02020603050405020304" pitchFamily="18" charset="0"/>
                  </a:rPr>
                  <a:t>线</a:t>
                </a:r>
                <a:endParaRPr kumimoji="1" lang="en-US" altLang="zh-CN" sz="2800" b="1" dirty="0">
                  <a:latin typeface="Times New Roman" panose="02020603050405020304" pitchFamily="18" charset="0"/>
                </a:endParaRPr>
              </a:p>
              <a:p>
                <a:pPr>
                  <a:spcBef>
                    <a:spcPct val="0"/>
                  </a:spcBef>
                </a:pPr>
                <a:r>
                  <a:rPr kumimoji="1" lang="zh-CN" altLang="en-US" sz="2800" b="1" dirty="0">
                    <a:latin typeface="Times New Roman" panose="02020603050405020304" pitchFamily="18" charset="0"/>
                  </a:rPr>
                  <a:t>性</a:t>
                </a:r>
              </a:p>
            </p:txBody>
          </p:sp>
          <p:sp>
            <p:nvSpPr>
              <p:cNvPr id="55324" name="Line 28"/>
              <p:cNvSpPr>
                <a:spLocks noChangeShapeType="1"/>
              </p:cNvSpPr>
              <p:nvPr/>
            </p:nvSpPr>
            <p:spPr bwMode="auto">
              <a:xfrm>
                <a:off x="2496" y="2592"/>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25" name="Line 29"/>
              <p:cNvSpPr>
                <a:spLocks noChangeShapeType="1"/>
              </p:cNvSpPr>
              <p:nvPr/>
            </p:nvSpPr>
            <p:spPr bwMode="auto">
              <a:xfrm>
                <a:off x="2496" y="2880"/>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26" name="Text Box 30"/>
              <p:cNvSpPr txBox="1">
                <a:spLocks noChangeArrowheads="1"/>
              </p:cNvSpPr>
              <p:nvPr/>
            </p:nvSpPr>
            <p:spPr bwMode="auto">
              <a:xfrm>
                <a:off x="2544" y="2304"/>
                <a:ext cx="348"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800" b="1" i="1" dirty="0">
                    <a:latin typeface="Symbol" panose="05050102010706020507" pitchFamily="18" charset="2"/>
                  </a:rPr>
                  <a:t>w</a:t>
                </a:r>
                <a:r>
                  <a:rPr kumimoji="1" lang="en-US" altLang="zh-CN" sz="2800" b="1" baseline="-25000" dirty="0"/>
                  <a:t>1</a:t>
                </a:r>
                <a:endParaRPr kumimoji="1" lang="en-US" altLang="zh-CN" sz="2800" b="1" dirty="0"/>
              </a:p>
            </p:txBody>
          </p:sp>
          <p:sp>
            <p:nvSpPr>
              <p:cNvPr id="55327" name="Text Box 31"/>
              <p:cNvSpPr txBox="1">
                <a:spLocks noChangeArrowheads="1"/>
              </p:cNvSpPr>
              <p:nvPr/>
            </p:nvSpPr>
            <p:spPr bwMode="auto">
              <a:xfrm>
                <a:off x="2496" y="2592"/>
                <a:ext cx="348"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800" b="1" i="1">
                    <a:latin typeface="Symbol" panose="05050102010706020507" pitchFamily="18" charset="2"/>
                  </a:rPr>
                  <a:t>w</a:t>
                </a:r>
                <a:r>
                  <a:rPr kumimoji="1" lang="en-US" altLang="zh-CN" sz="2800" b="1" baseline="-25000"/>
                  <a:t>2</a:t>
                </a:r>
                <a:endParaRPr kumimoji="1" lang="en-US" altLang="zh-CN" sz="2800" b="1"/>
              </a:p>
            </p:txBody>
          </p:sp>
        </p:grpSp>
        <p:grpSp>
          <p:nvGrpSpPr>
            <p:cNvPr id="55328" name="Group 32"/>
            <p:cNvGrpSpPr>
              <a:grpSpLocks/>
            </p:cNvGrpSpPr>
            <p:nvPr/>
          </p:nvGrpSpPr>
          <p:grpSpPr bwMode="auto">
            <a:xfrm>
              <a:off x="3696" y="2160"/>
              <a:ext cx="816" cy="624"/>
              <a:chOff x="3888" y="2400"/>
              <a:chExt cx="816" cy="624"/>
            </a:xfrm>
          </p:grpSpPr>
          <p:sp>
            <p:nvSpPr>
              <p:cNvPr id="55329" name="Rectangle 33"/>
              <p:cNvSpPr>
                <a:spLocks noChangeArrowheads="1"/>
              </p:cNvSpPr>
              <p:nvPr/>
            </p:nvSpPr>
            <p:spPr bwMode="auto">
              <a:xfrm>
                <a:off x="4320" y="2400"/>
                <a:ext cx="384" cy="624"/>
              </a:xfrm>
              <a:prstGeom prst="rect">
                <a:avLst/>
              </a:prstGeom>
              <a:solidFill>
                <a:schemeClr val="accent1"/>
              </a:solidFill>
              <a:ln w="9525">
                <a:solidFill>
                  <a:schemeClr val="tx1"/>
                </a:solidFill>
                <a:miter lim="800000"/>
                <a:headEnd/>
                <a:tailEnd/>
              </a:ln>
            </p:spPr>
            <p:txBody>
              <a:bodyPr wrap="none" anchor="ctr"/>
              <a:lstStyle/>
              <a:p>
                <a:pPr>
                  <a:spcBef>
                    <a:spcPct val="0"/>
                  </a:spcBef>
                </a:pPr>
                <a:r>
                  <a:rPr kumimoji="1" lang="zh-CN" altLang="en-US" sz="2400" b="1" dirty="0">
                    <a:latin typeface="Times New Roman" panose="02020603050405020304" pitchFamily="18" charset="0"/>
                  </a:rPr>
                  <a:t>非</a:t>
                </a:r>
                <a:endParaRPr kumimoji="1" lang="en-US" altLang="en-US" sz="2400" b="1" dirty="0">
                  <a:latin typeface="Times New Roman" panose="02020603050405020304" pitchFamily="18" charset="0"/>
                </a:endParaRPr>
              </a:p>
              <a:p>
                <a:pPr>
                  <a:spcBef>
                    <a:spcPct val="0"/>
                  </a:spcBef>
                </a:pPr>
                <a:r>
                  <a:rPr kumimoji="1" lang="zh-CN" altLang="en-US" sz="2400" b="1" dirty="0">
                    <a:latin typeface="Times New Roman" panose="02020603050405020304" pitchFamily="18" charset="0"/>
                  </a:rPr>
                  <a:t>线</a:t>
                </a:r>
                <a:endParaRPr kumimoji="1" lang="en-US" altLang="zh-CN" sz="2400" b="1" dirty="0">
                  <a:latin typeface="Times New Roman" panose="02020603050405020304" pitchFamily="18" charset="0"/>
                </a:endParaRPr>
              </a:p>
              <a:p>
                <a:pPr>
                  <a:spcBef>
                    <a:spcPct val="0"/>
                  </a:spcBef>
                </a:pPr>
                <a:r>
                  <a:rPr kumimoji="1" lang="zh-CN" altLang="en-US" sz="2400" b="1" dirty="0">
                    <a:latin typeface="Times New Roman" panose="02020603050405020304" pitchFamily="18" charset="0"/>
                  </a:rPr>
                  <a:t>性</a:t>
                </a:r>
              </a:p>
            </p:txBody>
          </p:sp>
          <p:sp>
            <p:nvSpPr>
              <p:cNvPr id="55330" name="Line 34"/>
              <p:cNvSpPr>
                <a:spLocks noChangeShapeType="1"/>
              </p:cNvSpPr>
              <p:nvPr/>
            </p:nvSpPr>
            <p:spPr bwMode="auto">
              <a:xfrm>
                <a:off x="3888" y="2736"/>
                <a:ext cx="43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31" name="Text Box 35"/>
              <p:cNvSpPr txBox="1">
                <a:spLocks noChangeArrowheads="1"/>
              </p:cNvSpPr>
              <p:nvPr/>
            </p:nvSpPr>
            <p:spPr bwMode="auto">
              <a:xfrm>
                <a:off x="3888" y="2448"/>
                <a:ext cx="272"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800" b="1" i="1">
                    <a:latin typeface="Symbol" panose="05050102010706020507" pitchFamily="18" charset="2"/>
                  </a:rPr>
                  <a:t>w</a:t>
                </a:r>
                <a:endParaRPr kumimoji="1" lang="en-US" altLang="zh-CN" sz="2800" b="1"/>
              </a:p>
            </p:txBody>
          </p:sp>
        </p:grpSp>
        <p:sp>
          <p:nvSpPr>
            <p:cNvPr id="55332" name="AutoShape 36"/>
            <p:cNvSpPr>
              <a:spLocks/>
            </p:cNvSpPr>
            <p:nvPr/>
          </p:nvSpPr>
          <p:spPr bwMode="auto">
            <a:xfrm rot="16200000">
              <a:off x="3048" y="1704"/>
              <a:ext cx="48" cy="2401"/>
            </a:xfrm>
            <a:prstGeom prst="leftBrace">
              <a:avLst>
                <a:gd name="adj1" fmla="val 183333"/>
                <a:gd name="adj2" fmla="val 49949"/>
              </a:avLst>
            </a:pr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sz="2800"/>
            </a:p>
          </p:txBody>
        </p:sp>
        <p:sp>
          <p:nvSpPr>
            <p:cNvPr id="55333" name="Text Box 37"/>
            <p:cNvSpPr txBox="1">
              <a:spLocks noChangeArrowheads="1"/>
            </p:cNvSpPr>
            <p:nvPr/>
          </p:nvSpPr>
          <p:spPr bwMode="auto">
            <a:xfrm>
              <a:off x="2666" y="2995"/>
              <a:ext cx="1025"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lang="zh-CN" altLang="en-US" sz="2800" dirty="0"/>
                <a:t>都</a:t>
              </a:r>
              <a:r>
                <a:rPr kumimoji="1" lang="zh-CN" altLang="en-US" sz="2800" b="1" dirty="0">
                  <a:latin typeface="Times New Roman" panose="02020603050405020304" pitchFamily="18" charset="0"/>
                </a:rPr>
                <a:t>不适用</a:t>
              </a:r>
            </a:p>
          </p:txBody>
        </p:sp>
      </p:grpSp>
      <p:sp>
        <p:nvSpPr>
          <p:cNvPr id="55298" name="Text Box 2" descr="花束"/>
          <p:cNvSpPr txBox="1">
            <a:spLocks noChangeArrowheads="1"/>
          </p:cNvSpPr>
          <p:nvPr/>
        </p:nvSpPr>
        <p:spPr bwMode="auto">
          <a:xfrm>
            <a:off x="762000" y="361950"/>
            <a:ext cx="895350" cy="519113"/>
          </a:xfrm>
          <a:prstGeom prst="rect">
            <a:avLst/>
          </a:prstGeom>
          <a:blipFill dpi="0" rotWithShape="0">
            <a:blip r:embed="rId3"/>
            <a:srcRect/>
            <a:tile tx="0" ty="0" sx="100000" sy="100000" flip="none" algn="tl"/>
          </a:blipFill>
          <a:ln>
            <a:noFill/>
          </a:ln>
          <a:effectLst>
            <a:outerShdw dist="107763" dir="18900000" algn="ctr" rotWithShape="0">
              <a:srgbClr val="808080"/>
            </a:outerShdw>
          </a:effectLst>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800" b="1">
                <a:latin typeface="Times New Roman" panose="02020603050405020304" pitchFamily="18" charset="0"/>
                <a:ea typeface="华文行楷" panose="02010800040101010101" pitchFamily="2" charset="-122"/>
              </a:rPr>
              <a:t>小结</a:t>
            </a:r>
          </a:p>
        </p:txBody>
      </p:sp>
      <p:grpSp>
        <p:nvGrpSpPr>
          <p:cNvPr id="55299" name="Group 3"/>
          <p:cNvGrpSpPr>
            <a:grpSpLocks/>
          </p:cNvGrpSpPr>
          <p:nvPr/>
        </p:nvGrpSpPr>
        <p:grpSpPr bwMode="auto">
          <a:xfrm>
            <a:off x="179512" y="914400"/>
            <a:ext cx="4624390" cy="1077914"/>
            <a:chOff x="988" y="576"/>
            <a:chExt cx="2913" cy="679"/>
          </a:xfrm>
        </p:grpSpPr>
        <p:sp>
          <p:nvSpPr>
            <p:cNvPr id="55300" name="Text Box 4"/>
            <p:cNvSpPr txBox="1">
              <a:spLocks noChangeArrowheads="1"/>
            </p:cNvSpPr>
            <p:nvPr/>
          </p:nvSpPr>
          <p:spPr bwMode="auto">
            <a:xfrm>
              <a:off x="988" y="576"/>
              <a:ext cx="1308"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800" b="1">
                  <a:latin typeface="Times New Roman" panose="02020603050405020304" pitchFamily="18" charset="0"/>
                </a:rPr>
                <a:t>①     </a:t>
              </a:r>
              <a:r>
                <a:rPr kumimoji="1" lang="zh-CN" altLang="en-US" sz="2800" b="1">
                  <a:latin typeface="Times New Roman" panose="02020603050405020304" pitchFamily="18" charset="0"/>
                </a:rPr>
                <a:t>正弦量</a:t>
              </a:r>
            </a:p>
          </p:txBody>
        </p:sp>
        <p:sp>
          <p:nvSpPr>
            <p:cNvPr id="55301" name="Rectangle 5"/>
            <p:cNvSpPr>
              <a:spLocks noChangeArrowheads="1"/>
            </p:cNvSpPr>
            <p:nvPr/>
          </p:nvSpPr>
          <p:spPr bwMode="auto">
            <a:xfrm>
              <a:off x="3168" y="576"/>
              <a:ext cx="571"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800" b="1">
                  <a:latin typeface="Times New Roman" panose="02020603050405020304" pitchFamily="18" charset="0"/>
                </a:rPr>
                <a:t>相量</a:t>
              </a:r>
            </a:p>
          </p:txBody>
        </p:sp>
        <p:grpSp>
          <p:nvGrpSpPr>
            <p:cNvPr id="55302" name="Group 6"/>
            <p:cNvGrpSpPr>
              <a:grpSpLocks/>
            </p:cNvGrpSpPr>
            <p:nvPr/>
          </p:nvGrpSpPr>
          <p:grpSpPr bwMode="auto">
            <a:xfrm>
              <a:off x="2352" y="672"/>
              <a:ext cx="492" cy="72"/>
              <a:chOff x="2580" y="768"/>
              <a:chExt cx="492" cy="72"/>
            </a:xfrm>
          </p:grpSpPr>
          <p:sp>
            <p:nvSpPr>
              <p:cNvPr id="55303" name="Line 7"/>
              <p:cNvSpPr>
                <a:spLocks noChangeShapeType="1"/>
              </p:cNvSpPr>
              <p:nvPr/>
            </p:nvSpPr>
            <p:spPr bwMode="auto">
              <a:xfrm>
                <a:off x="2592" y="768"/>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04" name="Line 8"/>
              <p:cNvSpPr>
                <a:spLocks noChangeShapeType="1"/>
              </p:cNvSpPr>
              <p:nvPr/>
            </p:nvSpPr>
            <p:spPr bwMode="auto">
              <a:xfrm flipH="1">
                <a:off x="2580" y="840"/>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pSp>
        <p:sp>
          <p:nvSpPr>
            <p:cNvPr id="55305" name="Text Box 9"/>
            <p:cNvSpPr txBox="1">
              <a:spLocks noChangeArrowheads="1"/>
            </p:cNvSpPr>
            <p:nvPr/>
          </p:nvSpPr>
          <p:spPr bwMode="auto">
            <a:xfrm>
              <a:off x="1584" y="912"/>
              <a:ext cx="580"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spcBef>
                  <a:spcPct val="0"/>
                </a:spcBef>
              </a:pPr>
              <a:r>
                <a:rPr kumimoji="1" lang="zh-CN" altLang="en-US" sz="2800" b="1" dirty="0">
                  <a:latin typeface="Times New Roman" panose="02020603050405020304" pitchFamily="18" charset="0"/>
                </a:rPr>
                <a:t>时域 </a:t>
              </a:r>
            </a:p>
          </p:txBody>
        </p:sp>
        <p:sp>
          <p:nvSpPr>
            <p:cNvPr id="55306" name="Rectangle 10"/>
            <p:cNvSpPr>
              <a:spLocks noChangeArrowheads="1"/>
            </p:cNvSpPr>
            <p:nvPr/>
          </p:nvSpPr>
          <p:spPr bwMode="auto">
            <a:xfrm>
              <a:off x="3103" y="925"/>
              <a:ext cx="798"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800" b="1" dirty="0">
                  <a:latin typeface="Times New Roman" panose="02020603050405020304" pitchFamily="18" charset="0"/>
                </a:rPr>
                <a:t>相量域</a:t>
              </a:r>
            </a:p>
          </p:txBody>
        </p:sp>
      </p:grpSp>
      <p:sp>
        <p:nvSpPr>
          <p:cNvPr id="55307" name="Rectangle 11"/>
          <p:cNvSpPr>
            <a:spLocks noChangeArrowheads="1"/>
          </p:cNvSpPr>
          <p:nvPr/>
        </p:nvSpPr>
        <p:spPr bwMode="auto">
          <a:xfrm>
            <a:off x="179512" y="2819400"/>
            <a:ext cx="9291326"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800" b="1" dirty="0">
                <a:latin typeface="Times New Roman" panose="02020603050405020304" pitchFamily="18" charset="0"/>
              </a:rPr>
              <a:t>② </a:t>
            </a:r>
            <a:r>
              <a:rPr kumimoji="1" lang="zh-CN" altLang="en-US" sz="2800" b="1" dirty="0">
                <a:latin typeface="Times New Roman" panose="02020603050405020304" pitchFamily="18" charset="0"/>
              </a:rPr>
              <a:t>相量法只适用于激励为</a:t>
            </a:r>
            <a:r>
              <a:rPr kumimoji="1" lang="zh-CN" altLang="en-US" sz="2800" b="1" dirty="0">
                <a:solidFill>
                  <a:srgbClr val="FF0000"/>
                </a:solidFill>
                <a:latin typeface="Times New Roman" panose="02020603050405020304" pitchFamily="18" charset="0"/>
              </a:rPr>
              <a:t>同频正弦量</a:t>
            </a:r>
            <a:r>
              <a:rPr kumimoji="1" lang="zh-CN" altLang="en-US" sz="2800" b="1" dirty="0">
                <a:latin typeface="Times New Roman" panose="02020603050405020304" pitchFamily="18" charset="0"/>
              </a:rPr>
              <a:t>的</a:t>
            </a:r>
            <a:r>
              <a:rPr kumimoji="1" lang="zh-CN" altLang="en-US" sz="2800" b="1" dirty="0">
                <a:solidFill>
                  <a:srgbClr val="6600FF"/>
                </a:solidFill>
                <a:latin typeface="Times New Roman" panose="02020603050405020304" pitchFamily="18" charset="0"/>
              </a:rPr>
              <a:t>线性时不变</a:t>
            </a:r>
            <a:r>
              <a:rPr kumimoji="1" lang="zh-CN" altLang="en-US" sz="2800" b="1" dirty="0">
                <a:latin typeface="Times New Roman" panose="02020603050405020304" pitchFamily="18" charset="0"/>
              </a:rPr>
              <a:t>电路。</a:t>
            </a:r>
          </a:p>
        </p:txBody>
      </p:sp>
      <p:sp>
        <p:nvSpPr>
          <p:cNvPr id="55308" name="Rectangle 12"/>
          <p:cNvSpPr>
            <a:spLocks noChangeArrowheads="1"/>
          </p:cNvSpPr>
          <p:nvPr/>
        </p:nvSpPr>
        <p:spPr bwMode="auto">
          <a:xfrm>
            <a:off x="179512" y="5330825"/>
            <a:ext cx="7696200" cy="609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81000" indent="-381000" algn="l">
              <a:spcBef>
                <a:spcPct val="0"/>
              </a:spcBef>
              <a:defRPr>
                <a:solidFill>
                  <a:schemeClr val="tx1"/>
                </a:solidFill>
                <a:latin typeface="Arial" panose="020B0604020202020204" pitchFamily="34" charset="0"/>
                <a:ea typeface="宋体" panose="02010600030101010101" pitchFamily="2" charset="-122"/>
              </a:defRPr>
            </a:lvl1pPr>
            <a:lvl2pPr marL="857250" algn="l">
              <a:spcBef>
                <a:spcPct val="0"/>
              </a:spcBef>
              <a:defRPr>
                <a:solidFill>
                  <a:schemeClr val="tx1"/>
                </a:solidFill>
                <a:latin typeface="Arial" panose="020B0604020202020204" pitchFamily="34" charset="0"/>
                <a:ea typeface="宋体" panose="02010600030101010101" pitchFamily="2" charset="-122"/>
              </a:defRPr>
            </a:lvl2pPr>
            <a:lvl3pPr marL="1047750" algn="l">
              <a:spcBef>
                <a:spcPct val="0"/>
              </a:spcBef>
              <a:defRPr>
                <a:solidFill>
                  <a:schemeClr val="tx1"/>
                </a:solidFill>
                <a:latin typeface="Arial" panose="020B0604020202020204" pitchFamily="34" charset="0"/>
                <a:ea typeface="宋体" panose="02010600030101010101" pitchFamily="2" charset="-122"/>
              </a:defRPr>
            </a:lvl3pPr>
            <a:lvl4pPr algn="l">
              <a:spcBef>
                <a:spcPct val="0"/>
              </a:spcBef>
              <a:defRPr>
                <a:solidFill>
                  <a:schemeClr val="tx1"/>
                </a:solidFill>
                <a:latin typeface="Arial" panose="020B0604020202020204" pitchFamily="34" charset="0"/>
                <a:ea typeface="宋体" panose="02010600030101010101" pitchFamily="2" charset="-122"/>
              </a:defRPr>
            </a:lvl4pPr>
            <a:lvl5pPr algn="l">
              <a:spcBef>
                <a:spcPct val="0"/>
              </a:spcBef>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en-US" altLang="zh-CN" sz="2800" b="1" dirty="0">
                <a:latin typeface="Times New Roman" panose="02020603050405020304" pitchFamily="18" charset="0"/>
              </a:rPr>
              <a:t>③ </a:t>
            </a:r>
            <a:r>
              <a:rPr lang="zh-CN" altLang="en-US" sz="2800" dirty="0">
                <a:latin typeface="Times New Roman" panose="02020603050405020304" pitchFamily="18" charset="0"/>
                <a:ea typeface="隶书" panose="02010509060101010101" pitchFamily="49" charset="-122"/>
              </a:rPr>
              <a:t>相量法可以用来分析</a:t>
            </a:r>
            <a:r>
              <a:rPr lang="zh-CN" altLang="en-US" sz="2800" dirty="0">
                <a:solidFill>
                  <a:srgbClr val="FF0000"/>
                </a:solidFill>
                <a:latin typeface="Times New Roman" panose="02020603050405020304" pitchFamily="18" charset="0"/>
                <a:ea typeface="隶书" panose="02010509060101010101" pitchFamily="49" charset="-122"/>
              </a:rPr>
              <a:t>正弦稳态电路</a:t>
            </a:r>
            <a:r>
              <a:rPr lang="zh-CN" altLang="en-US" sz="2800" dirty="0">
                <a:latin typeface="Times New Roman" panose="02020603050405020304" pitchFamily="18" charset="0"/>
                <a:ea typeface="隶书" panose="02010509060101010101" pitchFamily="49" charset="-122"/>
              </a:rPr>
              <a:t>。</a:t>
            </a:r>
          </a:p>
        </p:txBody>
      </p:sp>
      <p:grpSp>
        <p:nvGrpSpPr>
          <p:cNvPr id="55334" name="Group 38"/>
          <p:cNvGrpSpPr>
            <a:grpSpLocks/>
          </p:cNvGrpSpPr>
          <p:nvPr/>
        </p:nvGrpSpPr>
        <p:grpSpPr bwMode="auto">
          <a:xfrm>
            <a:off x="408112" y="2057400"/>
            <a:ext cx="4238625" cy="600075"/>
            <a:chOff x="1200" y="1296"/>
            <a:chExt cx="2670" cy="378"/>
          </a:xfrm>
        </p:grpSpPr>
        <p:sp>
          <p:nvSpPr>
            <p:cNvPr id="55335" name="Text Box 39"/>
            <p:cNvSpPr txBox="1">
              <a:spLocks noChangeArrowheads="1"/>
            </p:cNvSpPr>
            <p:nvPr/>
          </p:nvSpPr>
          <p:spPr bwMode="auto">
            <a:xfrm>
              <a:off x="1200" y="1296"/>
              <a:ext cx="1252"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800" b="1">
                  <a:latin typeface="Times New Roman" panose="02020603050405020304" pitchFamily="18" charset="0"/>
                </a:rPr>
                <a:t>正弦波形图</a:t>
              </a:r>
            </a:p>
          </p:txBody>
        </p:sp>
        <p:sp>
          <p:nvSpPr>
            <p:cNvPr id="55336" name="Rectangle 40"/>
            <p:cNvSpPr>
              <a:spLocks noChangeArrowheads="1"/>
            </p:cNvSpPr>
            <p:nvPr/>
          </p:nvSpPr>
          <p:spPr bwMode="auto">
            <a:xfrm>
              <a:off x="3072" y="1344"/>
              <a:ext cx="798"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800" b="1">
                  <a:latin typeface="Times New Roman" panose="02020603050405020304" pitchFamily="18" charset="0"/>
                </a:rPr>
                <a:t>相量图</a:t>
              </a:r>
            </a:p>
          </p:txBody>
        </p:sp>
        <p:grpSp>
          <p:nvGrpSpPr>
            <p:cNvPr id="55337" name="Group 41"/>
            <p:cNvGrpSpPr>
              <a:grpSpLocks/>
            </p:cNvGrpSpPr>
            <p:nvPr/>
          </p:nvGrpSpPr>
          <p:grpSpPr bwMode="auto">
            <a:xfrm>
              <a:off x="2400" y="1440"/>
              <a:ext cx="492" cy="72"/>
              <a:chOff x="2580" y="768"/>
              <a:chExt cx="492" cy="72"/>
            </a:xfrm>
          </p:grpSpPr>
          <p:sp>
            <p:nvSpPr>
              <p:cNvPr id="55338" name="Line 42"/>
              <p:cNvSpPr>
                <a:spLocks noChangeShapeType="1"/>
              </p:cNvSpPr>
              <p:nvPr/>
            </p:nvSpPr>
            <p:spPr bwMode="auto">
              <a:xfrm>
                <a:off x="2592" y="768"/>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5339" name="Line 43"/>
              <p:cNvSpPr>
                <a:spLocks noChangeShapeType="1"/>
              </p:cNvSpPr>
              <p:nvPr/>
            </p:nvSpPr>
            <p:spPr bwMode="auto">
              <a:xfrm flipH="1">
                <a:off x="2580" y="840"/>
                <a:ext cx="48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pSp>
      </p:grpSp>
    </p:spTree>
    <p:extLst>
      <p:ext uri="{BB962C8B-B14F-4D97-AF65-F5344CB8AC3E}">
        <p14:creationId xmlns:p14="http://schemas.microsoft.com/office/powerpoint/2010/main" val="2089536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55298"/>
                                        </p:tgtEl>
                                        <p:attrNameLst>
                                          <p:attrName>style.visibility</p:attrName>
                                        </p:attrNameLst>
                                      </p:cBhvr>
                                      <p:to>
                                        <p:strVal val="visible"/>
                                      </p:to>
                                    </p:set>
                                    <p:anim calcmode="lin" valueType="num">
                                      <p:cBhvr>
                                        <p:cTn id="7" dur="500" fill="hold"/>
                                        <p:tgtEl>
                                          <p:spTgt spid="55298"/>
                                        </p:tgtEl>
                                        <p:attrNameLst>
                                          <p:attrName>ppt_w</p:attrName>
                                        </p:attrNameLst>
                                      </p:cBhvr>
                                      <p:tavLst>
                                        <p:tav tm="0">
                                          <p:val>
                                            <p:strVal val="2/3*#ppt_w"/>
                                          </p:val>
                                        </p:tav>
                                        <p:tav tm="100000">
                                          <p:val>
                                            <p:strVal val="#ppt_w"/>
                                          </p:val>
                                        </p:tav>
                                      </p:tavLst>
                                    </p:anim>
                                    <p:anim calcmode="lin" valueType="num">
                                      <p:cBhvr>
                                        <p:cTn id="8" dur="500" fill="hold"/>
                                        <p:tgtEl>
                                          <p:spTgt spid="55298"/>
                                        </p:tgtEl>
                                        <p:attrNameLst>
                                          <p:attrName>ppt_h</p:attrName>
                                        </p:attrNameLst>
                                      </p:cBhvr>
                                      <p:tavLst>
                                        <p:tav tm="0">
                                          <p:val>
                                            <p:strVal val="2/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55299"/>
                                        </p:tgtEl>
                                        <p:attrNameLst>
                                          <p:attrName>style.visibility</p:attrName>
                                        </p:attrNameLst>
                                      </p:cBhvr>
                                      <p:to>
                                        <p:strVal val="visible"/>
                                      </p:to>
                                    </p:set>
                                    <p:animEffect transition="in" filter="wipe(left)">
                                      <p:cBhvr>
                                        <p:cTn id="13" dur="500"/>
                                        <p:tgtEl>
                                          <p:spTgt spid="5529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55334"/>
                                        </p:tgtEl>
                                        <p:attrNameLst>
                                          <p:attrName>style.visibility</p:attrName>
                                        </p:attrNameLst>
                                      </p:cBhvr>
                                      <p:to>
                                        <p:strVal val="visible"/>
                                      </p:to>
                                    </p:set>
                                    <p:animEffect transition="in" filter="wipe(left)">
                                      <p:cBhvr>
                                        <p:cTn id="18" dur="500"/>
                                        <p:tgtEl>
                                          <p:spTgt spid="5533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0" fill="hold" grpId="0" nodeType="clickEffect">
                                  <p:stCondLst>
                                    <p:cond delay="0"/>
                                  </p:stCondLst>
                                  <p:iterate type="lt">
                                    <p:tmPct val="100000"/>
                                  </p:iterate>
                                  <p:childTnLst>
                                    <p:set>
                                      <p:cBhvr>
                                        <p:cTn id="22" dur="1" fill="hold">
                                          <p:stCondLst>
                                            <p:cond delay="0"/>
                                          </p:stCondLst>
                                        </p:cTn>
                                        <p:tgtEl>
                                          <p:spTgt spid="55307"/>
                                        </p:tgtEl>
                                        <p:attrNameLst>
                                          <p:attrName>style.visibility</p:attrName>
                                        </p:attrNameLst>
                                      </p:cBhvr>
                                      <p:to>
                                        <p:strVal val="visible"/>
                                      </p:to>
                                    </p:set>
                                    <p:anim calcmode="lin" valueType="num">
                                      <p:cBhvr>
                                        <p:cTn id="23" dur="75" fill="hold"/>
                                        <p:tgtEl>
                                          <p:spTgt spid="55307"/>
                                        </p:tgtEl>
                                        <p:attrNameLst>
                                          <p:attrName>ppt_w</p:attrName>
                                        </p:attrNameLst>
                                      </p:cBhvr>
                                      <p:tavLst>
                                        <p:tav tm="0">
                                          <p:val>
                                            <p:fltVal val="0"/>
                                          </p:val>
                                        </p:tav>
                                        <p:tav tm="100000">
                                          <p:val>
                                            <p:strVal val="#ppt_w"/>
                                          </p:val>
                                        </p:tav>
                                      </p:tavLst>
                                    </p:anim>
                                    <p:anim calcmode="lin" valueType="num">
                                      <p:cBhvr>
                                        <p:cTn id="24" dur="75" fill="hold"/>
                                        <p:tgtEl>
                                          <p:spTgt spid="55307"/>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1" fill="hold" nodeType="clickEffect">
                                  <p:stCondLst>
                                    <p:cond delay="0"/>
                                  </p:stCondLst>
                                  <p:childTnLst>
                                    <p:set>
                                      <p:cBhvr>
                                        <p:cTn id="28" dur="1" fill="hold">
                                          <p:stCondLst>
                                            <p:cond delay="0"/>
                                          </p:stCondLst>
                                        </p:cTn>
                                        <p:tgtEl>
                                          <p:spTgt spid="55309"/>
                                        </p:tgtEl>
                                        <p:attrNameLst>
                                          <p:attrName>style.visibility</p:attrName>
                                        </p:attrNameLst>
                                      </p:cBhvr>
                                      <p:to>
                                        <p:strVal val="visible"/>
                                      </p:to>
                                    </p:set>
                                    <p:animEffect transition="in" filter="wipe(up)">
                                      <p:cBhvr>
                                        <p:cTn id="29" dur="500"/>
                                        <p:tgtEl>
                                          <p:spTgt spid="55309"/>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55308"/>
                                        </p:tgtEl>
                                        <p:attrNameLst>
                                          <p:attrName>style.visibility</p:attrName>
                                        </p:attrNameLst>
                                      </p:cBhvr>
                                      <p:to>
                                        <p:strVal val="visible"/>
                                      </p:to>
                                    </p:set>
                                    <p:anim calcmode="lin" valueType="num">
                                      <p:cBhvr additive="base">
                                        <p:cTn id="34" dur="500" fill="hold"/>
                                        <p:tgtEl>
                                          <p:spTgt spid="55308"/>
                                        </p:tgtEl>
                                        <p:attrNameLst>
                                          <p:attrName>ppt_x</p:attrName>
                                        </p:attrNameLst>
                                      </p:cBhvr>
                                      <p:tavLst>
                                        <p:tav tm="0">
                                          <p:val>
                                            <p:strVal val="#ppt_x"/>
                                          </p:val>
                                        </p:tav>
                                        <p:tav tm="100000">
                                          <p:val>
                                            <p:strVal val="#ppt_x"/>
                                          </p:val>
                                        </p:tav>
                                      </p:tavLst>
                                    </p:anim>
                                    <p:anim calcmode="lin" valueType="num">
                                      <p:cBhvr additive="base">
                                        <p:cTn id="35" dur="500" fill="hold"/>
                                        <p:tgtEl>
                                          <p:spTgt spid="553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animBg="1" autoUpdateAnimBg="0"/>
      <p:bldP spid="55307" grpId="0" autoUpdateAnimBg="0"/>
      <p:bldP spid="55308"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95" name="Group 3"/>
          <p:cNvGrpSpPr>
            <a:grpSpLocks/>
          </p:cNvGrpSpPr>
          <p:nvPr/>
        </p:nvGrpSpPr>
        <p:grpSpPr bwMode="auto">
          <a:xfrm>
            <a:off x="228600" y="1495425"/>
            <a:ext cx="7872413" cy="2362200"/>
            <a:chOff x="144" y="816"/>
            <a:chExt cx="4722" cy="1488"/>
          </a:xfrm>
        </p:grpSpPr>
        <p:sp>
          <p:nvSpPr>
            <p:cNvPr id="59396" name="Text Box 4"/>
            <p:cNvSpPr txBox="1">
              <a:spLocks noChangeArrowheads="1"/>
            </p:cNvSpPr>
            <p:nvPr/>
          </p:nvSpPr>
          <p:spPr bwMode="auto">
            <a:xfrm>
              <a:off x="144" y="816"/>
              <a:ext cx="66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a:solidFill>
                    <a:srgbClr val="FF0000"/>
                  </a:solidFill>
                  <a:latin typeface="Times New Roman" panose="02020603050405020304" pitchFamily="18" charset="0"/>
                </a:rPr>
                <a:t>1. </a:t>
              </a:r>
              <a:r>
                <a:rPr kumimoji="1" lang="zh-CN" altLang="en-US" sz="2400" b="1">
                  <a:solidFill>
                    <a:srgbClr val="FF0000"/>
                  </a:solidFill>
                  <a:latin typeface="Times New Roman" panose="02020603050405020304" pitchFamily="18" charset="0"/>
                </a:rPr>
                <a:t>电阻</a:t>
              </a:r>
            </a:p>
          </p:txBody>
        </p:sp>
        <p:graphicFrame>
          <p:nvGraphicFramePr>
            <p:cNvPr id="59397" name="Object 5"/>
            <p:cNvGraphicFramePr>
              <a:graphicFrameLocks noChangeAspect="1"/>
            </p:cNvGraphicFramePr>
            <p:nvPr/>
          </p:nvGraphicFramePr>
          <p:xfrm>
            <a:off x="1656" y="924"/>
            <a:ext cx="2352" cy="306"/>
          </p:xfrm>
          <a:graphic>
            <a:graphicData uri="http://schemas.openxmlformats.org/presentationml/2006/ole">
              <mc:AlternateContent xmlns:mc="http://schemas.openxmlformats.org/markup-compatibility/2006">
                <mc:Choice xmlns:v="urn:schemas-microsoft-com:vml" Requires="v">
                  <p:oleObj spid="_x0000_s167250" name="公式" r:id="rId4" imgW="1841400" imgH="241200" progId="Equation.3">
                    <p:embed/>
                  </p:oleObj>
                </mc:Choice>
                <mc:Fallback>
                  <p:oleObj name="公式" r:id="rId4" imgW="1841400" imgH="241200" progId="Equation.3">
                    <p:embed/>
                    <p:pic>
                      <p:nvPicPr>
                        <p:cNvPr id="59397"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6" y="924"/>
                          <a:ext cx="2352"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398" name="Object 6"/>
            <p:cNvGraphicFramePr>
              <a:graphicFrameLocks noChangeAspect="1"/>
            </p:cNvGraphicFramePr>
            <p:nvPr/>
          </p:nvGraphicFramePr>
          <p:xfrm>
            <a:off x="1624" y="1222"/>
            <a:ext cx="3242" cy="306"/>
          </p:xfrm>
          <a:graphic>
            <a:graphicData uri="http://schemas.openxmlformats.org/presentationml/2006/ole">
              <mc:AlternateContent xmlns:mc="http://schemas.openxmlformats.org/markup-compatibility/2006">
                <mc:Choice xmlns:v="urn:schemas-microsoft-com:vml" Requires="v">
                  <p:oleObj spid="_x0000_s167251" name="公式" r:id="rId6" imgW="2539800" imgH="241200" progId="Equation.3">
                    <p:embed/>
                  </p:oleObj>
                </mc:Choice>
                <mc:Fallback>
                  <p:oleObj name="公式" r:id="rId6" imgW="2539800" imgH="241200" progId="Equation.3">
                    <p:embed/>
                    <p:pic>
                      <p:nvPicPr>
                        <p:cNvPr id="59398"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4" y="1222"/>
                          <a:ext cx="3242"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9399" name="Group 7"/>
            <p:cNvGrpSpPr>
              <a:grpSpLocks/>
            </p:cNvGrpSpPr>
            <p:nvPr/>
          </p:nvGrpSpPr>
          <p:grpSpPr bwMode="auto">
            <a:xfrm>
              <a:off x="528" y="1200"/>
              <a:ext cx="1016" cy="1104"/>
              <a:chOff x="567" y="864"/>
              <a:chExt cx="1016" cy="1104"/>
            </a:xfrm>
          </p:grpSpPr>
          <p:sp>
            <p:nvSpPr>
              <p:cNvPr id="59400" name="Line 8"/>
              <p:cNvSpPr>
                <a:spLocks noChangeShapeType="1"/>
              </p:cNvSpPr>
              <p:nvPr/>
            </p:nvSpPr>
            <p:spPr bwMode="auto">
              <a:xfrm>
                <a:off x="1284" y="1212"/>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1" name="Rectangle 9"/>
              <p:cNvSpPr>
                <a:spLocks noChangeArrowheads="1"/>
              </p:cNvSpPr>
              <p:nvPr/>
            </p:nvSpPr>
            <p:spPr bwMode="auto">
              <a:xfrm>
                <a:off x="1224" y="1404"/>
                <a:ext cx="120" cy="288"/>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9402" name="Line 10"/>
              <p:cNvSpPr>
                <a:spLocks noChangeShapeType="1"/>
              </p:cNvSpPr>
              <p:nvPr/>
            </p:nvSpPr>
            <p:spPr bwMode="auto">
              <a:xfrm>
                <a:off x="708" y="121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3" name="Line 11"/>
              <p:cNvSpPr>
                <a:spLocks noChangeShapeType="1"/>
              </p:cNvSpPr>
              <p:nvPr/>
            </p:nvSpPr>
            <p:spPr bwMode="auto">
              <a:xfrm>
                <a:off x="708" y="1932"/>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4" name="Text Box 12"/>
              <p:cNvSpPr txBox="1">
                <a:spLocks noChangeArrowheads="1"/>
              </p:cNvSpPr>
              <p:nvPr/>
            </p:nvSpPr>
            <p:spPr bwMode="auto">
              <a:xfrm>
                <a:off x="567" y="1440"/>
                <a:ext cx="46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u</a:t>
                </a:r>
                <a:r>
                  <a:rPr kumimoji="1" lang="en-US" altLang="zh-CN" sz="2400" b="1" i="1" baseline="-25000">
                    <a:latin typeface="Times New Roman" panose="02020603050405020304" pitchFamily="18" charset="0"/>
                  </a:rPr>
                  <a:t>R</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p>
            </p:txBody>
          </p:sp>
          <p:sp>
            <p:nvSpPr>
              <p:cNvPr id="59405" name="Line 13"/>
              <p:cNvSpPr>
                <a:spLocks noChangeShapeType="1"/>
              </p:cNvSpPr>
              <p:nvPr/>
            </p:nvSpPr>
            <p:spPr bwMode="auto">
              <a:xfrm>
                <a:off x="732" y="1152"/>
                <a:ext cx="288" cy="0"/>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06" name="Text Box 14"/>
              <p:cNvSpPr txBox="1">
                <a:spLocks noChangeArrowheads="1"/>
              </p:cNvSpPr>
              <p:nvPr/>
            </p:nvSpPr>
            <p:spPr bwMode="auto">
              <a:xfrm>
                <a:off x="696" y="864"/>
                <a:ext cx="33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i</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p>
            </p:txBody>
          </p:sp>
          <p:sp>
            <p:nvSpPr>
              <p:cNvPr id="59407" name="Text Box 15"/>
              <p:cNvSpPr txBox="1">
                <a:spLocks noChangeArrowheads="1"/>
              </p:cNvSpPr>
              <p:nvPr/>
            </p:nvSpPr>
            <p:spPr bwMode="auto">
              <a:xfrm>
                <a:off x="1351" y="1404"/>
                <a:ext cx="23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59408" name="Oval 16"/>
              <p:cNvSpPr>
                <a:spLocks noChangeArrowheads="1"/>
              </p:cNvSpPr>
              <p:nvPr/>
            </p:nvSpPr>
            <p:spPr bwMode="auto">
              <a:xfrm>
                <a:off x="672" y="1920"/>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9409" name="Oval 17"/>
              <p:cNvSpPr>
                <a:spLocks noChangeArrowheads="1"/>
              </p:cNvSpPr>
              <p:nvPr/>
            </p:nvSpPr>
            <p:spPr bwMode="auto">
              <a:xfrm>
                <a:off x="672" y="1200"/>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9410" name="Text Box 18"/>
              <p:cNvSpPr txBox="1">
                <a:spLocks noChangeArrowheads="1"/>
              </p:cNvSpPr>
              <p:nvPr/>
            </p:nvSpPr>
            <p:spPr bwMode="auto">
              <a:xfrm>
                <a:off x="592" y="1200"/>
                <a:ext cx="2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59411" name="Text Box 19"/>
              <p:cNvSpPr txBox="1">
                <a:spLocks noChangeArrowheads="1"/>
              </p:cNvSpPr>
              <p:nvPr/>
            </p:nvSpPr>
            <p:spPr bwMode="auto">
              <a:xfrm>
                <a:off x="604" y="1680"/>
                <a:ext cx="20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宋体" panose="02010600030101010101" pitchFamily="2" charset="-122"/>
                  </a:rPr>
                  <a:t>-</a:t>
                </a:r>
                <a:endParaRPr kumimoji="1" lang="en-US" altLang="zh-CN" sz="2400" b="1">
                  <a:latin typeface="Times New Roman" panose="02020603050405020304" pitchFamily="18" charset="0"/>
                </a:endParaRPr>
              </a:p>
            </p:txBody>
          </p:sp>
        </p:grpSp>
      </p:grpSp>
      <p:grpSp>
        <p:nvGrpSpPr>
          <p:cNvPr id="59412" name="Group 20"/>
          <p:cNvGrpSpPr>
            <a:grpSpLocks/>
          </p:cNvGrpSpPr>
          <p:nvPr/>
        </p:nvGrpSpPr>
        <p:grpSpPr bwMode="auto">
          <a:xfrm>
            <a:off x="2755900" y="2816225"/>
            <a:ext cx="5581650" cy="1512888"/>
            <a:chOff x="1736" y="1648"/>
            <a:chExt cx="3516" cy="953"/>
          </a:xfrm>
        </p:grpSpPr>
        <p:sp>
          <p:nvSpPr>
            <p:cNvPr id="59413" name="Text Box 21"/>
            <p:cNvSpPr txBox="1">
              <a:spLocks noChangeArrowheads="1"/>
            </p:cNvSpPr>
            <p:nvPr/>
          </p:nvSpPr>
          <p:spPr bwMode="auto">
            <a:xfrm>
              <a:off x="1752" y="1648"/>
              <a:ext cx="108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相量形式：</a:t>
              </a:r>
            </a:p>
          </p:txBody>
        </p:sp>
        <p:graphicFrame>
          <p:nvGraphicFramePr>
            <p:cNvPr id="59414" name="Object 22"/>
            <p:cNvGraphicFramePr>
              <a:graphicFrameLocks noChangeAspect="1"/>
            </p:cNvGraphicFramePr>
            <p:nvPr/>
          </p:nvGraphicFramePr>
          <p:xfrm>
            <a:off x="1736" y="1937"/>
            <a:ext cx="1159" cy="664"/>
          </p:xfrm>
          <a:graphic>
            <a:graphicData uri="http://schemas.openxmlformats.org/presentationml/2006/ole">
              <mc:AlternateContent xmlns:mc="http://schemas.openxmlformats.org/markup-compatibility/2006">
                <mc:Choice xmlns:v="urn:schemas-microsoft-com:vml" Requires="v">
                  <p:oleObj spid="_x0000_s167252" name="公式" r:id="rId8" imgW="838080" imgH="482400" progId="Equation.3">
                    <p:embed/>
                  </p:oleObj>
                </mc:Choice>
                <mc:Fallback>
                  <p:oleObj name="公式" r:id="rId8" imgW="838080" imgH="482400" progId="Equation.3">
                    <p:embed/>
                    <p:pic>
                      <p:nvPicPr>
                        <p:cNvPr id="59414" name="Object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6" y="1937"/>
                          <a:ext cx="1159" cy="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15" name="Text Box 23"/>
            <p:cNvSpPr txBox="1">
              <a:spLocks noChangeArrowheads="1"/>
            </p:cNvSpPr>
            <p:nvPr/>
          </p:nvSpPr>
          <p:spPr bwMode="auto">
            <a:xfrm>
              <a:off x="3240" y="1936"/>
              <a:ext cx="19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latin typeface="Times New Roman" panose="02020603050405020304" pitchFamily="18" charset="0"/>
                </a:rPr>
                <a:t>有效值关系：</a:t>
              </a:r>
              <a:r>
                <a:rPr kumimoji="1" lang="en-US" altLang="zh-CN" sz="2400" b="1" i="1">
                  <a:latin typeface="Times New Roman" panose="02020603050405020304" pitchFamily="18" charset="0"/>
                </a:rPr>
                <a:t>U</a:t>
              </a:r>
              <a:r>
                <a:rPr kumimoji="1" lang="en-US" altLang="zh-CN" sz="2400" b="1" i="1" baseline="-25000">
                  <a:latin typeface="Times New Roman" panose="02020603050405020304" pitchFamily="18" charset="0"/>
                </a:rPr>
                <a:t>R </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RI</a:t>
              </a:r>
              <a:endParaRPr kumimoji="1" lang="en-US" altLang="zh-CN" sz="2400" b="1">
                <a:latin typeface="Times New Roman" panose="02020603050405020304" pitchFamily="18" charset="0"/>
              </a:endParaRPr>
            </a:p>
          </p:txBody>
        </p:sp>
        <p:sp>
          <p:nvSpPr>
            <p:cNvPr id="59416" name="Text Box 24"/>
            <p:cNvSpPr txBox="1">
              <a:spLocks noChangeArrowheads="1"/>
            </p:cNvSpPr>
            <p:nvPr/>
          </p:nvSpPr>
          <p:spPr bwMode="auto">
            <a:xfrm>
              <a:off x="3240" y="2298"/>
              <a:ext cx="20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latin typeface="Times New Roman" panose="02020603050405020304" pitchFamily="18" charset="0"/>
                </a:rPr>
                <a:t>相位关系：</a:t>
              </a:r>
              <a:r>
                <a:rPr kumimoji="1" lang="en-US" altLang="zh-CN" sz="2400" b="1" i="1">
                  <a:latin typeface="Times New Roman" panose="02020603050405020304" pitchFamily="18" charset="0"/>
                  <a:sym typeface="Symbol" panose="05050102010706020507" pitchFamily="18" charset="2"/>
                </a:rPr>
                <a:t>u </a:t>
              </a:r>
              <a:r>
                <a:rPr kumimoji="1" lang="en-US" altLang="zh-CN" sz="2400" b="1">
                  <a:latin typeface="Times New Roman" panose="02020603050405020304" pitchFamily="18" charset="0"/>
                  <a:sym typeface="Symbol" panose="05050102010706020507" pitchFamily="18" charset="2"/>
                </a:rPr>
                <a:t>, </a:t>
              </a:r>
              <a:r>
                <a:rPr kumimoji="1" lang="en-US" altLang="zh-CN" sz="2400" b="1" i="1">
                  <a:latin typeface="Times New Roman" panose="02020603050405020304" pitchFamily="18" charset="0"/>
                  <a:sym typeface="Symbol" panose="05050102010706020507" pitchFamily="18" charset="2"/>
                </a:rPr>
                <a:t>i </a:t>
              </a:r>
              <a:r>
                <a:rPr kumimoji="1" lang="zh-CN" altLang="zh-CN" sz="2400" b="1">
                  <a:latin typeface="Times New Roman" panose="02020603050405020304" pitchFamily="18" charset="0"/>
                  <a:sym typeface="Symbol" panose="05050102010706020507" pitchFamily="18" charset="2"/>
                </a:rPr>
                <a:t>同相</a:t>
              </a:r>
              <a:endParaRPr kumimoji="1" lang="zh-CN" altLang="en-US" sz="2400" b="1">
                <a:latin typeface="Times New Roman" panose="02020603050405020304" pitchFamily="18" charset="0"/>
              </a:endParaRPr>
            </a:p>
          </p:txBody>
        </p:sp>
      </p:grpSp>
      <p:grpSp>
        <p:nvGrpSpPr>
          <p:cNvPr id="59417" name="Group 25"/>
          <p:cNvGrpSpPr>
            <a:grpSpLocks/>
          </p:cNvGrpSpPr>
          <p:nvPr/>
        </p:nvGrpSpPr>
        <p:grpSpPr bwMode="auto">
          <a:xfrm>
            <a:off x="1619250" y="4292600"/>
            <a:ext cx="5995988" cy="2371725"/>
            <a:chOff x="1272" y="2499"/>
            <a:chExt cx="3513" cy="1494"/>
          </a:xfrm>
        </p:grpSpPr>
        <p:grpSp>
          <p:nvGrpSpPr>
            <p:cNvPr id="59418" name="Group 26"/>
            <p:cNvGrpSpPr>
              <a:grpSpLocks/>
            </p:cNvGrpSpPr>
            <p:nvPr/>
          </p:nvGrpSpPr>
          <p:grpSpPr bwMode="auto">
            <a:xfrm>
              <a:off x="2717" y="2499"/>
              <a:ext cx="1030" cy="1494"/>
              <a:chOff x="485" y="2427"/>
              <a:chExt cx="1030" cy="1494"/>
            </a:xfrm>
          </p:grpSpPr>
          <p:sp>
            <p:nvSpPr>
              <p:cNvPr id="59419" name="Text Box 27"/>
              <p:cNvSpPr txBox="1">
                <a:spLocks noChangeArrowheads="1"/>
              </p:cNvSpPr>
              <p:nvPr/>
            </p:nvSpPr>
            <p:spPr bwMode="auto">
              <a:xfrm>
                <a:off x="504" y="3633"/>
                <a:ext cx="82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相量模型</a:t>
                </a:r>
              </a:p>
            </p:txBody>
          </p:sp>
          <p:sp>
            <p:nvSpPr>
              <p:cNvPr id="59420" name="Line 28"/>
              <p:cNvSpPr>
                <a:spLocks noChangeShapeType="1"/>
              </p:cNvSpPr>
              <p:nvPr/>
            </p:nvSpPr>
            <p:spPr bwMode="auto">
              <a:xfrm>
                <a:off x="1221" y="2781"/>
                <a:ext cx="0" cy="72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1" name="Rectangle 29"/>
              <p:cNvSpPr>
                <a:spLocks noChangeArrowheads="1"/>
              </p:cNvSpPr>
              <p:nvPr/>
            </p:nvSpPr>
            <p:spPr bwMode="auto">
              <a:xfrm>
                <a:off x="1161" y="2973"/>
                <a:ext cx="120" cy="288"/>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9422" name="Line 30"/>
              <p:cNvSpPr>
                <a:spLocks noChangeShapeType="1"/>
              </p:cNvSpPr>
              <p:nvPr/>
            </p:nvSpPr>
            <p:spPr bwMode="auto">
              <a:xfrm>
                <a:off x="645" y="2781"/>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3" name="Line 31"/>
              <p:cNvSpPr>
                <a:spLocks noChangeShapeType="1"/>
              </p:cNvSpPr>
              <p:nvPr/>
            </p:nvSpPr>
            <p:spPr bwMode="auto">
              <a:xfrm>
                <a:off x="645" y="3501"/>
                <a:ext cx="57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4" name="Line 32"/>
              <p:cNvSpPr>
                <a:spLocks noChangeShapeType="1"/>
              </p:cNvSpPr>
              <p:nvPr/>
            </p:nvSpPr>
            <p:spPr bwMode="auto">
              <a:xfrm>
                <a:off x="669" y="2721"/>
                <a:ext cx="288" cy="0"/>
              </a:xfrm>
              <a:prstGeom prst="line">
                <a:avLst/>
              </a:prstGeom>
              <a:noFill/>
              <a:ln w="9525">
                <a:solidFill>
                  <a:schemeClr val="tx1"/>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9425" name="Text Box 33"/>
              <p:cNvSpPr txBox="1">
                <a:spLocks noChangeArrowheads="1"/>
              </p:cNvSpPr>
              <p:nvPr/>
            </p:nvSpPr>
            <p:spPr bwMode="auto">
              <a:xfrm>
                <a:off x="1288" y="2973"/>
                <a:ext cx="22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59426" name="Oval 34"/>
              <p:cNvSpPr>
                <a:spLocks noChangeArrowheads="1"/>
              </p:cNvSpPr>
              <p:nvPr/>
            </p:nvSpPr>
            <p:spPr bwMode="auto">
              <a:xfrm>
                <a:off x="609" y="3489"/>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9427" name="Oval 35"/>
              <p:cNvSpPr>
                <a:spLocks noChangeArrowheads="1"/>
              </p:cNvSpPr>
              <p:nvPr/>
            </p:nvSpPr>
            <p:spPr bwMode="auto">
              <a:xfrm>
                <a:off x="609" y="2769"/>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9428" name="Text Box 36"/>
              <p:cNvSpPr txBox="1">
                <a:spLocks noChangeArrowheads="1"/>
              </p:cNvSpPr>
              <p:nvPr/>
            </p:nvSpPr>
            <p:spPr bwMode="auto">
              <a:xfrm>
                <a:off x="529" y="2769"/>
                <a:ext cx="20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59429" name="Text Box 37"/>
              <p:cNvSpPr txBox="1">
                <a:spLocks noChangeArrowheads="1"/>
              </p:cNvSpPr>
              <p:nvPr/>
            </p:nvSpPr>
            <p:spPr bwMode="auto">
              <a:xfrm>
                <a:off x="541" y="3249"/>
                <a:ext cx="19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宋体" panose="02010600030101010101" pitchFamily="2" charset="-122"/>
                  </a:rPr>
                  <a:t>-</a:t>
                </a:r>
                <a:endParaRPr kumimoji="1" lang="en-US" altLang="zh-CN" sz="2400" b="1">
                  <a:latin typeface="Times New Roman" panose="02020603050405020304" pitchFamily="18" charset="0"/>
                </a:endParaRPr>
              </a:p>
            </p:txBody>
          </p:sp>
          <p:graphicFrame>
            <p:nvGraphicFramePr>
              <p:cNvPr id="59430" name="Object 38"/>
              <p:cNvGraphicFramePr>
                <a:graphicFrameLocks noChangeAspect="1"/>
              </p:cNvGraphicFramePr>
              <p:nvPr/>
            </p:nvGraphicFramePr>
            <p:xfrm>
              <a:off x="485" y="3016"/>
              <a:ext cx="323" cy="323"/>
            </p:xfrm>
            <a:graphic>
              <a:graphicData uri="http://schemas.openxmlformats.org/presentationml/2006/ole">
                <mc:AlternateContent xmlns:mc="http://schemas.openxmlformats.org/markup-compatibility/2006">
                  <mc:Choice xmlns:v="urn:schemas-microsoft-com:vml" Requires="v">
                    <p:oleObj spid="_x0000_s167253" name="公式" r:id="rId10" imgW="228600" imgH="228600" progId="Equation.3">
                      <p:embed/>
                    </p:oleObj>
                  </mc:Choice>
                  <mc:Fallback>
                    <p:oleObj name="公式" r:id="rId10" imgW="228600" imgH="228600" progId="Equation.3">
                      <p:embed/>
                      <p:pic>
                        <p:nvPicPr>
                          <p:cNvPr id="59430"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5" y="3016"/>
                            <a:ext cx="323" cy="3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9431" name="Object 39"/>
              <p:cNvGraphicFramePr>
                <a:graphicFrameLocks noChangeAspect="1"/>
              </p:cNvGraphicFramePr>
              <p:nvPr/>
            </p:nvGraphicFramePr>
            <p:xfrm>
              <a:off x="703" y="2427"/>
              <a:ext cx="168" cy="257"/>
            </p:xfrm>
            <a:graphic>
              <a:graphicData uri="http://schemas.openxmlformats.org/presentationml/2006/ole">
                <mc:AlternateContent xmlns:mc="http://schemas.openxmlformats.org/markup-compatibility/2006">
                  <mc:Choice xmlns:v="urn:schemas-microsoft-com:vml" Requires="v">
                    <p:oleObj spid="_x0000_s167254" name="公式" r:id="rId12" imgW="126720" imgH="190440" progId="Equation.3">
                      <p:embed/>
                    </p:oleObj>
                  </mc:Choice>
                  <mc:Fallback>
                    <p:oleObj name="公式" r:id="rId12" imgW="126720" imgH="190440" progId="Equation.3">
                      <p:embed/>
                      <p:pic>
                        <p:nvPicPr>
                          <p:cNvPr id="59431" name="Object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 y="2427"/>
                            <a:ext cx="168" cy="2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432" name="Group 40"/>
            <p:cNvGrpSpPr>
              <a:grpSpLocks/>
            </p:cNvGrpSpPr>
            <p:nvPr/>
          </p:nvGrpSpPr>
          <p:grpSpPr bwMode="auto">
            <a:xfrm>
              <a:off x="1272" y="2894"/>
              <a:ext cx="980" cy="714"/>
              <a:chOff x="720" y="2762"/>
              <a:chExt cx="980" cy="714"/>
            </a:xfrm>
          </p:grpSpPr>
          <p:sp>
            <p:nvSpPr>
              <p:cNvPr id="59433" name="Text Box 41"/>
              <p:cNvSpPr txBox="1">
                <a:spLocks noChangeArrowheads="1"/>
              </p:cNvSpPr>
              <p:nvPr/>
            </p:nvSpPr>
            <p:spPr bwMode="auto">
              <a:xfrm>
                <a:off x="720" y="2762"/>
                <a:ext cx="82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solidFill>
                      <a:srgbClr val="FF0000"/>
                    </a:solidFill>
                    <a:latin typeface="Times New Roman" panose="02020603050405020304" pitchFamily="18" charset="0"/>
                  </a:rPr>
                  <a:t>相量关系</a:t>
                </a:r>
                <a:endParaRPr kumimoji="1" lang="zh-CN" altLang="en-US" sz="2400" b="1">
                  <a:latin typeface="Times New Roman" panose="02020603050405020304" pitchFamily="18" charset="0"/>
                </a:endParaRPr>
              </a:p>
            </p:txBody>
          </p:sp>
          <p:graphicFrame>
            <p:nvGraphicFramePr>
              <p:cNvPr id="59434" name="Object 42"/>
              <p:cNvGraphicFramePr>
                <a:graphicFrameLocks noChangeAspect="1"/>
              </p:cNvGraphicFramePr>
              <p:nvPr/>
            </p:nvGraphicFramePr>
            <p:xfrm>
              <a:off x="828" y="3205"/>
              <a:ext cx="872" cy="271"/>
            </p:xfrm>
            <a:graphic>
              <a:graphicData uri="http://schemas.openxmlformats.org/presentationml/2006/ole">
                <mc:AlternateContent xmlns:mc="http://schemas.openxmlformats.org/markup-compatibility/2006">
                  <mc:Choice xmlns:v="urn:schemas-microsoft-com:vml" Requires="v">
                    <p:oleObj spid="_x0000_s167255" name="公式" r:id="rId14" imgW="1384200" imgH="431640" progId="Equation.3">
                      <p:embed/>
                    </p:oleObj>
                  </mc:Choice>
                  <mc:Fallback>
                    <p:oleObj name="公式" r:id="rId14" imgW="1384200" imgH="431640" progId="Equation.3">
                      <p:embed/>
                      <p:pic>
                        <p:nvPicPr>
                          <p:cNvPr id="59434" name="Object 4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8" y="3205"/>
                            <a:ext cx="872"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9435" name="Group 43"/>
            <p:cNvGrpSpPr>
              <a:grpSpLocks/>
            </p:cNvGrpSpPr>
            <p:nvPr/>
          </p:nvGrpSpPr>
          <p:grpSpPr bwMode="auto">
            <a:xfrm>
              <a:off x="3912" y="2716"/>
              <a:ext cx="873" cy="1017"/>
              <a:chOff x="4644" y="2764"/>
              <a:chExt cx="873" cy="1017"/>
            </a:xfrm>
          </p:grpSpPr>
          <p:grpSp>
            <p:nvGrpSpPr>
              <p:cNvPr id="59436" name="Group 44"/>
              <p:cNvGrpSpPr>
                <a:grpSpLocks/>
              </p:cNvGrpSpPr>
              <p:nvPr/>
            </p:nvGrpSpPr>
            <p:grpSpPr bwMode="auto">
              <a:xfrm>
                <a:off x="4656" y="2764"/>
                <a:ext cx="861" cy="764"/>
                <a:chOff x="3180" y="2740"/>
                <a:chExt cx="861" cy="764"/>
              </a:xfrm>
            </p:grpSpPr>
            <p:sp>
              <p:nvSpPr>
                <p:cNvPr id="59437" name="Line 45"/>
                <p:cNvSpPr>
                  <a:spLocks noChangeShapeType="1"/>
                </p:cNvSpPr>
                <p:nvPr/>
              </p:nvSpPr>
              <p:spPr bwMode="auto">
                <a:xfrm flipV="1">
                  <a:off x="3180" y="2784"/>
                  <a:ext cx="660" cy="720"/>
                </a:xfrm>
                <a:prstGeom prst="line">
                  <a:avLst/>
                </a:prstGeom>
                <a:noFill/>
                <a:ln w="28575">
                  <a:solidFill>
                    <a:srgbClr val="66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9438" name="Object 46"/>
                <p:cNvGraphicFramePr>
                  <a:graphicFrameLocks noChangeAspect="1"/>
                </p:cNvGraphicFramePr>
                <p:nvPr/>
              </p:nvGraphicFramePr>
              <p:xfrm>
                <a:off x="3852" y="2740"/>
                <a:ext cx="189" cy="296"/>
              </p:xfrm>
              <a:graphic>
                <a:graphicData uri="http://schemas.openxmlformats.org/presentationml/2006/ole">
                  <mc:AlternateContent xmlns:mc="http://schemas.openxmlformats.org/markup-compatibility/2006">
                    <mc:Choice xmlns:v="urn:schemas-microsoft-com:vml" Requires="v">
                      <p:oleObj spid="_x0000_s167256" name="公式" r:id="rId16" imgW="126720" imgH="190440" progId="Equation.3">
                        <p:embed/>
                      </p:oleObj>
                    </mc:Choice>
                    <mc:Fallback>
                      <p:oleObj name="公式" r:id="rId16" imgW="126720" imgH="190440" progId="Equation.3">
                        <p:embed/>
                        <p:pic>
                          <p:nvPicPr>
                            <p:cNvPr id="59438" name="Object 4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52" y="2740"/>
                              <a:ext cx="189"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9439" name="Line 47"/>
              <p:cNvSpPr>
                <a:spLocks noChangeShapeType="1"/>
              </p:cNvSpPr>
              <p:nvPr/>
            </p:nvSpPr>
            <p:spPr bwMode="auto">
              <a:xfrm flipV="1">
                <a:off x="4644" y="3060"/>
                <a:ext cx="444" cy="46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59440" name="Object 48"/>
              <p:cNvGraphicFramePr>
                <a:graphicFrameLocks noChangeAspect="1"/>
              </p:cNvGraphicFramePr>
              <p:nvPr/>
            </p:nvGraphicFramePr>
            <p:xfrm>
              <a:off x="5040" y="3133"/>
              <a:ext cx="235" cy="290"/>
            </p:xfrm>
            <a:graphic>
              <a:graphicData uri="http://schemas.openxmlformats.org/presentationml/2006/ole">
                <mc:AlternateContent xmlns:mc="http://schemas.openxmlformats.org/markup-compatibility/2006">
                  <mc:Choice xmlns:v="urn:schemas-microsoft-com:vml" Requires="v">
                    <p:oleObj spid="_x0000_s167257" name="公式" r:id="rId18" imgW="164880" imgH="203040" progId="Equation.3">
                      <p:embed/>
                    </p:oleObj>
                  </mc:Choice>
                  <mc:Fallback>
                    <p:oleObj name="公式" r:id="rId18" imgW="164880" imgH="203040" progId="Equation.3">
                      <p:embed/>
                      <p:pic>
                        <p:nvPicPr>
                          <p:cNvPr id="59440" name="Object 48"/>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40" y="3133"/>
                            <a:ext cx="235"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41" name="Text Box 49"/>
              <p:cNvSpPr txBox="1">
                <a:spLocks noChangeArrowheads="1"/>
              </p:cNvSpPr>
              <p:nvPr/>
            </p:nvSpPr>
            <p:spPr bwMode="auto">
              <a:xfrm>
                <a:off x="4814" y="3493"/>
                <a:ext cx="64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相量图</a:t>
                </a:r>
              </a:p>
            </p:txBody>
          </p:sp>
        </p:grpSp>
      </p:grpSp>
      <p:sp>
        <p:nvSpPr>
          <p:cNvPr id="59442" name="Text Box 50"/>
          <p:cNvSpPr txBox="1">
            <a:spLocks noChangeArrowheads="1"/>
          </p:cNvSpPr>
          <p:nvPr/>
        </p:nvSpPr>
        <p:spPr bwMode="auto">
          <a:xfrm>
            <a:off x="179388" y="908050"/>
            <a:ext cx="4464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b="1"/>
              <a:t>一、元件特性的相量形式</a:t>
            </a:r>
          </a:p>
        </p:txBody>
      </p:sp>
      <p:sp>
        <p:nvSpPr>
          <p:cNvPr id="59443" name="Rectangle 51"/>
          <p:cNvSpPr>
            <a:spLocks noGrp="1" noChangeArrowheads="1"/>
          </p:cNvSpPr>
          <p:nvPr>
            <p:ph type="title"/>
          </p:nvPr>
        </p:nvSpPr>
        <p:spPr>
          <a:xfrm>
            <a:off x="467544" y="188913"/>
            <a:ext cx="7417569" cy="584775"/>
          </a:xfrm>
          <a:solidFill>
            <a:srgbClr val="E7FFFF"/>
          </a:solidFill>
          <a:ln/>
          <a:effectLst>
            <a:prstShdw prst="shdw17" dist="17961" dir="2700000">
              <a:srgbClr val="E7FFFF">
                <a:gamma/>
                <a:shade val="60000"/>
                <a:invGamma/>
              </a:srgbClr>
            </a:prstShdw>
          </a:effectLst>
          <a:extLst>
            <a:ext uri="{91240B29-F687-4F45-9708-019B960494DF}">
              <a14:hiddenLine xmlns:a14="http://schemas.microsoft.com/office/drawing/2010/main" w="9525" cap="flat" cmpd="sng" algn="ctr">
                <a:solidFill>
                  <a:schemeClr val="folHlink"/>
                </a:solidFill>
                <a:prstDash val="solid"/>
                <a:miter lim="800000"/>
                <a:headEnd/>
                <a:tailEnd/>
              </a14:hiddenLine>
            </a:ext>
          </a:extLst>
        </p:spPr>
        <p:txBody>
          <a:bodyPr wrap="square" anchor="t">
            <a:spAutoFit/>
          </a:bodyPr>
          <a:lstStyle/>
          <a:p>
            <a:pPr>
              <a:spcBef>
                <a:spcPct val="50000"/>
              </a:spcBef>
            </a:pPr>
            <a:r>
              <a:rPr lang="en-US" altLang="zh-CN" sz="3200" b="1" dirty="0">
                <a:solidFill>
                  <a:srgbClr val="0000FF"/>
                </a:solidFill>
                <a:latin typeface="楷体_GB2312" pitchFamily="49" charset="-122"/>
                <a:ea typeface="楷体_GB2312" pitchFamily="49" charset="-122"/>
              </a:rPr>
              <a:t>10.3.3  </a:t>
            </a:r>
            <a:r>
              <a:rPr lang="zh-CN" altLang="en-US" sz="3200" b="1" dirty="0">
                <a:solidFill>
                  <a:srgbClr val="0000FF"/>
                </a:solidFill>
                <a:latin typeface="楷体_GB2312" pitchFamily="49" charset="-122"/>
                <a:ea typeface="楷体_GB2312" pitchFamily="49" charset="-122"/>
              </a:rPr>
              <a:t>电路的相量模型</a:t>
            </a:r>
          </a:p>
        </p:txBody>
      </p:sp>
    </p:spTree>
    <p:extLst>
      <p:ext uri="{BB962C8B-B14F-4D97-AF65-F5344CB8AC3E}">
        <p14:creationId xmlns:p14="http://schemas.microsoft.com/office/powerpoint/2010/main" val="12458467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9395"/>
                                        </p:tgtEl>
                                        <p:attrNameLst>
                                          <p:attrName>style.visibility</p:attrName>
                                        </p:attrNameLst>
                                      </p:cBhvr>
                                      <p:to>
                                        <p:strVal val="visible"/>
                                      </p:to>
                                    </p:set>
                                    <p:animEffect transition="in" filter="wipe(left)">
                                      <p:cBhvr>
                                        <p:cTn id="7" dur="500"/>
                                        <p:tgtEl>
                                          <p:spTgt spid="593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9412"/>
                                        </p:tgtEl>
                                        <p:attrNameLst>
                                          <p:attrName>style.visibility</p:attrName>
                                        </p:attrNameLst>
                                      </p:cBhvr>
                                      <p:to>
                                        <p:strVal val="visible"/>
                                      </p:to>
                                    </p:set>
                                    <p:animEffect transition="in" filter="wipe(left)">
                                      <p:cBhvr>
                                        <p:cTn id="12" dur="500"/>
                                        <p:tgtEl>
                                          <p:spTgt spid="594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9417"/>
                                        </p:tgtEl>
                                        <p:attrNameLst>
                                          <p:attrName>style.visibility</p:attrName>
                                        </p:attrNameLst>
                                      </p:cBhvr>
                                      <p:to>
                                        <p:strVal val="visible"/>
                                      </p:to>
                                    </p:set>
                                    <p:animEffect transition="in" filter="wipe(left)">
                                      <p:cBhvr>
                                        <p:cTn id="17" dur="500"/>
                                        <p:tgtEl>
                                          <p:spTgt spid="59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42" name="Group 2"/>
          <p:cNvGrpSpPr>
            <a:grpSpLocks/>
          </p:cNvGrpSpPr>
          <p:nvPr/>
        </p:nvGrpSpPr>
        <p:grpSpPr bwMode="auto">
          <a:xfrm>
            <a:off x="5333999" y="698500"/>
            <a:ext cx="2089150" cy="3859213"/>
            <a:chOff x="3388" y="440"/>
            <a:chExt cx="1296" cy="2431"/>
          </a:xfrm>
        </p:grpSpPr>
        <p:sp>
          <p:nvSpPr>
            <p:cNvPr id="61443" name="Text Box 3"/>
            <p:cNvSpPr txBox="1">
              <a:spLocks noChangeArrowheads="1"/>
            </p:cNvSpPr>
            <p:nvPr/>
          </p:nvSpPr>
          <p:spPr bwMode="auto">
            <a:xfrm>
              <a:off x="3541" y="440"/>
              <a:ext cx="690" cy="291"/>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dirty="0">
                  <a:latin typeface="Times New Roman" panose="02020603050405020304" pitchFamily="18" charset="0"/>
                </a:rPr>
                <a:t>相量域</a:t>
              </a:r>
            </a:p>
          </p:txBody>
        </p:sp>
        <p:sp>
          <p:nvSpPr>
            <p:cNvPr id="61444" name="Text Box 4"/>
            <p:cNvSpPr txBox="1">
              <a:spLocks noChangeArrowheads="1"/>
            </p:cNvSpPr>
            <p:nvPr/>
          </p:nvSpPr>
          <p:spPr bwMode="auto">
            <a:xfrm>
              <a:off x="3388" y="1691"/>
              <a:ext cx="1296" cy="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zh-CN" altLang="en-US" sz="2400" b="1">
                  <a:latin typeface="Times New Roman" panose="02020603050405020304" pitchFamily="18" charset="0"/>
                </a:rPr>
                <a:t>有效值关系</a:t>
              </a:r>
            </a:p>
            <a:p>
              <a:pPr algn="l">
                <a:lnSpc>
                  <a:spcPct val="120000"/>
                </a:lnSpc>
                <a:spcBef>
                  <a:spcPct val="5000"/>
                </a:spcBef>
              </a:pPr>
              <a:r>
                <a:rPr kumimoji="1" lang="zh-CN" altLang="en-US" sz="2400" b="1">
                  <a:solidFill>
                    <a:srgbClr val="FF0000"/>
                  </a:solidFill>
                  <a:latin typeface="Times New Roman" panose="02020603050405020304" pitchFamily="18" charset="0"/>
                </a:rPr>
                <a:t> </a:t>
              </a:r>
              <a:r>
                <a:rPr kumimoji="1" lang="en-US" altLang="zh-CN" sz="2400" b="1" i="1">
                  <a:solidFill>
                    <a:srgbClr val="FF0000"/>
                  </a:solidFill>
                  <a:latin typeface="Times New Roman" panose="02020603050405020304" pitchFamily="18" charset="0"/>
                </a:rPr>
                <a:t>U</a:t>
              </a:r>
              <a:r>
                <a:rPr kumimoji="1" lang="en-US" altLang="zh-CN" sz="2400" b="1">
                  <a:solidFill>
                    <a:srgbClr val="FF0000"/>
                  </a:solidFill>
                  <a:latin typeface="Times New Roman" panose="02020603050405020304" pitchFamily="18" charset="0"/>
                </a:rPr>
                <a:t>=</a:t>
              </a:r>
              <a:r>
                <a:rPr kumimoji="1" lang="en-US" altLang="zh-CN" sz="2400" b="1" i="1">
                  <a:solidFill>
                    <a:srgbClr val="FF0000"/>
                  </a:solidFill>
                  <a:latin typeface="Symbol" panose="05050102010706020507" pitchFamily="18" charset="2"/>
                </a:rPr>
                <a:t>w </a:t>
              </a:r>
              <a:r>
                <a:rPr kumimoji="1" lang="en-US" altLang="zh-CN" sz="2400" b="1" i="1">
                  <a:solidFill>
                    <a:srgbClr val="FF0000"/>
                  </a:solidFill>
                  <a:latin typeface="Times New Roman" panose="02020603050405020304" pitchFamily="18" charset="0"/>
                </a:rPr>
                <a:t>L I</a:t>
              </a:r>
            </a:p>
          </p:txBody>
        </p:sp>
        <p:sp>
          <p:nvSpPr>
            <p:cNvPr id="61445" name="Text Box 5"/>
            <p:cNvSpPr txBox="1">
              <a:spLocks noChangeArrowheads="1"/>
            </p:cNvSpPr>
            <p:nvPr/>
          </p:nvSpPr>
          <p:spPr bwMode="auto">
            <a:xfrm>
              <a:off x="3438" y="2318"/>
              <a:ext cx="1173" cy="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相位关系</a:t>
              </a:r>
            </a:p>
            <a:p>
              <a:pPr algn="l">
                <a:lnSpc>
                  <a:spcPct val="65000"/>
                </a:lnSpc>
              </a:pPr>
              <a:r>
                <a:rPr kumimoji="1" lang="en-US" altLang="zh-CN" sz="2400" b="1" i="1">
                  <a:solidFill>
                    <a:srgbClr val="FF0000"/>
                  </a:solidFill>
                  <a:latin typeface="Times New Roman" panose="02020603050405020304" pitchFamily="18" charset="0"/>
                  <a:sym typeface="Symbol" panose="05050102010706020507" pitchFamily="18" charset="2"/>
                </a:rPr>
                <a:t>u </a:t>
              </a:r>
              <a:r>
                <a:rPr kumimoji="1" lang="zh-CN" altLang="en-US" sz="2400" b="1">
                  <a:solidFill>
                    <a:srgbClr val="FF0000"/>
                  </a:solidFill>
                  <a:latin typeface="Times New Roman" panose="02020603050405020304" pitchFamily="18" charset="0"/>
                  <a:sym typeface="Symbol" panose="05050102010706020507" pitchFamily="18" charset="2"/>
                </a:rPr>
                <a:t>超前</a:t>
              </a:r>
              <a:r>
                <a:rPr kumimoji="1" lang="zh-CN" altLang="en-US" sz="2400" b="1" i="1">
                  <a:solidFill>
                    <a:srgbClr val="FF0000"/>
                  </a:solidFill>
                  <a:latin typeface="Times New Roman" panose="02020603050405020304" pitchFamily="18" charset="0"/>
                  <a:sym typeface="Symbol" panose="05050102010706020507" pitchFamily="18" charset="2"/>
                </a:rPr>
                <a:t> </a:t>
              </a:r>
              <a:r>
                <a:rPr kumimoji="1" lang="en-US" altLang="zh-CN" sz="2400" b="1" i="1">
                  <a:solidFill>
                    <a:srgbClr val="FF0000"/>
                  </a:solidFill>
                  <a:latin typeface="Times New Roman" panose="02020603050405020304" pitchFamily="18" charset="0"/>
                  <a:sym typeface="Symbol" panose="05050102010706020507" pitchFamily="18" charset="2"/>
                </a:rPr>
                <a:t>i</a:t>
              </a:r>
              <a:r>
                <a:rPr kumimoji="1" lang="en-US" altLang="zh-CN" sz="2400" b="1">
                  <a:solidFill>
                    <a:srgbClr val="FF0000"/>
                  </a:solidFill>
                  <a:latin typeface="Times New Roman" panose="02020603050405020304" pitchFamily="18" charset="0"/>
                  <a:sym typeface="Symbol" panose="05050102010706020507" pitchFamily="18" charset="2"/>
                </a:rPr>
                <a:t> 90°</a:t>
              </a:r>
              <a:endParaRPr kumimoji="1" lang="en-US" altLang="zh-CN" sz="2400" b="1">
                <a:solidFill>
                  <a:srgbClr val="FF0000"/>
                </a:solidFill>
                <a:latin typeface="Times New Roman" panose="02020603050405020304" pitchFamily="18" charset="0"/>
              </a:endParaRPr>
            </a:p>
          </p:txBody>
        </p:sp>
        <p:graphicFrame>
          <p:nvGraphicFramePr>
            <p:cNvPr id="61446" name="Object 6"/>
            <p:cNvGraphicFramePr>
              <a:graphicFrameLocks noChangeAspect="1"/>
            </p:cNvGraphicFramePr>
            <p:nvPr/>
          </p:nvGraphicFramePr>
          <p:xfrm>
            <a:off x="3528" y="1260"/>
            <a:ext cx="853" cy="287"/>
          </p:xfrm>
          <a:graphic>
            <a:graphicData uri="http://schemas.openxmlformats.org/presentationml/2006/ole">
              <mc:AlternateContent xmlns:mc="http://schemas.openxmlformats.org/markup-compatibility/2006">
                <mc:Choice xmlns:v="urn:schemas-microsoft-com:vml" Requires="v">
                  <p:oleObj spid="_x0000_s163162" name="公式" r:id="rId4" imgW="672840" imgH="228600" progId="Equation.3">
                    <p:embed/>
                  </p:oleObj>
                </mc:Choice>
                <mc:Fallback>
                  <p:oleObj name="公式" r:id="rId4" imgW="672840" imgH="228600" progId="Equation.3">
                    <p:embed/>
                    <p:pic>
                      <p:nvPicPr>
                        <p:cNvPr id="6144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28" y="1260"/>
                          <a:ext cx="853"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47" name="Object 7"/>
            <p:cNvGraphicFramePr>
              <a:graphicFrameLocks noChangeAspect="1"/>
            </p:cNvGraphicFramePr>
            <p:nvPr/>
          </p:nvGraphicFramePr>
          <p:xfrm>
            <a:off x="3464" y="869"/>
            <a:ext cx="758" cy="253"/>
          </p:xfrm>
          <a:graphic>
            <a:graphicData uri="http://schemas.openxmlformats.org/presentationml/2006/ole">
              <mc:AlternateContent xmlns:mc="http://schemas.openxmlformats.org/markup-compatibility/2006">
                <mc:Choice xmlns:v="urn:schemas-microsoft-com:vml" Requires="v">
                  <p:oleObj spid="_x0000_s163163" name="公式" r:id="rId6" imgW="596880" imgH="203040" progId="Equation.3">
                    <p:embed/>
                  </p:oleObj>
                </mc:Choice>
                <mc:Fallback>
                  <p:oleObj name="公式" r:id="rId6" imgW="596880" imgH="203040" progId="Equation.3">
                    <p:embed/>
                    <p:pic>
                      <p:nvPicPr>
                        <p:cNvPr id="61447"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4" y="869"/>
                          <a:ext cx="758"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1448" name="Group 8"/>
          <p:cNvGrpSpPr>
            <a:grpSpLocks/>
          </p:cNvGrpSpPr>
          <p:nvPr/>
        </p:nvGrpSpPr>
        <p:grpSpPr bwMode="auto">
          <a:xfrm>
            <a:off x="7146925" y="1377950"/>
            <a:ext cx="1844675" cy="4692650"/>
            <a:chOff x="4502" y="868"/>
            <a:chExt cx="1102" cy="2956"/>
          </a:xfrm>
        </p:grpSpPr>
        <p:grpSp>
          <p:nvGrpSpPr>
            <p:cNvPr id="61449" name="Group 9"/>
            <p:cNvGrpSpPr>
              <a:grpSpLocks/>
            </p:cNvGrpSpPr>
            <p:nvPr/>
          </p:nvGrpSpPr>
          <p:grpSpPr bwMode="auto">
            <a:xfrm>
              <a:off x="4676" y="868"/>
              <a:ext cx="922" cy="1468"/>
              <a:chOff x="4696" y="628"/>
              <a:chExt cx="922" cy="1468"/>
            </a:xfrm>
          </p:grpSpPr>
          <p:sp>
            <p:nvSpPr>
              <p:cNvPr id="61450" name="Text Box 10"/>
              <p:cNvSpPr txBox="1">
                <a:spLocks noChangeArrowheads="1"/>
              </p:cNvSpPr>
              <p:nvPr/>
            </p:nvSpPr>
            <p:spPr bwMode="auto">
              <a:xfrm>
                <a:off x="4995" y="1204"/>
                <a:ext cx="62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a:latin typeface="Times New Roman" panose="02020603050405020304" pitchFamily="18" charset="0"/>
                  </a:rPr>
                  <a:t>j</a:t>
                </a:r>
                <a:r>
                  <a:rPr kumimoji="1" lang="en-US" altLang="zh-CN" sz="2400" b="1" i="1">
                    <a:latin typeface="Times New Roman" panose="02020603050405020304" pitchFamily="18" charset="0"/>
                    <a:sym typeface="Symbol" panose="05050102010706020507" pitchFamily="18" charset="2"/>
                  </a:rPr>
                  <a:t> </a:t>
                </a:r>
                <a:r>
                  <a:rPr kumimoji="1" lang="en-US" altLang="zh-CN" sz="2400" b="1" i="1">
                    <a:latin typeface="Times New Roman" panose="02020603050405020304" pitchFamily="18" charset="0"/>
                  </a:rPr>
                  <a:t>L</a:t>
                </a:r>
              </a:p>
            </p:txBody>
          </p:sp>
          <p:grpSp>
            <p:nvGrpSpPr>
              <p:cNvPr id="61451" name="Group 11"/>
              <p:cNvGrpSpPr>
                <a:grpSpLocks/>
              </p:cNvGrpSpPr>
              <p:nvPr/>
            </p:nvGrpSpPr>
            <p:grpSpPr bwMode="auto">
              <a:xfrm>
                <a:off x="4696" y="628"/>
                <a:ext cx="858" cy="1468"/>
                <a:chOff x="4016" y="2628"/>
                <a:chExt cx="858" cy="1468"/>
              </a:xfrm>
            </p:grpSpPr>
            <p:sp>
              <p:nvSpPr>
                <p:cNvPr id="61452" name="Text Box 12"/>
                <p:cNvSpPr txBox="1">
                  <a:spLocks noChangeArrowheads="1"/>
                </p:cNvSpPr>
                <p:nvPr/>
              </p:nvSpPr>
              <p:spPr bwMode="auto">
                <a:xfrm>
                  <a:off x="4032" y="3808"/>
                  <a:ext cx="84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相量模型</a:t>
                  </a:r>
                </a:p>
              </p:txBody>
            </p:sp>
            <p:sp>
              <p:nvSpPr>
                <p:cNvPr id="61453" name="Freeform 13"/>
                <p:cNvSpPr>
                  <a:spLocks/>
                </p:cNvSpPr>
                <p:nvPr/>
              </p:nvSpPr>
              <p:spPr bwMode="auto">
                <a:xfrm>
                  <a:off x="4727" y="2984"/>
                  <a:ext cx="1" cy="168"/>
                </a:xfrm>
                <a:custGeom>
                  <a:avLst/>
                  <a:gdLst>
                    <a:gd name="T0" fmla="*/ 0 w 1"/>
                    <a:gd name="T1" fmla="*/ 168 h 168"/>
                    <a:gd name="T2" fmla="*/ 0 w 1"/>
                    <a:gd name="T3" fmla="*/ 0 h 168"/>
                  </a:gdLst>
                  <a:ahLst/>
                  <a:cxnLst>
                    <a:cxn ang="0">
                      <a:pos x="T0" y="T1"/>
                    </a:cxn>
                    <a:cxn ang="0">
                      <a:pos x="T2" y="T3"/>
                    </a:cxn>
                  </a:cxnLst>
                  <a:rect l="0" t="0" r="r" b="b"/>
                  <a:pathLst>
                    <a:path w="1" h="168">
                      <a:moveTo>
                        <a:pt x="0" y="168"/>
                      </a:moveTo>
                      <a:lnTo>
                        <a:pt x="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54" name="Freeform 14"/>
                <p:cNvSpPr>
                  <a:spLocks/>
                </p:cNvSpPr>
                <p:nvPr/>
              </p:nvSpPr>
              <p:spPr bwMode="auto">
                <a:xfrm>
                  <a:off x="4721" y="3536"/>
                  <a:ext cx="1" cy="174"/>
                </a:xfrm>
                <a:custGeom>
                  <a:avLst/>
                  <a:gdLst>
                    <a:gd name="T0" fmla="*/ 0 w 1"/>
                    <a:gd name="T1" fmla="*/ 0 h 174"/>
                    <a:gd name="T2" fmla="*/ 0 w 1"/>
                    <a:gd name="T3" fmla="*/ 174 h 174"/>
                  </a:gdLst>
                  <a:ahLst/>
                  <a:cxnLst>
                    <a:cxn ang="0">
                      <a:pos x="T0" y="T1"/>
                    </a:cxn>
                    <a:cxn ang="0">
                      <a:pos x="T2" y="T3"/>
                    </a:cxn>
                  </a:cxnLst>
                  <a:rect l="0" t="0" r="r" b="b"/>
                  <a:pathLst>
                    <a:path w="1" h="174">
                      <a:moveTo>
                        <a:pt x="0" y="0"/>
                      </a:moveTo>
                      <a:lnTo>
                        <a:pt x="0" y="174"/>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55" name="Freeform 15"/>
                <p:cNvSpPr>
                  <a:spLocks/>
                </p:cNvSpPr>
                <p:nvPr/>
              </p:nvSpPr>
              <p:spPr bwMode="auto">
                <a:xfrm>
                  <a:off x="4151" y="2984"/>
                  <a:ext cx="576" cy="6"/>
                </a:xfrm>
                <a:custGeom>
                  <a:avLst/>
                  <a:gdLst>
                    <a:gd name="T0" fmla="*/ 0 w 576"/>
                    <a:gd name="T1" fmla="*/ 6 h 6"/>
                    <a:gd name="T2" fmla="*/ 576 w 576"/>
                    <a:gd name="T3" fmla="*/ 0 h 6"/>
                  </a:gdLst>
                  <a:ahLst/>
                  <a:cxnLst>
                    <a:cxn ang="0">
                      <a:pos x="T0" y="T1"/>
                    </a:cxn>
                    <a:cxn ang="0">
                      <a:pos x="T2" y="T3"/>
                    </a:cxn>
                  </a:cxnLst>
                  <a:rect l="0" t="0" r="r" b="b"/>
                  <a:pathLst>
                    <a:path w="576" h="6">
                      <a:moveTo>
                        <a:pt x="0" y="6"/>
                      </a:moveTo>
                      <a:lnTo>
                        <a:pt x="576"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56" name="Freeform 16"/>
                <p:cNvSpPr>
                  <a:spLocks/>
                </p:cNvSpPr>
                <p:nvPr/>
              </p:nvSpPr>
              <p:spPr bwMode="auto">
                <a:xfrm>
                  <a:off x="4148" y="3704"/>
                  <a:ext cx="570" cy="3"/>
                </a:xfrm>
                <a:custGeom>
                  <a:avLst/>
                  <a:gdLst>
                    <a:gd name="T0" fmla="*/ 0 w 570"/>
                    <a:gd name="T1" fmla="*/ 3 h 3"/>
                    <a:gd name="T2" fmla="*/ 570 w 570"/>
                    <a:gd name="T3" fmla="*/ 0 h 3"/>
                  </a:gdLst>
                  <a:ahLst/>
                  <a:cxnLst>
                    <a:cxn ang="0">
                      <a:pos x="T0" y="T1"/>
                    </a:cxn>
                    <a:cxn ang="0">
                      <a:pos x="T2" y="T3"/>
                    </a:cxn>
                  </a:cxnLst>
                  <a:rect l="0" t="0" r="r" b="b"/>
                  <a:pathLst>
                    <a:path w="570" h="3">
                      <a:moveTo>
                        <a:pt x="0" y="3"/>
                      </a:moveTo>
                      <a:lnTo>
                        <a:pt x="57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57" name="Line 17"/>
                <p:cNvSpPr>
                  <a:spLocks noChangeShapeType="1"/>
                </p:cNvSpPr>
                <p:nvPr/>
              </p:nvSpPr>
              <p:spPr bwMode="auto">
                <a:xfrm>
                  <a:off x="4131" y="2912"/>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1458" name="Group 18"/>
                <p:cNvGrpSpPr>
                  <a:grpSpLocks/>
                </p:cNvGrpSpPr>
                <p:nvPr/>
              </p:nvGrpSpPr>
              <p:grpSpPr bwMode="auto">
                <a:xfrm rot="5400000">
                  <a:off x="4558" y="3315"/>
                  <a:ext cx="384" cy="57"/>
                  <a:chOff x="666" y="1872"/>
                  <a:chExt cx="489" cy="60"/>
                </a:xfrm>
              </p:grpSpPr>
              <p:sp>
                <p:nvSpPr>
                  <p:cNvPr id="61459" name="Freeform 19"/>
                  <p:cNvSpPr>
                    <a:spLocks/>
                  </p:cNvSpPr>
                  <p:nvPr/>
                </p:nvSpPr>
                <p:spPr bwMode="auto">
                  <a:xfrm>
                    <a:off x="666" y="1872"/>
                    <a:ext cx="125" cy="60"/>
                  </a:xfrm>
                  <a:custGeom>
                    <a:avLst/>
                    <a:gdLst>
                      <a:gd name="T0" fmla="*/ 0 w 125"/>
                      <a:gd name="T1" fmla="*/ 60 h 60"/>
                      <a:gd name="T2" fmla="*/ 23 w 125"/>
                      <a:gd name="T3" fmla="*/ 15 h 60"/>
                      <a:gd name="T4" fmla="*/ 65 w 125"/>
                      <a:gd name="T5" fmla="*/ 0 h 60"/>
                      <a:gd name="T6" fmla="*/ 102 w 125"/>
                      <a:gd name="T7" fmla="*/ 15 h 60"/>
                      <a:gd name="T8" fmla="*/ 125 w 125"/>
                      <a:gd name="T9" fmla="*/ 51 h 60"/>
                    </a:gdLst>
                    <a:ahLst/>
                    <a:cxnLst>
                      <a:cxn ang="0">
                        <a:pos x="T0" y="T1"/>
                      </a:cxn>
                      <a:cxn ang="0">
                        <a:pos x="T2" y="T3"/>
                      </a:cxn>
                      <a:cxn ang="0">
                        <a:pos x="T4" y="T5"/>
                      </a:cxn>
                      <a:cxn ang="0">
                        <a:pos x="T6" y="T7"/>
                      </a:cxn>
                      <a:cxn ang="0">
                        <a:pos x="T8" y="T9"/>
                      </a:cxn>
                    </a:cxnLst>
                    <a:rect l="0" t="0" r="r" b="b"/>
                    <a:pathLst>
                      <a:path w="125" h="60">
                        <a:moveTo>
                          <a:pt x="0" y="60"/>
                        </a:moveTo>
                        <a:cubicBezTo>
                          <a:pt x="4" y="53"/>
                          <a:pt x="12" y="25"/>
                          <a:pt x="23" y="15"/>
                        </a:cubicBezTo>
                        <a:cubicBezTo>
                          <a:pt x="34" y="5"/>
                          <a:pt x="52" y="0"/>
                          <a:pt x="65" y="0"/>
                        </a:cubicBezTo>
                        <a:cubicBezTo>
                          <a:pt x="78" y="0"/>
                          <a:pt x="92" y="7"/>
                          <a:pt x="102" y="15"/>
                        </a:cubicBezTo>
                        <a:cubicBezTo>
                          <a:pt x="112" y="23"/>
                          <a:pt x="120" y="44"/>
                          <a:pt x="125"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460" name="Freeform 20"/>
                  <p:cNvSpPr>
                    <a:spLocks/>
                  </p:cNvSpPr>
                  <p:nvPr/>
                </p:nvSpPr>
                <p:spPr bwMode="auto">
                  <a:xfrm>
                    <a:off x="791" y="1872"/>
                    <a:ext cx="121" cy="54"/>
                  </a:xfrm>
                  <a:custGeom>
                    <a:avLst/>
                    <a:gdLst>
                      <a:gd name="T0" fmla="*/ 0 w 121"/>
                      <a:gd name="T1" fmla="*/ 54 h 54"/>
                      <a:gd name="T2" fmla="*/ 24 w 121"/>
                      <a:gd name="T3" fmla="*/ 15 h 54"/>
                      <a:gd name="T4" fmla="*/ 66 w 121"/>
                      <a:gd name="T5" fmla="*/ 0 h 54"/>
                      <a:gd name="T6" fmla="*/ 103 w 121"/>
                      <a:gd name="T7" fmla="*/ 15 h 54"/>
                      <a:gd name="T8" fmla="*/ 121 w 121"/>
                      <a:gd name="T9" fmla="*/ 51 h 54"/>
                    </a:gdLst>
                    <a:ahLst/>
                    <a:cxnLst>
                      <a:cxn ang="0">
                        <a:pos x="T0" y="T1"/>
                      </a:cxn>
                      <a:cxn ang="0">
                        <a:pos x="T2" y="T3"/>
                      </a:cxn>
                      <a:cxn ang="0">
                        <a:pos x="T4" y="T5"/>
                      </a:cxn>
                      <a:cxn ang="0">
                        <a:pos x="T6" y="T7"/>
                      </a:cxn>
                      <a:cxn ang="0">
                        <a:pos x="T8" y="T9"/>
                      </a:cxn>
                    </a:cxnLst>
                    <a:rect l="0" t="0" r="r" b="b"/>
                    <a:pathLst>
                      <a:path w="121" h="54">
                        <a:moveTo>
                          <a:pt x="0" y="54"/>
                        </a:moveTo>
                        <a:cubicBezTo>
                          <a:pt x="4" y="47"/>
                          <a:pt x="13" y="24"/>
                          <a:pt x="24" y="15"/>
                        </a:cubicBezTo>
                        <a:cubicBezTo>
                          <a:pt x="35" y="6"/>
                          <a:pt x="53" y="0"/>
                          <a:pt x="66" y="0"/>
                        </a:cubicBezTo>
                        <a:cubicBezTo>
                          <a:pt x="79" y="0"/>
                          <a:pt x="94" y="7"/>
                          <a:pt x="103" y="15"/>
                        </a:cubicBezTo>
                        <a:cubicBezTo>
                          <a:pt x="112" y="23"/>
                          <a:pt x="117" y="44"/>
                          <a:pt x="121"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461" name="Freeform 21"/>
                  <p:cNvSpPr>
                    <a:spLocks/>
                  </p:cNvSpPr>
                  <p:nvPr/>
                </p:nvSpPr>
                <p:spPr bwMode="auto">
                  <a:xfrm>
                    <a:off x="912" y="1872"/>
                    <a:ext cx="119" cy="51"/>
                  </a:xfrm>
                  <a:custGeom>
                    <a:avLst/>
                    <a:gdLst>
                      <a:gd name="T0" fmla="*/ 0 w 119"/>
                      <a:gd name="T1" fmla="*/ 51 h 51"/>
                      <a:gd name="T2" fmla="*/ 17 w 119"/>
                      <a:gd name="T3" fmla="*/ 15 h 51"/>
                      <a:gd name="T4" fmla="*/ 59 w 119"/>
                      <a:gd name="T5" fmla="*/ 0 h 51"/>
                      <a:gd name="T6" fmla="*/ 96 w 119"/>
                      <a:gd name="T7" fmla="*/ 15 h 51"/>
                      <a:gd name="T8" fmla="*/ 119 w 119"/>
                      <a:gd name="T9" fmla="*/ 51 h 51"/>
                    </a:gdLst>
                    <a:ahLst/>
                    <a:cxnLst>
                      <a:cxn ang="0">
                        <a:pos x="T0" y="T1"/>
                      </a:cxn>
                      <a:cxn ang="0">
                        <a:pos x="T2" y="T3"/>
                      </a:cxn>
                      <a:cxn ang="0">
                        <a:pos x="T4" y="T5"/>
                      </a:cxn>
                      <a:cxn ang="0">
                        <a:pos x="T6" y="T7"/>
                      </a:cxn>
                      <a:cxn ang="0">
                        <a:pos x="T8" y="T9"/>
                      </a:cxn>
                    </a:cxnLst>
                    <a:rect l="0" t="0" r="r" b="b"/>
                    <a:pathLst>
                      <a:path w="119" h="51">
                        <a:moveTo>
                          <a:pt x="0" y="51"/>
                        </a:moveTo>
                        <a:cubicBezTo>
                          <a:pt x="3" y="45"/>
                          <a:pt x="7" y="24"/>
                          <a:pt x="17" y="15"/>
                        </a:cubicBezTo>
                        <a:cubicBezTo>
                          <a:pt x="27" y="6"/>
                          <a:pt x="46" y="0"/>
                          <a:pt x="59" y="0"/>
                        </a:cubicBezTo>
                        <a:cubicBezTo>
                          <a:pt x="72" y="0"/>
                          <a:pt x="86" y="7"/>
                          <a:pt x="96" y="15"/>
                        </a:cubicBezTo>
                        <a:cubicBezTo>
                          <a:pt x="106" y="23"/>
                          <a:pt x="114" y="44"/>
                          <a:pt x="119"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462" name="Freeform 22"/>
                  <p:cNvSpPr>
                    <a:spLocks/>
                  </p:cNvSpPr>
                  <p:nvPr/>
                </p:nvSpPr>
                <p:spPr bwMode="auto">
                  <a:xfrm>
                    <a:off x="1032" y="1872"/>
                    <a:ext cx="123" cy="57"/>
                  </a:xfrm>
                  <a:custGeom>
                    <a:avLst/>
                    <a:gdLst>
                      <a:gd name="T0" fmla="*/ 0 w 123"/>
                      <a:gd name="T1" fmla="*/ 51 h 57"/>
                      <a:gd name="T2" fmla="*/ 23 w 123"/>
                      <a:gd name="T3" fmla="*/ 15 h 57"/>
                      <a:gd name="T4" fmla="*/ 65 w 123"/>
                      <a:gd name="T5" fmla="*/ 0 h 57"/>
                      <a:gd name="T6" fmla="*/ 102 w 123"/>
                      <a:gd name="T7" fmla="*/ 15 h 57"/>
                      <a:gd name="T8" fmla="*/ 123 w 123"/>
                      <a:gd name="T9" fmla="*/ 57 h 57"/>
                    </a:gdLst>
                    <a:ahLst/>
                    <a:cxnLst>
                      <a:cxn ang="0">
                        <a:pos x="T0" y="T1"/>
                      </a:cxn>
                      <a:cxn ang="0">
                        <a:pos x="T2" y="T3"/>
                      </a:cxn>
                      <a:cxn ang="0">
                        <a:pos x="T4" y="T5"/>
                      </a:cxn>
                      <a:cxn ang="0">
                        <a:pos x="T6" y="T7"/>
                      </a:cxn>
                      <a:cxn ang="0">
                        <a:pos x="T8" y="T9"/>
                      </a:cxn>
                    </a:cxnLst>
                    <a:rect l="0" t="0" r="r" b="b"/>
                    <a:pathLst>
                      <a:path w="123" h="57">
                        <a:moveTo>
                          <a:pt x="0" y="51"/>
                        </a:moveTo>
                        <a:cubicBezTo>
                          <a:pt x="3" y="45"/>
                          <a:pt x="12" y="24"/>
                          <a:pt x="23" y="15"/>
                        </a:cubicBezTo>
                        <a:cubicBezTo>
                          <a:pt x="34" y="6"/>
                          <a:pt x="52" y="0"/>
                          <a:pt x="65" y="0"/>
                        </a:cubicBezTo>
                        <a:cubicBezTo>
                          <a:pt x="78" y="0"/>
                          <a:pt x="92" y="6"/>
                          <a:pt x="102" y="15"/>
                        </a:cubicBezTo>
                        <a:cubicBezTo>
                          <a:pt x="112" y="24"/>
                          <a:pt x="119" y="48"/>
                          <a:pt x="123"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61463" name="Oval 23"/>
                <p:cNvSpPr>
                  <a:spLocks noChangeArrowheads="1"/>
                </p:cNvSpPr>
                <p:nvPr/>
              </p:nvSpPr>
              <p:spPr bwMode="auto">
                <a:xfrm>
                  <a:off x="4097" y="3680"/>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464" name="Oval 24"/>
                <p:cNvSpPr>
                  <a:spLocks noChangeArrowheads="1"/>
                </p:cNvSpPr>
                <p:nvPr/>
              </p:nvSpPr>
              <p:spPr bwMode="auto">
                <a:xfrm>
                  <a:off x="4097" y="2960"/>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465" name="Text Box 25"/>
                <p:cNvSpPr txBox="1">
                  <a:spLocks noChangeArrowheads="1"/>
                </p:cNvSpPr>
                <p:nvPr/>
              </p:nvSpPr>
              <p:spPr bwMode="auto">
                <a:xfrm>
                  <a:off x="4016" y="3008"/>
                  <a:ext cx="21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61466" name="Text Box 26"/>
                <p:cNvSpPr txBox="1">
                  <a:spLocks noChangeArrowheads="1"/>
                </p:cNvSpPr>
                <p:nvPr/>
              </p:nvSpPr>
              <p:spPr bwMode="auto">
                <a:xfrm>
                  <a:off x="4029" y="3440"/>
                  <a:ext cx="2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黑体" panose="02010609060101010101" pitchFamily="49" charset="-122"/>
                      <a:ea typeface="黑体" panose="02010609060101010101" pitchFamily="49" charset="-122"/>
                    </a:rPr>
                    <a:t>-</a:t>
                  </a:r>
                  <a:endParaRPr kumimoji="1" lang="en-US" altLang="zh-CN" sz="2400" b="1">
                    <a:latin typeface="Times New Roman" panose="02020603050405020304" pitchFamily="18" charset="0"/>
                  </a:endParaRPr>
                </a:p>
              </p:txBody>
            </p:sp>
            <p:graphicFrame>
              <p:nvGraphicFramePr>
                <p:cNvPr id="61467" name="Object 27"/>
                <p:cNvGraphicFramePr>
                  <a:graphicFrameLocks noChangeAspect="1"/>
                </p:cNvGraphicFramePr>
                <p:nvPr/>
              </p:nvGraphicFramePr>
              <p:xfrm>
                <a:off x="4026" y="3253"/>
                <a:ext cx="192" cy="237"/>
              </p:xfrm>
              <a:graphic>
                <a:graphicData uri="http://schemas.openxmlformats.org/presentationml/2006/ole">
                  <mc:AlternateContent xmlns:mc="http://schemas.openxmlformats.org/markup-compatibility/2006">
                    <mc:Choice xmlns:v="urn:schemas-microsoft-com:vml" Requires="v">
                      <p:oleObj spid="_x0000_s163164" name="公式" r:id="rId8" imgW="164880" imgH="203040" progId="Equation.3">
                        <p:embed/>
                      </p:oleObj>
                    </mc:Choice>
                    <mc:Fallback>
                      <p:oleObj name="公式" r:id="rId8" imgW="164880" imgH="203040" progId="Equation.3">
                        <p:embed/>
                        <p:pic>
                          <p:nvPicPr>
                            <p:cNvPr id="61467" name="Object 2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6" y="3253"/>
                              <a:ext cx="192"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68" name="Object 28"/>
                <p:cNvGraphicFramePr>
                  <a:graphicFrameLocks noChangeAspect="1"/>
                </p:cNvGraphicFramePr>
                <p:nvPr/>
              </p:nvGraphicFramePr>
              <p:xfrm>
                <a:off x="4192" y="2628"/>
                <a:ext cx="147" cy="224"/>
              </p:xfrm>
              <a:graphic>
                <a:graphicData uri="http://schemas.openxmlformats.org/presentationml/2006/ole">
                  <mc:AlternateContent xmlns:mc="http://schemas.openxmlformats.org/markup-compatibility/2006">
                    <mc:Choice xmlns:v="urn:schemas-microsoft-com:vml" Requires="v">
                      <p:oleObj spid="_x0000_s163165" name="公式" r:id="rId10" imgW="126720" imgH="190440" progId="Equation.3">
                        <p:embed/>
                      </p:oleObj>
                    </mc:Choice>
                    <mc:Fallback>
                      <p:oleObj name="公式" r:id="rId10" imgW="126720" imgH="190440" progId="Equation.3">
                        <p:embed/>
                        <p:pic>
                          <p:nvPicPr>
                            <p:cNvPr id="61468" name="Object 2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92" y="2628"/>
                              <a:ext cx="147"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grpSp>
          <p:nvGrpSpPr>
            <p:cNvPr id="61469" name="Group 29"/>
            <p:cNvGrpSpPr>
              <a:grpSpLocks/>
            </p:cNvGrpSpPr>
            <p:nvPr/>
          </p:nvGrpSpPr>
          <p:grpSpPr bwMode="auto">
            <a:xfrm>
              <a:off x="4502" y="2691"/>
              <a:ext cx="1102" cy="1133"/>
              <a:chOff x="4088" y="1720"/>
              <a:chExt cx="1102" cy="1133"/>
            </a:xfrm>
          </p:grpSpPr>
          <p:graphicFrame>
            <p:nvGraphicFramePr>
              <p:cNvPr id="61470" name="Object 30"/>
              <p:cNvGraphicFramePr>
                <a:graphicFrameLocks noChangeAspect="1"/>
              </p:cNvGraphicFramePr>
              <p:nvPr/>
            </p:nvGraphicFramePr>
            <p:xfrm>
              <a:off x="4088" y="1720"/>
              <a:ext cx="201" cy="248"/>
            </p:xfrm>
            <a:graphic>
              <a:graphicData uri="http://schemas.openxmlformats.org/presentationml/2006/ole">
                <mc:AlternateContent xmlns:mc="http://schemas.openxmlformats.org/markup-compatibility/2006">
                  <mc:Choice xmlns:v="urn:schemas-microsoft-com:vml" Requires="v">
                    <p:oleObj spid="_x0000_s163166" name="公式" r:id="rId12" imgW="164880" imgH="203040" progId="Equation.3">
                      <p:embed/>
                    </p:oleObj>
                  </mc:Choice>
                  <mc:Fallback>
                    <p:oleObj name="公式" r:id="rId12" imgW="164880" imgH="203040" progId="Equation.3">
                      <p:embed/>
                      <p:pic>
                        <p:nvPicPr>
                          <p:cNvPr id="61470" name="Object 30"/>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88" y="1720"/>
                            <a:ext cx="20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1" name="Object 31"/>
              <p:cNvGraphicFramePr>
                <a:graphicFrameLocks noChangeAspect="1"/>
              </p:cNvGraphicFramePr>
              <p:nvPr/>
            </p:nvGraphicFramePr>
            <p:xfrm>
              <a:off x="5024" y="2301"/>
              <a:ext cx="166" cy="252"/>
            </p:xfrm>
            <a:graphic>
              <a:graphicData uri="http://schemas.openxmlformats.org/presentationml/2006/ole">
                <mc:AlternateContent xmlns:mc="http://schemas.openxmlformats.org/markup-compatibility/2006">
                  <mc:Choice xmlns:v="urn:schemas-microsoft-com:vml" Requires="v">
                    <p:oleObj spid="_x0000_s163167" name="公式" r:id="rId13" imgW="126720" imgH="190440" progId="Equation.3">
                      <p:embed/>
                    </p:oleObj>
                  </mc:Choice>
                  <mc:Fallback>
                    <p:oleObj name="公式" r:id="rId13" imgW="126720" imgH="190440" progId="Equation.3">
                      <p:embed/>
                      <p:pic>
                        <p:nvPicPr>
                          <p:cNvPr id="61471" name="Object 31"/>
                          <p:cNvPicPr preferRelativeResize="0">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4" y="2301"/>
                            <a:ext cx="16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472" name="Line 32"/>
              <p:cNvSpPr>
                <a:spLocks noChangeShapeType="1"/>
              </p:cNvSpPr>
              <p:nvPr/>
            </p:nvSpPr>
            <p:spPr bwMode="auto">
              <a:xfrm>
                <a:off x="4400" y="2448"/>
                <a:ext cx="568" cy="0"/>
              </a:xfrm>
              <a:prstGeom prst="line">
                <a:avLst/>
              </a:prstGeom>
              <a:noFill/>
              <a:ln w="25400">
                <a:solidFill>
                  <a:srgbClr val="66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73" name="Line 33"/>
              <p:cNvSpPr>
                <a:spLocks noChangeShapeType="1"/>
              </p:cNvSpPr>
              <p:nvPr/>
            </p:nvSpPr>
            <p:spPr bwMode="auto">
              <a:xfrm flipV="1">
                <a:off x="4400" y="1784"/>
                <a:ext cx="0" cy="664"/>
              </a:xfrm>
              <a:prstGeom prst="line">
                <a:avLst/>
              </a:prstGeom>
              <a:noFill/>
              <a:ln w="254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1474" name="Text Box 34"/>
              <p:cNvSpPr txBox="1">
                <a:spLocks noChangeArrowheads="1"/>
              </p:cNvSpPr>
              <p:nvPr/>
            </p:nvSpPr>
            <p:spPr bwMode="auto">
              <a:xfrm>
                <a:off x="4342" y="2565"/>
                <a:ext cx="65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相量图</a:t>
                </a:r>
              </a:p>
            </p:txBody>
          </p:sp>
        </p:grpSp>
      </p:grpSp>
      <p:grpSp>
        <p:nvGrpSpPr>
          <p:cNvPr id="61475" name="Group 35"/>
          <p:cNvGrpSpPr>
            <a:grpSpLocks/>
          </p:cNvGrpSpPr>
          <p:nvPr/>
        </p:nvGrpSpPr>
        <p:grpSpPr bwMode="auto">
          <a:xfrm>
            <a:off x="177800" y="269875"/>
            <a:ext cx="1838325" cy="3306763"/>
            <a:chOff x="112" y="170"/>
            <a:chExt cx="1023" cy="2083"/>
          </a:xfrm>
        </p:grpSpPr>
        <p:sp>
          <p:nvSpPr>
            <p:cNvPr id="61476" name="Text Box 36"/>
            <p:cNvSpPr txBox="1">
              <a:spLocks noChangeArrowheads="1"/>
            </p:cNvSpPr>
            <p:nvPr/>
          </p:nvSpPr>
          <p:spPr bwMode="auto">
            <a:xfrm>
              <a:off x="144" y="170"/>
              <a:ext cx="71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a:solidFill>
                    <a:srgbClr val="FF0000"/>
                  </a:solidFill>
                  <a:latin typeface="Times New Roman" panose="02020603050405020304" pitchFamily="18" charset="0"/>
                </a:rPr>
                <a:t>2 . </a:t>
              </a:r>
              <a:r>
                <a:rPr kumimoji="1" lang="zh-CN" altLang="en-US" sz="2400" b="1">
                  <a:solidFill>
                    <a:srgbClr val="FF0000"/>
                  </a:solidFill>
                  <a:latin typeface="Times New Roman" panose="02020603050405020304" pitchFamily="18" charset="0"/>
                </a:rPr>
                <a:t>电感</a:t>
              </a:r>
            </a:p>
          </p:txBody>
        </p:sp>
        <p:grpSp>
          <p:nvGrpSpPr>
            <p:cNvPr id="61477" name="Group 37"/>
            <p:cNvGrpSpPr>
              <a:grpSpLocks/>
            </p:cNvGrpSpPr>
            <p:nvPr/>
          </p:nvGrpSpPr>
          <p:grpSpPr bwMode="auto">
            <a:xfrm>
              <a:off x="112" y="812"/>
              <a:ext cx="1023" cy="1441"/>
              <a:chOff x="112" y="812"/>
              <a:chExt cx="1023" cy="1441"/>
            </a:xfrm>
          </p:grpSpPr>
          <p:grpSp>
            <p:nvGrpSpPr>
              <p:cNvPr id="61478" name="Group 38"/>
              <p:cNvGrpSpPr>
                <a:grpSpLocks/>
              </p:cNvGrpSpPr>
              <p:nvPr/>
            </p:nvGrpSpPr>
            <p:grpSpPr bwMode="auto">
              <a:xfrm>
                <a:off x="112" y="812"/>
                <a:ext cx="1023" cy="1104"/>
                <a:chOff x="745" y="576"/>
                <a:chExt cx="1023" cy="1104"/>
              </a:xfrm>
            </p:grpSpPr>
            <p:sp>
              <p:nvSpPr>
                <p:cNvPr id="61479" name="Freeform 39"/>
                <p:cNvSpPr>
                  <a:spLocks/>
                </p:cNvSpPr>
                <p:nvPr/>
              </p:nvSpPr>
              <p:spPr bwMode="auto">
                <a:xfrm>
                  <a:off x="1494" y="936"/>
                  <a:ext cx="1" cy="168"/>
                </a:xfrm>
                <a:custGeom>
                  <a:avLst/>
                  <a:gdLst>
                    <a:gd name="T0" fmla="*/ 0 w 1"/>
                    <a:gd name="T1" fmla="*/ 168 h 168"/>
                    <a:gd name="T2" fmla="*/ 0 w 1"/>
                    <a:gd name="T3" fmla="*/ 0 h 168"/>
                  </a:gdLst>
                  <a:ahLst/>
                  <a:cxnLst>
                    <a:cxn ang="0">
                      <a:pos x="T0" y="T1"/>
                    </a:cxn>
                    <a:cxn ang="0">
                      <a:pos x="T2" y="T3"/>
                    </a:cxn>
                  </a:cxnLst>
                  <a:rect l="0" t="0" r="r" b="b"/>
                  <a:pathLst>
                    <a:path w="1" h="168">
                      <a:moveTo>
                        <a:pt x="0" y="168"/>
                      </a:moveTo>
                      <a:lnTo>
                        <a:pt x="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80" name="Freeform 40"/>
                <p:cNvSpPr>
                  <a:spLocks/>
                </p:cNvSpPr>
                <p:nvPr/>
              </p:nvSpPr>
              <p:spPr bwMode="auto">
                <a:xfrm>
                  <a:off x="1488" y="1488"/>
                  <a:ext cx="1" cy="174"/>
                </a:xfrm>
                <a:custGeom>
                  <a:avLst/>
                  <a:gdLst>
                    <a:gd name="T0" fmla="*/ 0 w 1"/>
                    <a:gd name="T1" fmla="*/ 0 h 174"/>
                    <a:gd name="T2" fmla="*/ 0 w 1"/>
                    <a:gd name="T3" fmla="*/ 174 h 174"/>
                  </a:gdLst>
                  <a:ahLst/>
                  <a:cxnLst>
                    <a:cxn ang="0">
                      <a:pos x="T0" y="T1"/>
                    </a:cxn>
                    <a:cxn ang="0">
                      <a:pos x="T2" y="T3"/>
                    </a:cxn>
                  </a:cxnLst>
                  <a:rect l="0" t="0" r="r" b="b"/>
                  <a:pathLst>
                    <a:path w="1" h="174">
                      <a:moveTo>
                        <a:pt x="0" y="0"/>
                      </a:moveTo>
                      <a:lnTo>
                        <a:pt x="0" y="174"/>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81" name="Freeform 41"/>
                <p:cNvSpPr>
                  <a:spLocks/>
                </p:cNvSpPr>
                <p:nvPr/>
              </p:nvSpPr>
              <p:spPr bwMode="auto">
                <a:xfrm>
                  <a:off x="918" y="936"/>
                  <a:ext cx="576" cy="6"/>
                </a:xfrm>
                <a:custGeom>
                  <a:avLst/>
                  <a:gdLst>
                    <a:gd name="T0" fmla="*/ 0 w 576"/>
                    <a:gd name="T1" fmla="*/ 6 h 6"/>
                    <a:gd name="T2" fmla="*/ 576 w 576"/>
                    <a:gd name="T3" fmla="*/ 0 h 6"/>
                  </a:gdLst>
                  <a:ahLst/>
                  <a:cxnLst>
                    <a:cxn ang="0">
                      <a:pos x="T0" y="T1"/>
                    </a:cxn>
                    <a:cxn ang="0">
                      <a:pos x="T2" y="T3"/>
                    </a:cxn>
                  </a:cxnLst>
                  <a:rect l="0" t="0" r="r" b="b"/>
                  <a:pathLst>
                    <a:path w="576" h="6">
                      <a:moveTo>
                        <a:pt x="0" y="6"/>
                      </a:moveTo>
                      <a:lnTo>
                        <a:pt x="576"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82" name="Freeform 42"/>
                <p:cNvSpPr>
                  <a:spLocks/>
                </p:cNvSpPr>
                <p:nvPr/>
              </p:nvSpPr>
              <p:spPr bwMode="auto">
                <a:xfrm>
                  <a:off x="915" y="1656"/>
                  <a:ext cx="570" cy="3"/>
                </a:xfrm>
                <a:custGeom>
                  <a:avLst/>
                  <a:gdLst>
                    <a:gd name="T0" fmla="*/ 0 w 570"/>
                    <a:gd name="T1" fmla="*/ 3 h 3"/>
                    <a:gd name="T2" fmla="*/ 570 w 570"/>
                    <a:gd name="T3" fmla="*/ 0 h 3"/>
                  </a:gdLst>
                  <a:ahLst/>
                  <a:cxnLst>
                    <a:cxn ang="0">
                      <a:pos x="T0" y="T1"/>
                    </a:cxn>
                    <a:cxn ang="0">
                      <a:pos x="T2" y="T3"/>
                    </a:cxn>
                  </a:cxnLst>
                  <a:rect l="0" t="0" r="r" b="b"/>
                  <a:pathLst>
                    <a:path w="570" h="3">
                      <a:moveTo>
                        <a:pt x="0" y="3"/>
                      </a:moveTo>
                      <a:lnTo>
                        <a:pt x="57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1483" name="Line 43"/>
                <p:cNvSpPr>
                  <a:spLocks noChangeShapeType="1"/>
                </p:cNvSpPr>
                <p:nvPr/>
              </p:nvSpPr>
              <p:spPr bwMode="auto">
                <a:xfrm>
                  <a:off x="898" y="864"/>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484" name="Text Box 44"/>
                <p:cNvSpPr txBox="1">
                  <a:spLocks noChangeArrowheads="1"/>
                </p:cNvSpPr>
                <p:nvPr/>
              </p:nvSpPr>
              <p:spPr bwMode="auto">
                <a:xfrm>
                  <a:off x="850" y="576"/>
                  <a:ext cx="309"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i</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p>
              </p:txBody>
            </p:sp>
            <p:sp>
              <p:nvSpPr>
                <p:cNvPr id="61485" name="Text Box 45"/>
                <p:cNvSpPr txBox="1">
                  <a:spLocks noChangeArrowheads="1"/>
                </p:cNvSpPr>
                <p:nvPr/>
              </p:nvSpPr>
              <p:spPr bwMode="auto">
                <a:xfrm>
                  <a:off x="745" y="1152"/>
                  <a:ext cx="48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i="1">
                      <a:latin typeface="Times New Roman" panose="02020603050405020304" pitchFamily="18" charset="0"/>
                    </a:rPr>
                    <a:t>u</a:t>
                  </a:r>
                  <a:r>
                    <a:rPr kumimoji="1" lang="en-US" altLang="zh-CN" sz="2400" b="1" i="1" baseline="-25000">
                      <a:latin typeface="Times New Roman" panose="02020603050405020304" pitchFamily="18" charset="0"/>
                    </a:rPr>
                    <a:t> </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p>
              </p:txBody>
            </p:sp>
            <p:sp>
              <p:nvSpPr>
                <p:cNvPr id="61486" name="Text Box 46"/>
                <p:cNvSpPr txBox="1">
                  <a:spLocks noChangeArrowheads="1"/>
                </p:cNvSpPr>
                <p:nvPr/>
              </p:nvSpPr>
              <p:spPr bwMode="auto">
                <a:xfrm>
                  <a:off x="1562" y="1152"/>
                  <a:ext cx="20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L</a:t>
                  </a:r>
                </a:p>
              </p:txBody>
            </p:sp>
            <p:grpSp>
              <p:nvGrpSpPr>
                <p:cNvPr id="61487" name="Group 47"/>
                <p:cNvGrpSpPr>
                  <a:grpSpLocks/>
                </p:cNvGrpSpPr>
                <p:nvPr/>
              </p:nvGrpSpPr>
              <p:grpSpPr bwMode="auto">
                <a:xfrm rot="5400000">
                  <a:off x="1325" y="1267"/>
                  <a:ext cx="384" cy="57"/>
                  <a:chOff x="666" y="1872"/>
                  <a:chExt cx="489" cy="60"/>
                </a:xfrm>
              </p:grpSpPr>
              <p:sp>
                <p:nvSpPr>
                  <p:cNvPr id="61488" name="Freeform 48"/>
                  <p:cNvSpPr>
                    <a:spLocks/>
                  </p:cNvSpPr>
                  <p:nvPr/>
                </p:nvSpPr>
                <p:spPr bwMode="auto">
                  <a:xfrm>
                    <a:off x="666" y="1872"/>
                    <a:ext cx="125" cy="60"/>
                  </a:xfrm>
                  <a:custGeom>
                    <a:avLst/>
                    <a:gdLst>
                      <a:gd name="T0" fmla="*/ 0 w 125"/>
                      <a:gd name="T1" fmla="*/ 60 h 60"/>
                      <a:gd name="T2" fmla="*/ 23 w 125"/>
                      <a:gd name="T3" fmla="*/ 15 h 60"/>
                      <a:gd name="T4" fmla="*/ 65 w 125"/>
                      <a:gd name="T5" fmla="*/ 0 h 60"/>
                      <a:gd name="T6" fmla="*/ 102 w 125"/>
                      <a:gd name="T7" fmla="*/ 15 h 60"/>
                      <a:gd name="T8" fmla="*/ 125 w 125"/>
                      <a:gd name="T9" fmla="*/ 51 h 60"/>
                    </a:gdLst>
                    <a:ahLst/>
                    <a:cxnLst>
                      <a:cxn ang="0">
                        <a:pos x="T0" y="T1"/>
                      </a:cxn>
                      <a:cxn ang="0">
                        <a:pos x="T2" y="T3"/>
                      </a:cxn>
                      <a:cxn ang="0">
                        <a:pos x="T4" y="T5"/>
                      </a:cxn>
                      <a:cxn ang="0">
                        <a:pos x="T6" y="T7"/>
                      </a:cxn>
                      <a:cxn ang="0">
                        <a:pos x="T8" y="T9"/>
                      </a:cxn>
                    </a:cxnLst>
                    <a:rect l="0" t="0" r="r" b="b"/>
                    <a:pathLst>
                      <a:path w="125" h="60">
                        <a:moveTo>
                          <a:pt x="0" y="60"/>
                        </a:moveTo>
                        <a:cubicBezTo>
                          <a:pt x="4" y="53"/>
                          <a:pt x="12" y="25"/>
                          <a:pt x="23" y="15"/>
                        </a:cubicBezTo>
                        <a:cubicBezTo>
                          <a:pt x="34" y="5"/>
                          <a:pt x="52" y="0"/>
                          <a:pt x="65" y="0"/>
                        </a:cubicBezTo>
                        <a:cubicBezTo>
                          <a:pt x="78" y="0"/>
                          <a:pt x="92" y="7"/>
                          <a:pt x="102" y="15"/>
                        </a:cubicBezTo>
                        <a:cubicBezTo>
                          <a:pt x="112" y="23"/>
                          <a:pt x="120" y="44"/>
                          <a:pt x="125"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489" name="Freeform 49"/>
                  <p:cNvSpPr>
                    <a:spLocks/>
                  </p:cNvSpPr>
                  <p:nvPr/>
                </p:nvSpPr>
                <p:spPr bwMode="auto">
                  <a:xfrm>
                    <a:off x="791" y="1872"/>
                    <a:ext cx="121" cy="54"/>
                  </a:xfrm>
                  <a:custGeom>
                    <a:avLst/>
                    <a:gdLst>
                      <a:gd name="T0" fmla="*/ 0 w 121"/>
                      <a:gd name="T1" fmla="*/ 54 h 54"/>
                      <a:gd name="T2" fmla="*/ 24 w 121"/>
                      <a:gd name="T3" fmla="*/ 15 h 54"/>
                      <a:gd name="T4" fmla="*/ 66 w 121"/>
                      <a:gd name="T5" fmla="*/ 0 h 54"/>
                      <a:gd name="T6" fmla="*/ 103 w 121"/>
                      <a:gd name="T7" fmla="*/ 15 h 54"/>
                      <a:gd name="T8" fmla="*/ 121 w 121"/>
                      <a:gd name="T9" fmla="*/ 51 h 54"/>
                    </a:gdLst>
                    <a:ahLst/>
                    <a:cxnLst>
                      <a:cxn ang="0">
                        <a:pos x="T0" y="T1"/>
                      </a:cxn>
                      <a:cxn ang="0">
                        <a:pos x="T2" y="T3"/>
                      </a:cxn>
                      <a:cxn ang="0">
                        <a:pos x="T4" y="T5"/>
                      </a:cxn>
                      <a:cxn ang="0">
                        <a:pos x="T6" y="T7"/>
                      </a:cxn>
                      <a:cxn ang="0">
                        <a:pos x="T8" y="T9"/>
                      </a:cxn>
                    </a:cxnLst>
                    <a:rect l="0" t="0" r="r" b="b"/>
                    <a:pathLst>
                      <a:path w="121" h="54">
                        <a:moveTo>
                          <a:pt x="0" y="54"/>
                        </a:moveTo>
                        <a:cubicBezTo>
                          <a:pt x="4" y="47"/>
                          <a:pt x="13" y="24"/>
                          <a:pt x="24" y="15"/>
                        </a:cubicBezTo>
                        <a:cubicBezTo>
                          <a:pt x="35" y="6"/>
                          <a:pt x="53" y="0"/>
                          <a:pt x="66" y="0"/>
                        </a:cubicBezTo>
                        <a:cubicBezTo>
                          <a:pt x="79" y="0"/>
                          <a:pt x="94" y="7"/>
                          <a:pt x="103" y="15"/>
                        </a:cubicBezTo>
                        <a:cubicBezTo>
                          <a:pt x="112" y="23"/>
                          <a:pt x="117" y="44"/>
                          <a:pt x="121"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490" name="Freeform 50"/>
                  <p:cNvSpPr>
                    <a:spLocks/>
                  </p:cNvSpPr>
                  <p:nvPr/>
                </p:nvSpPr>
                <p:spPr bwMode="auto">
                  <a:xfrm>
                    <a:off x="912" y="1872"/>
                    <a:ext cx="119" cy="51"/>
                  </a:xfrm>
                  <a:custGeom>
                    <a:avLst/>
                    <a:gdLst>
                      <a:gd name="T0" fmla="*/ 0 w 119"/>
                      <a:gd name="T1" fmla="*/ 51 h 51"/>
                      <a:gd name="T2" fmla="*/ 17 w 119"/>
                      <a:gd name="T3" fmla="*/ 15 h 51"/>
                      <a:gd name="T4" fmla="*/ 59 w 119"/>
                      <a:gd name="T5" fmla="*/ 0 h 51"/>
                      <a:gd name="T6" fmla="*/ 96 w 119"/>
                      <a:gd name="T7" fmla="*/ 15 h 51"/>
                      <a:gd name="T8" fmla="*/ 119 w 119"/>
                      <a:gd name="T9" fmla="*/ 51 h 51"/>
                    </a:gdLst>
                    <a:ahLst/>
                    <a:cxnLst>
                      <a:cxn ang="0">
                        <a:pos x="T0" y="T1"/>
                      </a:cxn>
                      <a:cxn ang="0">
                        <a:pos x="T2" y="T3"/>
                      </a:cxn>
                      <a:cxn ang="0">
                        <a:pos x="T4" y="T5"/>
                      </a:cxn>
                      <a:cxn ang="0">
                        <a:pos x="T6" y="T7"/>
                      </a:cxn>
                      <a:cxn ang="0">
                        <a:pos x="T8" y="T9"/>
                      </a:cxn>
                    </a:cxnLst>
                    <a:rect l="0" t="0" r="r" b="b"/>
                    <a:pathLst>
                      <a:path w="119" h="51">
                        <a:moveTo>
                          <a:pt x="0" y="51"/>
                        </a:moveTo>
                        <a:cubicBezTo>
                          <a:pt x="3" y="45"/>
                          <a:pt x="7" y="24"/>
                          <a:pt x="17" y="15"/>
                        </a:cubicBezTo>
                        <a:cubicBezTo>
                          <a:pt x="27" y="6"/>
                          <a:pt x="46" y="0"/>
                          <a:pt x="59" y="0"/>
                        </a:cubicBezTo>
                        <a:cubicBezTo>
                          <a:pt x="72" y="0"/>
                          <a:pt x="86" y="7"/>
                          <a:pt x="96" y="15"/>
                        </a:cubicBezTo>
                        <a:cubicBezTo>
                          <a:pt x="106" y="23"/>
                          <a:pt x="114" y="44"/>
                          <a:pt x="119"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491" name="Freeform 51"/>
                  <p:cNvSpPr>
                    <a:spLocks/>
                  </p:cNvSpPr>
                  <p:nvPr/>
                </p:nvSpPr>
                <p:spPr bwMode="auto">
                  <a:xfrm>
                    <a:off x="1032" y="1872"/>
                    <a:ext cx="123" cy="57"/>
                  </a:xfrm>
                  <a:custGeom>
                    <a:avLst/>
                    <a:gdLst>
                      <a:gd name="T0" fmla="*/ 0 w 123"/>
                      <a:gd name="T1" fmla="*/ 51 h 57"/>
                      <a:gd name="T2" fmla="*/ 23 w 123"/>
                      <a:gd name="T3" fmla="*/ 15 h 57"/>
                      <a:gd name="T4" fmla="*/ 65 w 123"/>
                      <a:gd name="T5" fmla="*/ 0 h 57"/>
                      <a:gd name="T6" fmla="*/ 102 w 123"/>
                      <a:gd name="T7" fmla="*/ 15 h 57"/>
                      <a:gd name="T8" fmla="*/ 123 w 123"/>
                      <a:gd name="T9" fmla="*/ 57 h 57"/>
                    </a:gdLst>
                    <a:ahLst/>
                    <a:cxnLst>
                      <a:cxn ang="0">
                        <a:pos x="T0" y="T1"/>
                      </a:cxn>
                      <a:cxn ang="0">
                        <a:pos x="T2" y="T3"/>
                      </a:cxn>
                      <a:cxn ang="0">
                        <a:pos x="T4" y="T5"/>
                      </a:cxn>
                      <a:cxn ang="0">
                        <a:pos x="T6" y="T7"/>
                      </a:cxn>
                      <a:cxn ang="0">
                        <a:pos x="T8" y="T9"/>
                      </a:cxn>
                    </a:cxnLst>
                    <a:rect l="0" t="0" r="r" b="b"/>
                    <a:pathLst>
                      <a:path w="123" h="57">
                        <a:moveTo>
                          <a:pt x="0" y="51"/>
                        </a:moveTo>
                        <a:cubicBezTo>
                          <a:pt x="3" y="45"/>
                          <a:pt x="12" y="24"/>
                          <a:pt x="23" y="15"/>
                        </a:cubicBezTo>
                        <a:cubicBezTo>
                          <a:pt x="34" y="6"/>
                          <a:pt x="52" y="0"/>
                          <a:pt x="65" y="0"/>
                        </a:cubicBezTo>
                        <a:cubicBezTo>
                          <a:pt x="78" y="0"/>
                          <a:pt x="92" y="6"/>
                          <a:pt x="102" y="15"/>
                        </a:cubicBezTo>
                        <a:cubicBezTo>
                          <a:pt x="112" y="24"/>
                          <a:pt x="119" y="48"/>
                          <a:pt x="123"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61492" name="Oval 52"/>
                <p:cNvSpPr>
                  <a:spLocks noChangeArrowheads="1"/>
                </p:cNvSpPr>
                <p:nvPr/>
              </p:nvSpPr>
              <p:spPr bwMode="auto">
                <a:xfrm>
                  <a:off x="864" y="1632"/>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493" name="Oval 53"/>
                <p:cNvSpPr>
                  <a:spLocks noChangeArrowheads="1"/>
                </p:cNvSpPr>
                <p:nvPr/>
              </p:nvSpPr>
              <p:spPr bwMode="auto">
                <a:xfrm>
                  <a:off x="864" y="912"/>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494" name="Text Box 54"/>
                <p:cNvSpPr txBox="1">
                  <a:spLocks noChangeArrowheads="1"/>
                </p:cNvSpPr>
                <p:nvPr/>
              </p:nvSpPr>
              <p:spPr bwMode="auto">
                <a:xfrm>
                  <a:off x="783" y="960"/>
                  <a:ext cx="19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61495" name="Text Box 55"/>
                <p:cNvSpPr txBox="1">
                  <a:spLocks noChangeArrowheads="1"/>
                </p:cNvSpPr>
                <p:nvPr/>
              </p:nvSpPr>
              <p:spPr bwMode="auto">
                <a:xfrm>
                  <a:off x="796" y="1392"/>
                  <a:ext cx="1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宋体" panose="02010600030101010101" pitchFamily="2" charset="-122"/>
                    </a:rPr>
                    <a:t>-</a:t>
                  </a:r>
                  <a:endParaRPr kumimoji="1" lang="en-US" altLang="zh-CN" sz="2400" b="1">
                    <a:latin typeface="Times New Roman" panose="02020603050405020304" pitchFamily="18" charset="0"/>
                  </a:endParaRPr>
                </a:p>
              </p:txBody>
            </p:sp>
          </p:grpSp>
          <p:sp>
            <p:nvSpPr>
              <p:cNvPr id="61496" name="Text Box 56"/>
              <p:cNvSpPr txBox="1">
                <a:spLocks noChangeArrowheads="1"/>
              </p:cNvSpPr>
              <p:nvPr/>
            </p:nvSpPr>
            <p:spPr bwMode="auto">
              <a:xfrm>
                <a:off x="158" y="1965"/>
                <a:ext cx="7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时域模型</a:t>
                </a:r>
              </a:p>
            </p:txBody>
          </p:sp>
        </p:grpSp>
      </p:grpSp>
      <p:grpSp>
        <p:nvGrpSpPr>
          <p:cNvPr id="61497" name="Group 57"/>
          <p:cNvGrpSpPr>
            <a:grpSpLocks/>
          </p:cNvGrpSpPr>
          <p:nvPr/>
        </p:nvGrpSpPr>
        <p:grpSpPr bwMode="auto">
          <a:xfrm>
            <a:off x="2133600" y="685800"/>
            <a:ext cx="3087688" cy="5748338"/>
            <a:chOff x="1300" y="432"/>
            <a:chExt cx="1945" cy="3621"/>
          </a:xfrm>
        </p:grpSpPr>
        <p:sp>
          <p:nvSpPr>
            <p:cNvPr id="61498" name="Text Box 58"/>
            <p:cNvSpPr txBox="1">
              <a:spLocks noChangeArrowheads="1"/>
            </p:cNvSpPr>
            <p:nvPr/>
          </p:nvSpPr>
          <p:spPr bwMode="auto">
            <a:xfrm>
              <a:off x="1952" y="432"/>
              <a:ext cx="502" cy="288"/>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时域</a:t>
              </a:r>
            </a:p>
          </p:txBody>
        </p:sp>
        <p:graphicFrame>
          <p:nvGraphicFramePr>
            <p:cNvPr id="61499" name="Object 59"/>
            <p:cNvGraphicFramePr>
              <a:graphicFrameLocks noChangeAspect="1"/>
            </p:cNvGraphicFramePr>
            <p:nvPr/>
          </p:nvGraphicFramePr>
          <p:xfrm>
            <a:off x="1387" y="864"/>
            <a:ext cx="1335" cy="304"/>
          </p:xfrm>
          <a:graphic>
            <a:graphicData uri="http://schemas.openxmlformats.org/presentationml/2006/ole">
              <mc:AlternateContent xmlns:mc="http://schemas.openxmlformats.org/markup-compatibility/2006">
                <mc:Choice xmlns:v="urn:schemas-microsoft-com:vml" Requires="v">
                  <p:oleObj spid="_x0000_s163168" name="公式" r:id="rId15" imgW="1054080" imgH="241200" progId="Equation.3">
                    <p:embed/>
                  </p:oleObj>
                </mc:Choice>
                <mc:Fallback>
                  <p:oleObj name="公式" r:id="rId15" imgW="1054080" imgH="241200" progId="Equation.3">
                    <p:embed/>
                    <p:pic>
                      <p:nvPicPr>
                        <p:cNvPr id="61499" name="Object 59"/>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87" y="864"/>
                          <a:ext cx="133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500" name="Object 60"/>
            <p:cNvGraphicFramePr>
              <a:graphicFrameLocks noChangeAspect="1"/>
            </p:cNvGraphicFramePr>
            <p:nvPr/>
          </p:nvGraphicFramePr>
          <p:xfrm>
            <a:off x="1395" y="1198"/>
            <a:ext cx="1850" cy="1184"/>
          </p:xfrm>
          <a:graphic>
            <a:graphicData uri="http://schemas.openxmlformats.org/presentationml/2006/ole">
              <mc:AlternateContent xmlns:mc="http://schemas.openxmlformats.org/markup-compatibility/2006">
                <mc:Choice xmlns:v="urn:schemas-microsoft-com:vml" Requires="v">
                  <p:oleObj spid="_x0000_s163169" name="公式" r:id="rId17" imgW="1447560" imgH="927000" progId="Equation.3">
                    <p:embed/>
                  </p:oleObj>
                </mc:Choice>
                <mc:Fallback>
                  <p:oleObj name="公式" r:id="rId17" imgW="1447560" imgH="927000" progId="Equation.3">
                    <p:embed/>
                    <p:pic>
                      <p:nvPicPr>
                        <p:cNvPr id="61500" name="Object 6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95" y="1198"/>
                          <a:ext cx="1850" cy="1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1501" name="Group 61"/>
            <p:cNvGrpSpPr>
              <a:grpSpLocks/>
            </p:cNvGrpSpPr>
            <p:nvPr/>
          </p:nvGrpSpPr>
          <p:grpSpPr bwMode="auto">
            <a:xfrm>
              <a:off x="1300" y="2656"/>
              <a:ext cx="1913" cy="1397"/>
              <a:chOff x="1300" y="2656"/>
              <a:chExt cx="1913" cy="1397"/>
            </a:xfrm>
          </p:grpSpPr>
          <p:grpSp>
            <p:nvGrpSpPr>
              <p:cNvPr id="61502" name="Group 62"/>
              <p:cNvGrpSpPr>
                <a:grpSpLocks/>
              </p:cNvGrpSpPr>
              <p:nvPr/>
            </p:nvGrpSpPr>
            <p:grpSpPr bwMode="auto">
              <a:xfrm>
                <a:off x="1300" y="2656"/>
                <a:ext cx="1913" cy="1104"/>
                <a:chOff x="1300" y="2656"/>
                <a:chExt cx="1913" cy="1104"/>
              </a:xfrm>
            </p:grpSpPr>
            <p:sp>
              <p:nvSpPr>
                <p:cNvPr id="61503" name="Line 63"/>
                <p:cNvSpPr>
                  <a:spLocks noChangeShapeType="1"/>
                </p:cNvSpPr>
                <p:nvPr/>
              </p:nvSpPr>
              <p:spPr bwMode="auto">
                <a:xfrm flipV="1">
                  <a:off x="1685" y="2707"/>
                  <a:ext cx="0" cy="1053"/>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04" name="Line 64"/>
                <p:cNvSpPr>
                  <a:spLocks noChangeShapeType="1"/>
                </p:cNvSpPr>
                <p:nvPr/>
              </p:nvSpPr>
              <p:spPr bwMode="auto">
                <a:xfrm flipV="1">
                  <a:off x="1371" y="3320"/>
                  <a:ext cx="1736" cy="5"/>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505" name="Text Box 65"/>
                <p:cNvSpPr txBox="1">
                  <a:spLocks noChangeArrowheads="1"/>
                </p:cNvSpPr>
                <p:nvPr/>
              </p:nvSpPr>
              <p:spPr bwMode="auto">
                <a:xfrm>
                  <a:off x="2864" y="3283"/>
                  <a:ext cx="3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pPr>
                  <a:r>
                    <a:rPr kumimoji="1" lang="en-US" altLang="zh-CN" sz="2400" b="1" i="1">
                      <a:latin typeface="Times New Roman" panose="02020603050405020304" pitchFamily="18" charset="0"/>
                      <a:sym typeface="Symbol" panose="05050102010706020507" pitchFamily="18" charset="2"/>
                    </a:rPr>
                    <a:t> </a:t>
                  </a:r>
                  <a:r>
                    <a:rPr kumimoji="1" lang="en-US" altLang="zh-CN" sz="2400" b="1" i="1">
                      <a:latin typeface="Times New Roman" panose="02020603050405020304" pitchFamily="18" charset="0"/>
                    </a:rPr>
                    <a:t>t</a:t>
                  </a:r>
                </a:p>
              </p:txBody>
            </p:sp>
            <p:sp>
              <p:nvSpPr>
                <p:cNvPr id="61506" name="Freeform 66"/>
                <p:cNvSpPr>
                  <a:spLocks/>
                </p:cNvSpPr>
                <p:nvPr/>
              </p:nvSpPr>
              <p:spPr bwMode="auto">
                <a:xfrm>
                  <a:off x="1300" y="2983"/>
                  <a:ext cx="1514" cy="680"/>
                </a:xfrm>
                <a:custGeom>
                  <a:avLst/>
                  <a:gdLst>
                    <a:gd name="T0" fmla="*/ 0 w 2118"/>
                    <a:gd name="T1" fmla="*/ 734 h 868"/>
                    <a:gd name="T2" fmla="*/ 260 w 2118"/>
                    <a:gd name="T3" fmla="*/ 286 h 868"/>
                    <a:gd name="T4" fmla="*/ 335 w 2118"/>
                    <a:gd name="T5" fmla="*/ 162 h 868"/>
                    <a:gd name="T6" fmla="*/ 430 w 2118"/>
                    <a:gd name="T7" fmla="*/ 53 h 868"/>
                    <a:gd name="T8" fmla="*/ 538 w 2118"/>
                    <a:gd name="T9" fmla="*/ 2 h 868"/>
                    <a:gd name="T10" fmla="*/ 672 w 2118"/>
                    <a:gd name="T11" fmla="*/ 64 h 868"/>
                    <a:gd name="T12" fmla="*/ 806 w 2118"/>
                    <a:gd name="T13" fmla="*/ 246 h 868"/>
                    <a:gd name="T14" fmla="*/ 906 w 2118"/>
                    <a:gd name="T15" fmla="*/ 430 h 868"/>
                    <a:gd name="T16" fmla="*/ 1019 w 2118"/>
                    <a:gd name="T17" fmla="*/ 628 h 868"/>
                    <a:gd name="T18" fmla="*/ 1130 w 2118"/>
                    <a:gd name="T19" fmla="*/ 788 h 868"/>
                    <a:gd name="T20" fmla="*/ 1284 w 2118"/>
                    <a:gd name="T21" fmla="*/ 862 h 868"/>
                    <a:gd name="T22" fmla="*/ 1449 w 2118"/>
                    <a:gd name="T23" fmla="*/ 747 h 868"/>
                    <a:gd name="T24" fmla="*/ 1637 w 2118"/>
                    <a:gd name="T25" fmla="*/ 442 h 868"/>
                    <a:gd name="T26" fmla="*/ 1724 w 2118"/>
                    <a:gd name="T27" fmla="*/ 277 h 868"/>
                    <a:gd name="T28" fmla="*/ 1876 w 2118"/>
                    <a:gd name="T29" fmla="*/ 67 h 868"/>
                    <a:gd name="T30" fmla="*/ 2002 w 2118"/>
                    <a:gd name="T31" fmla="*/ 5 h 868"/>
                    <a:gd name="T32" fmla="*/ 2118 w 2118"/>
                    <a:gd name="T33" fmla="*/ 5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8" h="868">
                      <a:moveTo>
                        <a:pt x="0" y="734"/>
                      </a:moveTo>
                      <a:cubicBezTo>
                        <a:pt x="43" y="660"/>
                        <a:pt x="204" y="381"/>
                        <a:pt x="260" y="286"/>
                      </a:cubicBezTo>
                      <a:cubicBezTo>
                        <a:pt x="316" y="191"/>
                        <a:pt x="307" y="201"/>
                        <a:pt x="335" y="162"/>
                      </a:cubicBezTo>
                      <a:cubicBezTo>
                        <a:pt x="363" y="123"/>
                        <a:pt x="397" y="79"/>
                        <a:pt x="430" y="53"/>
                      </a:cubicBezTo>
                      <a:cubicBezTo>
                        <a:pt x="464" y="26"/>
                        <a:pt x="498" y="0"/>
                        <a:pt x="538" y="2"/>
                      </a:cubicBezTo>
                      <a:cubicBezTo>
                        <a:pt x="579" y="5"/>
                        <a:pt x="627" y="24"/>
                        <a:pt x="672" y="64"/>
                      </a:cubicBezTo>
                      <a:cubicBezTo>
                        <a:pt x="717" y="105"/>
                        <a:pt x="767" y="185"/>
                        <a:pt x="806" y="246"/>
                      </a:cubicBezTo>
                      <a:cubicBezTo>
                        <a:pt x="844" y="306"/>
                        <a:pt x="870" y="366"/>
                        <a:pt x="906" y="430"/>
                      </a:cubicBezTo>
                      <a:cubicBezTo>
                        <a:pt x="942" y="493"/>
                        <a:pt x="982" y="568"/>
                        <a:pt x="1019" y="628"/>
                      </a:cubicBezTo>
                      <a:cubicBezTo>
                        <a:pt x="1057" y="687"/>
                        <a:pt x="1086" y="749"/>
                        <a:pt x="1130" y="788"/>
                      </a:cubicBezTo>
                      <a:cubicBezTo>
                        <a:pt x="1174" y="827"/>
                        <a:pt x="1231" y="868"/>
                        <a:pt x="1284" y="862"/>
                      </a:cubicBezTo>
                      <a:cubicBezTo>
                        <a:pt x="1338" y="855"/>
                        <a:pt x="1390" y="817"/>
                        <a:pt x="1449" y="747"/>
                      </a:cubicBezTo>
                      <a:cubicBezTo>
                        <a:pt x="1508" y="677"/>
                        <a:pt x="1591" y="520"/>
                        <a:pt x="1637" y="442"/>
                      </a:cubicBezTo>
                      <a:cubicBezTo>
                        <a:pt x="1682" y="364"/>
                        <a:pt x="1685" y="339"/>
                        <a:pt x="1724" y="277"/>
                      </a:cubicBezTo>
                      <a:cubicBezTo>
                        <a:pt x="1764" y="215"/>
                        <a:pt x="1830" y="112"/>
                        <a:pt x="1876" y="67"/>
                      </a:cubicBezTo>
                      <a:cubicBezTo>
                        <a:pt x="1922" y="21"/>
                        <a:pt x="1962" y="7"/>
                        <a:pt x="2002" y="5"/>
                      </a:cubicBezTo>
                      <a:cubicBezTo>
                        <a:pt x="2043" y="2"/>
                        <a:pt x="2094" y="43"/>
                        <a:pt x="2118" y="53"/>
                      </a:cubicBezTo>
                    </a:path>
                  </a:pathLst>
                </a:custGeom>
                <a:noFill/>
                <a:ln w="2857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507" name="Freeform 67"/>
                <p:cNvSpPr>
                  <a:spLocks/>
                </p:cNvSpPr>
                <p:nvPr/>
              </p:nvSpPr>
              <p:spPr bwMode="auto">
                <a:xfrm>
                  <a:off x="1439" y="3161"/>
                  <a:ext cx="1649" cy="339"/>
                </a:xfrm>
                <a:custGeom>
                  <a:avLst/>
                  <a:gdLst>
                    <a:gd name="T0" fmla="*/ 0 w 2307"/>
                    <a:gd name="T1" fmla="*/ 430 h 432"/>
                    <a:gd name="T2" fmla="*/ 160 w 2307"/>
                    <a:gd name="T3" fmla="*/ 385 h 432"/>
                    <a:gd name="T4" fmla="*/ 363 w 2307"/>
                    <a:gd name="T5" fmla="*/ 215 h 432"/>
                    <a:gd name="T6" fmla="*/ 561 w 2307"/>
                    <a:gd name="T7" fmla="*/ 53 h 432"/>
                    <a:gd name="T8" fmla="*/ 741 w 2307"/>
                    <a:gd name="T9" fmla="*/ 2 h 432"/>
                    <a:gd name="T10" fmla="*/ 916 w 2307"/>
                    <a:gd name="T11" fmla="*/ 67 h 432"/>
                    <a:gd name="T12" fmla="*/ 1094 w 2307"/>
                    <a:gd name="T13" fmla="*/ 217 h 432"/>
                    <a:gd name="T14" fmla="*/ 1311 w 2307"/>
                    <a:gd name="T15" fmla="*/ 385 h 432"/>
                    <a:gd name="T16" fmla="*/ 1446 w 2307"/>
                    <a:gd name="T17" fmla="*/ 430 h 432"/>
                    <a:gd name="T18" fmla="*/ 1588 w 2307"/>
                    <a:gd name="T19" fmla="*/ 397 h 432"/>
                    <a:gd name="T20" fmla="*/ 1731 w 2307"/>
                    <a:gd name="T21" fmla="*/ 286 h 432"/>
                    <a:gd name="T22" fmla="*/ 1830 w 2307"/>
                    <a:gd name="T23" fmla="*/ 205 h 432"/>
                    <a:gd name="T24" fmla="*/ 1968 w 2307"/>
                    <a:gd name="T25" fmla="*/ 82 h 432"/>
                    <a:gd name="T26" fmla="*/ 2139 w 2307"/>
                    <a:gd name="T27" fmla="*/ 13 h 432"/>
                    <a:gd name="T28" fmla="*/ 2256 w 2307"/>
                    <a:gd name="T29" fmla="*/ 28 h 432"/>
                    <a:gd name="T30" fmla="*/ 2307 w 2307"/>
                    <a:gd name="T31" fmla="*/ 5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07" h="432">
                      <a:moveTo>
                        <a:pt x="0" y="430"/>
                      </a:moveTo>
                      <a:cubicBezTo>
                        <a:pt x="27" y="423"/>
                        <a:pt x="99" y="421"/>
                        <a:pt x="160" y="385"/>
                      </a:cubicBezTo>
                      <a:cubicBezTo>
                        <a:pt x="220" y="349"/>
                        <a:pt x="296" y="270"/>
                        <a:pt x="363" y="215"/>
                      </a:cubicBezTo>
                      <a:cubicBezTo>
                        <a:pt x="430" y="160"/>
                        <a:pt x="498" y="88"/>
                        <a:pt x="561" y="53"/>
                      </a:cubicBezTo>
                      <a:cubicBezTo>
                        <a:pt x="624" y="18"/>
                        <a:pt x="682" y="0"/>
                        <a:pt x="741" y="2"/>
                      </a:cubicBezTo>
                      <a:cubicBezTo>
                        <a:pt x="800" y="5"/>
                        <a:pt x="858" y="31"/>
                        <a:pt x="916" y="67"/>
                      </a:cubicBezTo>
                      <a:cubicBezTo>
                        <a:pt x="974" y="103"/>
                        <a:pt x="1028" y="164"/>
                        <a:pt x="1094" y="217"/>
                      </a:cubicBezTo>
                      <a:cubicBezTo>
                        <a:pt x="1160" y="270"/>
                        <a:pt x="1252" y="349"/>
                        <a:pt x="1311" y="385"/>
                      </a:cubicBezTo>
                      <a:cubicBezTo>
                        <a:pt x="1370" y="421"/>
                        <a:pt x="1400" y="428"/>
                        <a:pt x="1446" y="430"/>
                      </a:cubicBezTo>
                      <a:cubicBezTo>
                        <a:pt x="1492" y="432"/>
                        <a:pt x="1540" y="421"/>
                        <a:pt x="1588" y="397"/>
                      </a:cubicBezTo>
                      <a:cubicBezTo>
                        <a:pt x="1636" y="373"/>
                        <a:pt x="1691" y="318"/>
                        <a:pt x="1731" y="286"/>
                      </a:cubicBezTo>
                      <a:cubicBezTo>
                        <a:pt x="1771" y="254"/>
                        <a:pt x="1791" y="239"/>
                        <a:pt x="1830" y="205"/>
                      </a:cubicBezTo>
                      <a:cubicBezTo>
                        <a:pt x="1869" y="171"/>
                        <a:pt x="1917" y="114"/>
                        <a:pt x="1968" y="82"/>
                      </a:cubicBezTo>
                      <a:cubicBezTo>
                        <a:pt x="2019" y="50"/>
                        <a:pt x="2091" y="22"/>
                        <a:pt x="2139" y="13"/>
                      </a:cubicBezTo>
                      <a:cubicBezTo>
                        <a:pt x="2187" y="4"/>
                        <a:pt x="2228" y="21"/>
                        <a:pt x="2256" y="28"/>
                      </a:cubicBezTo>
                      <a:cubicBezTo>
                        <a:pt x="2284" y="35"/>
                        <a:pt x="2297" y="47"/>
                        <a:pt x="2307" y="52"/>
                      </a:cubicBezTo>
                    </a:path>
                  </a:pathLst>
                </a:custGeom>
                <a:noFill/>
                <a:ln w="28575" cap="flat" cmpd="sng">
                  <a:solidFill>
                    <a:srgbClr val="3333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1508" name="Text Box 68"/>
                <p:cNvSpPr txBox="1">
                  <a:spLocks noChangeArrowheads="1"/>
                </p:cNvSpPr>
                <p:nvPr/>
              </p:nvSpPr>
              <p:spPr bwMode="auto">
                <a:xfrm>
                  <a:off x="1377" y="2656"/>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latin typeface="Times New Roman" panose="02020603050405020304" pitchFamily="18" charset="0"/>
                    </a:rPr>
                    <a:t>u</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i</a:t>
                  </a:r>
                  <a:endParaRPr kumimoji="1" lang="en-US" altLang="zh-CN" sz="2400" b="1">
                    <a:latin typeface="Times New Roman" panose="02020603050405020304" pitchFamily="18" charset="0"/>
                  </a:endParaRPr>
                </a:p>
              </p:txBody>
            </p:sp>
            <p:sp>
              <p:nvSpPr>
                <p:cNvPr id="61509" name="Text Box 69"/>
                <p:cNvSpPr txBox="1">
                  <a:spLocks noChangeArrowheads="1"/>
                </p:cNvSpPr>
                <p:nvPr/>
              </p:nvSpPr>
              <p:spPr bwMode="auto">
                <a:xfrm>
                  <a:off x="1896" y="2785"/>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solidFill>
                        <a:srgbClr val="FF0000"/>
                      </a:solidFill>
                      <a:latin typeface="Times New Roman" panose="02020603050405020304" pitchFamily="18" charset="0"/>
                    </a:rPr>
                    <a:t>u</a:t>
                  </a:r>
                  <a:endParaRPr kumimoji="1" lang="en-US" altLang="zh-CN" sz="2400" b="1">
                    <a:latin typeface="Times New Roman" panose="02020603050405020304" pitchFamily="18" charset="0"/>
                  </a:endParaRPr>
                </a:p>
              </p:txBody>
            </p:sp>
            <p:sp>
              <p:nvSpPr>
                <p:cNvPr id="61510" name="Text Box 70"/>
                <p:cNvSpPr txBox="1">
                  <a:spLocks noChangeArrowheads="1"/>
                </p:cNvSpPr>
                <p:nvPr/>
              </p:nvSpPr>
              <p:spPr bwMode="auto">
                <a:xfrm>
                  <a:off x="2176" y="3060"/>
                  <a:ext cx="2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solidFill>
                        <a:srgbClr val="3333FF"/>
                      </a:solidFill>
                      <a:latin typeface="Times New Roman" panose="02020603050405020304" pitchFamily="18" charset="0"/>
                    </a:rPr>
                    <a:t> </a:t>
                  </a:r>
                  <a:r>
                    <a:rPr kumimoji="1" lang="en-US" altLang="zh-CN" sz="2400" b="1" i="1">
                      <a:solidFill>
                        <a:srgbClr val="3333FF"/>
                      </a:solidFill>
                      <a:latin typeface="Times New Roman" panose="02020603050405020304" pitchFamily="18" charset="0"/>
                    </a:rPr>
                    <a:t>i</a:t>
                  </a:r>
                  <a:endParaRPr kumimoji="1" lang="en-US" altLang="zh-CN" sz="2400" b="1">
                    <a:latin typeface="Times New Roman" panose="02020603050405020304" pitchFamily="18" charset="0"/>
                  </a:endParaRPr>
                </a:p>
              </p:txBody>
            </p:sp>
            <p:sp>
              <p:nvSpPr>
                <p:cNvPr id="61511" name="Text Box 71"/>
                <p:cNvSpPr txBox="1">
                  <a:spLocks noChangeArrowheads="1"/>
                </p:cNvSpPr>
                <p:nvPr/>
              </p:nvSpPr>
              <p:spPr bwMode="auto">
                <a:xfrm>
                  <a:off x="1679" y="3309"/>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0</a:t>
                  </a:r>
                </a:p>
              </p:txBody>
            </p:sp>
          </p:grpSp>
          <p:sp>
            <p:nvSpPr>
              <p:cNvPr id="61512" name="Text Box 72"/>
              <p:cNvSpPr txBox="1">
                <a:spLocks noChangeArrowheads="1"/>
              </p:cNvSpPr>
              <p:nvPr/>
            </p:nvSpPr>
            <p:spPr bwMode="auto">
              <a:xfrm>
                <a:off x="1718" y="3765"/>
                <a:ext cx="69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波形图</a:t>
                </a:r>
              </a:p>
            </p:txBody>
          </p:sp>
        </p:grpSp>
      </p:grpSp>
      <p:sp>
        <p:nvSpPr>
          <p:cNvPr id="73" name="矩形 72">
            <a:extLst>
              <a:ext uri="{FF2B5EF4-FFF2-40B4-BE49-F238E27FC236}">
                <a16:creationId xmlns:a16="http://schemas.microsoft.com/office/drawing/2014/main" id="{840D4119-AA3E-4B77-ADF8-480ED4DBE2FB}"/>
              </a:ext>
            </a:extLst>
          </p:cNvPr>
          <p:cNvSpPr/>
          <p:nvPr/>
        </p:nvSpPr>
        <p:spPr bwMode="auto">
          <a:xfrm>
            <a:off x="5243493" y="1981200"/>
            <a:ext cx="1899874" cy="2383151"/>
          </a:xfrm>
          <a:prstGeom prst="rect">
            <a:avLst/>
          </a:prstGeom>
          <a:noFill/>
          <a:ln w="5715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1518465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1475"/>
                                        </p:tgtEl>
                                        <p:attrNameLst>
                                          <p:attrName>style.visibility</p:attrName>
                                        </p:attrNameLst>
                                      </p:cBhvr>
                                      <p:to>
                                        <p:strVal val="visible"/>
                                      </p:to>
                                    </p:set>
                                    <p:animEffect transition="in" filter="wipe(left)">
                                      <p:cBhvr>
                                        <p:cTn id="7" dur="500"/>
                                        <p:tgtEl>
                                          <p:spTgt spid="6147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1497"/>
                                        </p:tgtEl>
                                        <p:attrNameLst>
                                          <p:attrName>style.visibility</p:attrName>
                                        </p:attrNameLst>
                                      </p:cBhvr>
                                      <p:to>
                                        <p:strVal val="visible"/>
                                      </p:to>
                                    </p:set>
                                    <p:animEffect transition="in" filter="wipe(up)">
                                      <p:cBhvr>
                                        <p:cTn id="12" dur="500"/>
                                        <p:tgtEl>
                                          <p:spTgt spid="6149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1442"/>
                                        </p:tgtEl>
                                        <p:attrNameLst>
                                          <p:attrName>style.visibility</p:attrName>
                                        </p:attrNameLst>
                                      </p:cBhvr>
                                      <p:to>
                                        <p:strVal val="visible"/>
                                      </p:to>
                                    </p:set>
                                    <p:animEffect transition="in" filter="wipe(left)">
                                      <p:cBhvr>
                                        <p:cTn id="17" dur="500"/>
                                        <p:tgtEl>
                                          <p:spTgt spid="614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1448"/>
                                        </p:tgtEl>
                                        <p:attrNameLst>
                                          <p:attrName>style.visibility</p:attrName>
                                        </p:attrNameLst>
                                      </p:cBhvr>
                                      <p:to>
                                        <p:strVal val="visible"/>
                                      </p:to>
                                    </p:set>
                                    <p:animEffect transition="in" filter="wipe(left)">
                                      <p:cBhvr>
                                        <p:cTn id="22" dur="500"/>
                                        <p:tgtEl>
                                          <p:spTgt spid="614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down)">
                                      <p:cBhvr>
                                        <p:cTn id="2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descr="蓝色砂纸"/>
          <p:cNvSpPr txBox="1">
            <a:spLocks noChangeArrowheads="1"/>
          </p:cNvSpPr>
          <p:nvPr/>
        </p:nvSpPr>
        <p:spPr bwMode="auto">
          <a:xfrm>
            <a:off x="441325" y="2012950"/>
            <a:ext cx="2759075" cy="457200"/>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a:spAutoFit/>
          </a:bodyPr>
          <a:lstStyle/>
          <a:p>
            <a:pPr algn="l">
              <a:spcBef>
                <a:spcPct val="0"/>
              </a:spcBef>
            </a:pPr>
            <a:r>
              <a:rPr kumimoji="1" lang="zh-CN" altLang="en-US" sz="2400" b="1">
                <a:latin typeface="Times New Roman" panose="02020603050405020304" pitchFamily="18" charset="0"/>
              </a:rPr>
              <a:t>感抗的物理意义：</a:t>
            </a:r>
          </a:p>
        </p:txBody>
      </p:sp>
      <p:sp>
        <p:nvSpPr>
          <p:cNvPr id="63491" name="Text Box 3" descr="横虚线"/>
          <p:cNvSpPr txBox="1">
            <a:spLocks noChangeArrowheads="1"/>
          </p:cNvSpPr>
          <p:nvPr/>
        </p:nvSpPr>
        <p:spPr bwMode="auto">
          <a:xfrm>
            <a:off x="1219200" y="2565400"/>
            <a:ext cx="3892550" cy="457200"/>
          </a:xfrm>
          <a:prstGeom prst="rect">
            <a:avLst/>
          </a:prstGeom>
          <a:noFill/>
          <a:ln>
            <a:noFill/>
          </a:ln>
          <a:effectLst/>
          <a:extLst>
            <a:ext uri="{909E8E84-426E-40DD-AFC4-6F175D3DCCD1}">
              <a14:hiddenFill xmlns:a14="http://schemas.microsoft.com/office/drawing/2010/main">
                <a:pattFill prst="dashHorz">
                  <a:fgClr>
                    <a:srgbClr val="CCCCFF"/>
                  </a:fgClr>
                  <a:bgClr>
                    <a:srgbClr val="FFFFFF"/>
                  </a:bgClr>
                </a:pattFill>
              </a14:hiddenFill>
            </a:ext>
            <a:ext uri="{91240B29-F687-4F45-9708-019B960494DF}">
              <a14:hiddenLine xmlns:a14="http://schemas.microsoft.com/office/drawing/2010/main" w="9525">
                <a:pattFill prst="weave">
                  <a:fgClr>
                    <a:schemeClr val="tx1"/>
                  </a:fgClr>
                  <a:bgClr>
                    <a:srgbClr val="FFFFFF"/>
                  </a:bgClr>
                </a:patt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a:spAutoFit/>
          </a:bodyPr>
          <a:lstStyle/>
          <a:p>
            <a:pPr algn="l">
              <a:spcBef>
                <a:spcPct val="0"/>
              </a:spcBef>
            </a:pPr>
            <a:r>
              <a:rPr kumimoji="1" lang="en-US" altLang="zh-CN" sz="2400" b="1">
                <a:solidFill>
                  <a:srgbClr val="FF0000"/>
                </a:solidFill>
                <a:latin typeface="Times New Roman" panose="02020603050405020304" pitchFamily="18" charset="0"/>
                <a:sym typeface="Wingdings 2" panose="05020102010507070707" pitchFamily="18" charset="2"/>
              </a:rPr>
              <a:t>(1) </a:t>
            </a:r>
            <a:r>
              <a:rPr kumimoji="1" lang="zh-CN" altLang="en-US" sz="2400" b="1">
                <a:latin typeface="Times New Roman" panose="02020603050405020304" pitchFamily="18" charset="0"/>
              </a:rPr>
              <a:t>表示限制电流的能力；</a:t>
            </a:r>
            <a:endParaRPr kumimoji="1" lang="zh-CN" altLang="en-US" sz="2400" b="1" i="1">
              <a:latin typeface="Times New Roman" panose="02020603050405020304" pitchFamily="18" charset="0"/>
              <a:sym typeface="Symbol" panose="05050102010706020507" pitchFamily="18" charset="2"/>
            </a:endParaRPr>
          </a:p>
        </p:txBody>
      </p:sp>
      <p:sp>
        <p:nvSpPr>
          <p:cNvPr id="63492" name="Text Box 4" descr="横虚线"/>
          <p:cNvSpPr txBox="1">
            <a:spLocks noChangeArrowheads="1"/>
          </p:cNvSpPr>
          <p:nvPr/>
        </p:nvSpPr>
        <p:spPr bwMode="auto">
          <a:xfrm>
            <a:off x="1219200" y="3225800"/>
            <a:ext cx="3381375" cy="457200"/>
          </a:xfrm>
          <a:prstGeom prst="rect">
            <a:avLst/>
          </a:prstGeom>
          <a:noFill/>
          <a:ln>
            <a:noFill/>
          </a:ln>
          <a:effectLst/>
          <a:extLst>
            <a:ext uri="{909E8E84-426E-40DD-AFC4-6F175D3DCCD1}">
              <a14:hiddenFill xmlns:a14="http://schemas.microsoft.com/office/drawing/2010/main">
                <a:pattFill prst="dashHorz">
                  <a:fgClr>
                    <a:srgbClr val="CCCCFF"/>
                  </a:fgClr>
                  <a:bgClr>
                    <a:srgbClr val="FFFFFF"/>
                  </a:bgClr>
                </a:pattFill>
              </a14:hiddenFill>
            </a:ext>
            <a:ext uri="{91240B29-F687-4F45-9708-019B960494DF}">
              <a14:hiddenLine xmlns:a14="http://schemas.microsoft.com/office/drawing/2010/main" w="9525">
                <a:pattFill prst="weave">
                  <a:fgClr>
                    <a:schemeClr val="tx1"/>
                  </a:fgClr>
                  <a:bgClr>
                    <a:srgbClr val="FFFFFF"/>
                  </a:bgClr>
                </a:patt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wrap="none">
            <a:spAutoFit/>
          </a:bodyPr>
          <a:lstStyle/>
          <a:p>
            <a:pPr algn="l">
              <a:spcBef>
                <a:spcPct val="0"/>
              </a:spcBef>
            </a:pPr>
            <a:r>
              <a:rPr kumimoji="1" lang="en-US" altLang="zh-CN" sz="2400" b="1">
                <a:solidFill>
                  <a:srgbClr val="FF0000"/>
                </a:solidFill>
                <a:latin typeface="Times New Roman" panose="02020603050405020304" pitchFamily="18" charset="0"/>
                <a:sym typeface="Wingdings 2" panose="05020102010507070707" pitchFamily="18" charset="2"/>
              </a:rPr>
              <a:t>(2) </a:t>
            </a:r>
            <a:r>
              <a:rPr kumimoji="1" lang="zh-CN" altLang="en-US" sz="2400" b="1">
                <a:latin typeface="Times New Roman" panose="02020603050405020304" pitchFamily="18" charset="0"/>
              </a:rPr>
              <a:t>感抗和频率成正比。</a:t>
            </a:r>
          </a:p>
        </p:txBody>
      </p:sp>
      <p:grpSp>
        <p:nvGrpSpPr>
          <p:cNvPr id="63493" name="Group 5"/>
          <p:cNvGrpSpPr>
            <a:grpSpLocks/>
          </p:cNvGrpSpPr>
          <p:nvPr/>
        </p:nvGrpSpPr>
        <p:grpSpPr bwMode="auto">
          <a:xfrm>
            <a:off x="1600200" y="3587750"/>
            <a:ext cx="2374900" cy="1822450"/>
            <a:chOff x="1680" y="1828"/>
            <a:chExt cx="1496" cy="1148"/>
          </a:xfrm>
        </p:grpSpPr>
        <p:sp>
          <p:nvSpPr>
            <p:cNvPr id="63494" name="Line 6"/>
            <p:cNvSpPr>
              <a:spLocks noChangeShapeType="1"/>
            </p:cNvSpPr>
            <p:nvPr/>
          </p:nvSpPr>
          <p:spPr bwMode="auto">
            <a:xfrm flipV="1">
              <a:off x="2016" y="1972"/>
              <a:ext cx="0" cy="768"/>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495" name="Line 7"/>
            <p:cNvSpPr>
              <a:spLocks noChangeShapeType="1"/>
            </p:cNvSpPr>
            <p:nvPr/>
          </p:nvSpPr>
          <p:spPr bwMode="auto">
            <a:xfrm>
              <a:off x="2016" y="2740"/>
              <a:ext cx="960" cy="0"/>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496" name="Line 8"/>
            <p:cNvSpPr>
              <a:spLocks noChangeShapeType="1"/>
            </p:cNvSpPr>
            <p:nvPr/>
          </p:nvSpPr>
          <p:spPr bwMode="auto">
            <a:xfrm flipV="1">
              <a:off x="2016" y="2260"/>
              <a:ext cx="864" cy="48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497" name="Text Box 9"/>
            <p:cNvSpPr txBox="1">
              <a:spLocks noChangeArrowheads="1"/>
            </p:cNvSpPr>
            <p:nvPr/>
          </p:nvSpPr>
          <p:spPr bwMode="auto">
            <a:xfrm>
              <a:off x="2928" y="2688"/>
              <a:ext cx="2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spcBef>
                  <a:spcPct val="0"/>
                </a:spcBef>
              </a:pPr>
              <a:r>
                <a:rPr kumimoji="1" lang="en-US" altLang="zh-CN" sz="2400" b="1" i="1">
                  <a:latin typeface="Symbol" panose="05050102010706020507" pitchFamily="18" charset="2"/>
                </a:rPr>
                <a:t>w</a:t>
              </a:r>
              <a:endParaRPr kumimoji="1" lang="en-US" altLang="zh-CN" sz="2400" b="1">
                <a:latin typeface="Times New Roman" panose="02020603050405020304" pitchFamily="18" charset="0"/>
              </a:endParaRPr>
            </a:p>
          </p:txBody>
        </p:sp>
        <p:sp>
          <p:nvSpPr>
            <p:cNvPr id="63498" name="Rectangle 10"/>
            <p:cNvSpPr>
              <a:spLocks noChangeArrowheads="1"/>
            </p:cNvSpPr>
            <p:nvPr/>
          </p:nvSpPr>
          <p:spPr bwMode="auto">
            <a:xfrm>
              <a:off x="1680" y="1828"/>
              <a:ext cx="32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spcBef>
                  <a:spcPct val="0"/>
                </a:spcBef>
              </a:pPr>
              <a:r>
                <a:rPr kumimoji="1" lang="en-US" altLang="zh-CN" sz="2400" b="1" i="1">
                  <a:latin typeface="Times New Roman" panose="02020603050405020304" pitchFamily="18" charset="0"/>
                </a:rPr>
                <a:t>X</a:t>
              </a:r>
              <a:r>
                <a:rPr kumimoji="1" lang="en-US" altLang="zh-CN" sz="2400" b="1" i="1" baseline="-25000">
                  <a:latin typeface="Times New Roman" panose="02020603050405020304" pitchFamily="18" charset="0"/>
                </a:rPr>
                <a:t>L</a:t>
              </a:r>
            </a:p>
          </p:txBody>
        </p:sp>
      </p:grpSp>
      <p:sp>
        <p:nvSpPr>
          <p:cNvPr id="63499" name="Text Box 11"/>
          <p:cNvSpPr txBox="1">
            <a:spLocks noChangeArrowheads="1"/>
          </p:cNvSpPr>
          <p:nvPr/>
        </p:nvSpPr>
        <p:spPr bwMode="auto">
          <a:xfrm>
            <a:off x="762000" y="914400"/>
            <a:ext cx="504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r>
              <a:rPr kumimoji="1" lang="en-US" altLang="zh-CN" sz="2400" b="1" i="1" dirty="0">
                <a:latin typeface="Times New Roman" panose="02020603050405020304" pitchFamily="18" charset="0"/>
              </a:rPr>
              <a:t>X</a:t>
            </a:r>
            <a:r>
              <a:rPr kumimoji="1" lang="en-US" altLang="zh-CN" sz="2400" b="1" i="1" baseline="-25000" dirty="0">
                <a:latin typeface="Times New Roman" panose="02020603050405020304" pitchFamily="18" charset="0"/>
              </a:rPr>
              <a:t>L</a:t>
            </a:r>
            <a:r>
              <a:rPr kumimoji="1" lang="en-US" altLang="zh-CN" sz="2400" b="1" dirty="0">
                <a:latin typeface="Times New Roman" panose="02020603050405020304" pitchFamily="18" charset="0"/>
              </a:rPr>
              <a:t>= </a:t>
            </a:r>
            <a:r>
              <a:rPr kumimoji="1" lang="en-US" altLang="zh-CN" sz="2400" b="1" i="1" dirty="0">
                <a:latin typeface="Times New Roman" panose="02020603050405020304" pitchFamily="18" charset="0"/>
              </a:rPr>
              <a:t>U</a:t>
            </a:r>
            <a:r>
              <a:rPr kumimoji="1" lang="en-US" altLang="zh-CN" sz="2400" b="1" dirty="0">
                <a:latin typeface="Times New Roman" panose="02020603050405020304" pitchFamily="18" charset="0"/>
              </a:rPr>
              <a:t>/</a:t>
            </a:r>
            <a:r>
              <a:rPr kumimoji="1" lang="en-US" altLang="zh-CN" sz="2400" b="1" i="1" dirty="0">
                <a:latin typeface="Times New Roman" panose="02020603050405020304" pitchFamily="18" charset="0"/>
              </a:rPr>
              <a:t>I =</a:t>
            </a:r>
            <a:r>
              <a:rPr kumimoji="1" lang="en-US" altLang="zh-CN" sz="2400" b="1" i="1" dirty="0">
                <a:latin typeface="Times New Roman" panose="02020603050405020304" pitchFamily="18" charset="0"/>
                <a:sym typeface="Symbol" panose="05050102010706020507" pitchFamily="18" charset="2"/>
              </a:rPr>
              <a:t> L</a:t>
            </a:r>
            <a:r>
              <a:rPr kumimoji="1" lang="en-US" altLang="zh-CN" sz="2400" b="1" dirty="0">
                <a:latin typeface="Times New Roman" panose="02020603050405020304" pitchFamily="18" charset="0"/>
                <a:sym typeface="Symbol" panose="05050102010706020507" pitchFamily="18" charset="2"/>
              </a:rPr>
              <a:t>= 2 </a:t>
            </a:r>
            <a:r>
              <a:rPr kumimoji="1" lang="en-US" altLang="zh-CN" sz="2400" b="1" i="1" dirty="0">
                <a:latin typeface="Times New Roman" panose="02020603050405020304" pitchFamily="18" charset="0"/>
                <a:sym typeface="Symbol" panose="05050102010706020507" pitchFamily="18" charset="2"/>
              </a:rPr>
              <a:t>f L</a:t>
            </a:r>
            <a:r>
              <a:rPr kumimoji="1" lang="zh-CN" altLang="en-US" sz="2400" b="1" dirty="0">
                <a:latin typeface="Times New Roman" panose="02020603050405020304" pitchFamily="18" charset="0"/>
                <a:sym typeface="Symbol" panose="05050102010706020507" pitchFamily="18" charset="2"/>
              </a:rPr>
              <a:t>，   单位</a:t>
            </a:r>
            <a:r>
              <a:rPr kumimoji="1" lang="en-US" altLang="zh-CN" sz="2400" b="1" dirty="0">
                <a:latin typeface="Times New Roman" panose="02020603050405020304" pitchFamily="18" charset="0"/>
                <a:sym typeface="Symbol" panose="05050102010706020507" pitchFamily="18" charset="2"/>
              </a:rPr>
              <a:t>: </a:t>
            </a:r>
          </a:p>
        </p:txBody>
      </p:sp>
      <p:sp>
        <p:nvSpPr>
          <p:cNvPr id="63500" name="Text Box 12"/>
          <p:cNvSpPr txBox="1">
            <a:spLocks noChangeArrowheads="1"/>
          </p:cNvSpPr>
          <p:nvPr/>
        </p:nvSpPr>
        <p:spPr bwMode="auto">
          <a:xfrm>
            <a:off x="1295400" y="1392238"/>
            <a:ext cx="347563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u="sng" dirty="0">
                <a:solidFill>
                  <a:srgbClr val="FF0000"/>
                </a:solidFill>
                <a:latin typeface="Times New Roman" panose="02020603050405020304" pitchFamily="18" charset="0"/>
              </a:rPr>
              <a:t>感抗</a:t>
            </a:r>
            <a:r>
              <a:rPr kumimoji="1" lang="en-US" altLang="zh-CN" sz="2400" b="1" u="sng" dirty="0">
                <a:solidFill>
                  <a:srgbClr val="FF0000"/>
                </a:solidFill>
                <a:latin typeface="Times New Roman" panose="02020603050405020304" pitchFamily="18" charset="0"/>
              </a:rPr>
              <a:t>(</a:t>
            </a:r>
            <a:r>
              <a:rPr kumimoji="1" lang="en-US" altLang="zh-CN" sz="2400" b="1" i="1" u="sng" dirty="0">
                <a:solidFill>
                  <a:srgbClr val="FF0000"/>
                </a:solidFill>
                <a:latin typeface="Times New Roman" panose="02020603050405020304" pitchFamily="18" charset="0"/>
              </a:rPr>
              <a:t>inductive reactance</a:t>
            </a:r>
            <a:r>
              <a:rPr kumimoji="1" lang="en-US" altLang="zh-CN" sz="2400" b="1" u="sng" dirty="0">
                <a:solidFill>
                  <a:srgbClr val="FF0000"/>
                </a:solidFill>
                <a:latin typeface="Times New Roman" panose="02020603050405020304" pitchFamily="18" charset="0"/>
              </a:rPr>
              <a:t>)</a:t>
            </a:r>
          </a:p>
        </p:txBody>
      </p:sp>
      <p:graphicFrame>
        <p:nvGraphicFramePr>
          <p:cNvPr id="63501" name="Object 13"/>
          <p:cNvGraphicFramePr>
            <a:graphicFrameLocks noChangeAspect="1"/>
          </p:cNvGraphicFramePr>
          <p:nvPr/>
        </p:nvGraphicFramePr>
        <p:xfrm>
          <a:off x="4495800" y="3879850"/>
          <a:ext cx="3581400" cy="920750"/>
        </p:xfrm>
        <a:graphic>
          <a:graphicData uri="http://schemas.openxmlformats.org/presentationml/2006/ole">
            <mc:AlternateContent xmlns:mc="http://schemas.openxmlformats.org/markup-compatibility/2006">
              <mc:Choice xmlns:v="urn:schemas-microsoft-com:vml" Requires="v">
                <p:oleObj spid="_x0000_s60934" name="公式" r:id="rId5" imgW="1777680" imgH="457200" progId="Equation.3">
                  <p:embed/>
                </p:oleObj>
              </mc:Choice>
              <mc:Fallback>
                <p:oleObj name="公式" r:id="rId5" imgW="1777680" imgH="457200" progId="Equation.3">
                  <p:embed/>
                  <p:pic>
                    <p:nvPicPr>
                      <p:cNvPr id="63501"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3879850"/>
                        <a:ext cx="3581400"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02" name="Rectangle 14"/>
          <p:cNvSpPr>
            <a:spLocks noChangeArrowheads="1"/>
          </p:cNvSpPr>
          <p:nvPr/>
        </p:nvSpPr>
        <p:spPr bwMode="auto">
          <a:xfrm>
            <a:off x="762000" y="304800"/>
            <a:ext cx="124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latin typeface="Times New Roman" panose="02020603050405020304" pitchFamily="18" charset="0"/>
              </a:rPr>
              <a:t>U</a:t>
            </a:r>
            <a:r>
              <a:rPr kumimoji="1" lang="en-US" altLang="zh-CN" sz="2400" b="1">
                <a:latin typeface="Times New Roman" panose="02020603050405020304" pitchFamily="18" charset="0"/>
              </a:rPr>
              <a:t>=</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L I</a:t>
            </a:r>
          </a:p>
        </p:txBody>
      </p:sp>
      <p:sp>
        <p:nvSpPr>
          <p:cNvPr id="63503" name="Text Box 15" descr="横虚线"/>
          <p:cNvSpPr txBox="1">
            <a:spLocks noChangeArrowheads="1"/>
          </p:cNvSpPr>
          <p:nvPr/>
        </p:nvSpPr>
        <p:spPr bwMode="auto">
          <a:xfrm>
            <a:off x="1371600" y="5373216"/>
            <a:ext cx="6189515" cy="461665"/>
          </a:xfrm>
          <a:prstGeom prst="rect">
            <a:avLst/>
          </a:prstGeom>
          <a:noFill/>
          <a:ln>
            <a:noFill/>
          </a:ln>
          <a:effectLst/>
          <a:extLst>
            <a:ext uri="{909E8E84-426E-40DD-AFC4-6F175D3DCCD1}">
              <a14:hiddenFill xmlns:a14="http://schemas.microsoft.com/office/drawing/2010/main">
                <a:pattFill prst="dashHorz">
                  <a:fgClr>
                    <a:srgbClr val="CCCCFF"/>
                  </a:fgClr>
                  <a:bgClr>
                    <a:srgbClr val="FFFFFF"/>
                  </a:bgClr>
                </a:pattFill>
              </a14:hiddenFill>
            </a:ext>
            <a:ext uri="{91240B29-F687-4F45-9708-019B960494DF}">
              <a14:hiddenLine xmlns:a14="http://schemas.microsoft.com/office/drawing/2010/main" w="9525">
                <a:pattFill prst="weave">
                  <a:fgClr>
                    <a:schemeClr val="tx1"/>
                  </a:fgClr>
                  <a:bgClr>
                    <a:srgbClr val="FFFFFF"/>
                  </a:bgClr>
                </a:patt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wrap="none">
            <a:spAutoFit/>
          </a:bodyPr>
          <a:lstStyle/>
          <a:p>
            <a:pPr algn="l">
              <a:spcBef>
                <a:spcPct val="0"/>
              </a:spcBef>
            </a:pPr>
            <a:r>
              <a:rPr kumimoji="1" lang="en-US" altLang="zh-CN" sz="2400" b="1" dirty="0">
                <a:solidFill>
                  <a:srgbClr val="FF0000"/>
                </a:solidFill>
                <a:latin typeface="Times New Roman" panose="02020603050405020304" pitchFamily="18" charset="0"/>
                <a:sym typeface="Wingdings 2" panose="05020102010507070707" pitchFamily="18" charset="2"/>
              </a:rPr>
              <a:t>(3)</a:t>
            </a:r>
            <a:r>
              <a:rPr kumimoji="1" lang="en-US" altLang="zh-CN" sz="2400" b="1" dirty="0">
                <a:latin typeface="Times New Roman" panose="02020603050405020304" pitchFamily="18" charset="0"/>
                <a:sym typeface="Wingdings 2" panose="05020102010507070707" pitchFamily="18" charset="2"/>
              </a:rPr>
              <a:t> </a:t>
            </a:r>
            <a:r>
              <a:rPr kumimoji="1" lang="zh-CN" altLang="en-US" sz="2400" b="1" dirty="0">
                <a:latin typeface="Times New Roman" panose="02020603050405020304" pitchFamily="18" charset="0"/>
                <a:sym typeface="Wingdings 2" panose="05020102010507070707" pitchFamily="18" charset="2"/>
              </a:rPr>
              <a:t>由于</a:t>
            </a:r>
            <a:r>
              <a:rPr kumimoji="1" lang="zh-CN" altLang="en-US" sz="2400" b="1" dirty="0">
                <a:latin typeface="Times New Roman" panose="02020603050405020304" pitchFamily="18" charset="0"/>
              </a:rPr>
              <a:t>感抗的存在使电流的相位落后电压。</a:t>
            </a:r>
          </a:p>
        </p:txBody>
      </p:sp>
      <p:sp>
        <p:nvSpPr>
          <p:cNvPr id="63504" name="Text Box 16"/>
          <p:cNvSpPr txBox="1">
            <a:spLocks noChangeArrowheads="1"/>
          </p:cNvSpPr>
          <p:nvPr/>
        </p:nvSpPr>
        <p:spPr bwMode="auto">
          <a:xfrm>
            <a:off x="6410325" y="476250"/>
            <a:ext cx="1841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endParaRPr kumimoji="1" lang="zh-CN" altLang="zh-CN" sz="2800" b="1">
              <a:latin typeface="Times New Roman" panose="02020603050405020304" pitchFamily="18" charset="0"/>
            </a:endParaRPr>
          </a:p>
        </p:txBody>
      </p:sp>
      <p:grpSp>
        <p:nvGrpSpPr>
          <p:cNvPr id="63505" name="Group 17"/>
          <p:cNvGrpSpPr>
            <a:grpSpLocks/>
          </p:cNvGrpSpPr>
          <p:nvPr/>
        </p:nvGrpSpPr>
        <p:grpSpPr bwMode="auto">
          <a:xfrm>
            <a:off x="6613525" y="261938"/>
            <a:ext cx="1846263" cy="2098675"/>
            <a:chOff x="4166" y="165"/>
            <a:chExt cx="1078" cy="1322"/>
          </a:xfrm>
        </p:grpSpPr>
        <p:graphicFrame>
          <p:nvGraphicFramePr>
            <p:cNvPr id="63506" name="Object 18"/>
            <p:cNvGraphicFramePr>
              <a:graphicFrameLocks noChangeAspect="1"/>
            </p:cNvGraphicFramePr>
            <p:nvPr/>
          </p:nvGraphicFramePr>
          <p:xfrm>
            <a:off x="4516" y="452"/>
            <a:ext cx="639" cy="508"/>
          </p:xfrm>
          <a:graphic>
            <a:graphicData uri="http://schemas.openxmlformats.org/presentationml/2006/ole">
              <mc:AlternateContent xmlns:mc="http://schemas.openxmlformats.org/markup-compatibility/2006">
                <mc:Choice xmlns:v="urn:schemas-microsoft-com:vml" Requires="v">
                  <p:oleObj spid="_x0000_s60935" name="公式" r:id="rId7" imgW="495000" imgH="393480" progId="Equation.3">
                    <p:embed/>
                  </p:oleObj>
                </mc:Choice>
                <mc:Fallback>
                  <p:oleObj name="公式" r:id="rId7" imgW="495000" imgH="393480" progId="Equation.3">
                    <p:embed/>
                    <p:pic>
                      <p:nvPicPr>
                        <p:cNvPr id="63506"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6" y="452"/>
                          <a:ext cx="639" cy="5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07" name="Object 19"/>
            <p:cNvGraphicFramePr>
              <a:graphicFrameLocks noChangeAspect="1"/>
            </p:cNvGraphicFramePr>
            <p:nvPr/>
          </p:nvGraphicFramePr>
          <p:xfrm>
            <a:off x="4568" y="988"/>
            <a:ext cx="632" cy="499"/>
          </p:xfrm>
          <a:graphic>
            <a:graphicData uri="http://schemas.openxmlformats.org/presentationml/2006/ole">
              <mc:AlternateContent xmlns:mc="http://schemas.openxmlformats.org/markup-compatibility/2006">
                <mc:Choice xmlns:v="urn:schemas-microsoft-com:vml" Requires="v">
                  <p:oleObj spid="_x0000_s60936" name="公式" r:id="rId9" imgW="533160" imgH="419040" progId="Equation.3">
                    <p:embed/>
                  </p:oleObj>
                </mc:Choice>
                <mc:Fallback>
                  <p:oleObj name="公式" r:id="rId9" imgW="533160" imgH="419040" progId="Equation.3">
                    <p:embed/>
                    <p:pic>
                      <p:nvPicPr>
                        <p:cNvPr id="63507" name="Object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8" y="988"/>
                          <a:ext cx="632" cy="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508" name="Text Box 20"/>
            <p:cNvSpPr txBox="1">
              <a:spLocks noChangeArrowheads="1"/>
            </p:cNvSpPr>
            <p:nvPr/>
          </p:nvSpPr>
          <p:spPr bwMode="auto">
            <a:xfrm>
              <a:off x="4166" y="165"/>
              <a:ext cx="107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solidFill>
                    <a:srgbClr val="6600FF"/>
                  </a:solidFill>
                  <a:latin typeface="Times New Roman" panose="02020603050405020304" pitchFamily="18" charset="0"/>
                  <a:ea typeface="华文行楷" panose="02010800040101010101" pitchFamily="2" charset="-122"/>
                </a:rPr>
                <a:t>错误的写法</a:t>
              </a:r>
            </a:p>
          </p:txBody>
        </p:sp>
        <p:grpSp>
          <p:nvGrpSpPr>
            <p:cNvPr id="63509" name="Group 21"/>
            <p:cNvGrpSpPr>
              <a:grpSpLocks/>
            </p:cNvGrpSpPr>
            <p:nvPr/>
          </p:nvGrpSpPr>
          <p:grpSpPr bwMode="auto">
            <a:xfrm>
              <a:off x="4832" y="1184"/>
              <a:ext cx="152" cy="160"/>
              <a:chOff x="3392" y="1736"/>
              <a:chExt cx="152" cy="160"/>
            </a:xfrm>
          </p:grpSpPr>
          <p:sp>
            <p:nvSpPr>
              <p:cNvPr id="63510" name="Line 22"/>
              <p:cNvSpPr>
                <a:spLocks noChangeShapeType="1"/>
              </p:cNvSpPr>
              <p:nvPr/>
            </p:nvSpPr>
            <p:spPr bwMode="auto">
              <a:xfrm>
                <a:off x="3392" y="1736"/>
                <a:ext cx="144" cy="160"/>
              </a:xfrm>
              <a:prstGeom prst="line">
                <a:avLst/>
              </a:prstGeom>
              <a:noFill/>
              <a:ln w="25400">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11" name="Line 23"/>
              <p:cNvSpPr>
                <a:spLocks noChangeShapeType="1"/>
              </p:cNvSpPr>
              <p:nvPr/>
            </p:nvSpPr>
            <p:spPr bwMode="auto">
              <a:xfrm flipH="1">
                <a:off x="3400" y="1736"/>
                <a:ext cx="144" cy="160"/>
              </a:xfrm>
              <a:prstGeom prst="line">
                <a:avLst/>
              </a:prstGeom>
              <a:noFill/>
              <a:ln w="25400">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3512" name="Group 24"/>
            <p:cNvGrpSpPr>
              <a:grpSpLocks/>
            </p:cNvGrpSpPr>
            <p:nvPr/>
          </p:nvGrpSpPr>
          <p:grpSpPr bwMode="auto">
            <a:xfrm>
              <a:off x="4800" y="624"/>
              <a:ext cx="152" cy="160"/>
              <a:chOff x="3392" y="1736"/>
              <a:chExt cx="152" cy="160"/>
            </a:xfrm>
          </p:grpSpPr>
          <p:sp>
            <p:nvSpPr>
              <p:cNvPr id="63513" name="Line 25"/>
              <p:cNvSpPr>
                <a:spLocks noChangeShapeType="1"/>
              </p:cNvSpPr>
              <p:nvPr/>
            </p:nvSpPr>
            <p:spPr bwMode="auto">
              <a:xfrm>
                <a:off x="3392" y="1736"/>
                <a:ext cx="144" cy="160"/>
              </a:xfrm>
              <a:prstGeom prst="line">
                <a:avLst/>
              </a:prstGeom>
              <a:noFill/>
              <a:ln w="25400">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514" name="Line 26"/>
              <p:cNvSpPr>
                <a:spLocks noChangeShapeType="1"/>
              </p:cNvSpPr>
              <p:nvPr/>
            </p:nvSpPr>
            <p:spPr bwMode="auto">
              <a:xfrm flipH="1">
                <a:off x="3400" y="1736"/>
                <a:ext cx="144" cy="160"/>
              </a:xfrm>
              <a:prstGeom prst="line">
                <a:avLst/>
              </a:prstGeom>
              <a:noFill/>
              <a:ln w="25400">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sp>
        <p:nvSpPr>
          <p:cNvPr id="27" name="Text Box 12"/>
          <p:cNvSpPr txBox="1">
            <a:spLocks noChangeArrowheads="1"/>
          </p:cNvSpPr>
          <p:nvPr/>
        </p:nvSpPr>
        <p:spPr bwMode="auto">
          <a:xfrm>
            <a:off x="441325" y="5906616"/>
            <a:ext cx="407675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dirty="0">
                <a:solidFill>
                  <a:srgbClr val="FF0000"/>
                </a:solidFill>
                <a:latin typeface="Times New Roman" panose="02020603050405020304" pitchFamily="18" charset="0"/>
              </a:rPr>
              <a:t>感纳</a:t>
            </a:r>
            <a:r>
              <a:rPr kumimoji="1" lang="en-US" altLang="zh-CN" sz="2400" b="1" dirty="0">
                <a:solidFill>
                  <a:srgbClr val="FF0000"/>
                </a:solidFill>
                <a:latin typeface="Times New Roman" panose="02020603050405020304" pitchFamily="18" charset="0"/>
              </a:rPr>
              <a:t>(</a:t>
            </a:r>
            <a:r>
              <a:rPr kumimoji="1" lang="en-US" altLang="zh-CN" sz="2400" b="1" i="1" dirty="0">
                <a:solidFill>
                  <a:srgbClr val="FF0000"/>
                </a:solidFill>
                <a:latin typeface="Times New Roman" panose="02020603050405020304" pitchFamily="18" charset="0"/>
              </a:rPr>
              <a:t>inductive </a:t>
            </a:r>
            <a:r>
              <a:rPr kumimoji="1" lang="en-US" altLang="zh-CN" sz="2400" b="1" i="1" dirty="0" err="1">
                <a:solidFill>
                  <a:srgbClr val="FF0000"/>
                </a:solidFill>
                <a:latin typeface="Times New Roman" panose="02020603050405020304" pitchFamily="18" charset="0"/>
              </a:rPr>
              <a:t>susceptance</a:t>
            </a:r>
            <a:r>
              <a:rPr kumimoji="1" lang="en-US" altLang="zh-CN" sz="2400" b="1" dirty="0">
                <a:solidFill>
                  <a:srgbClr val="FF0000"/>
                </a:solidFill>
                <a:latin typeface="Times New Roman" panose="02020603050405020304" pitchFamily="18" charset="0"/>
              </a:rPr>
              <a:t>)</a:t>
            </a:r>
            <a:r>
              <a:rPr kumimoji="1" lang="zh-CN" altLang="en-US" sz="2400" b="1" dirty="0">
                <a:solidFill>
                  <a:srgbClr val="FF0000"/>
                </a:solidFill>
                <a:latin typeface="Times New Roman" panose="02020603050405020304" pitchFamily="18" charset="0"/>
              </a:rPr>
              <a:t>：</a:t>
            </a:r>
            <a:endParaRPr kumimoji="1" lang="en-US" altLang="zh-CN" sz="2400" b="1" dirty="0">
              <a:solidFill>
                <a:srgbClr val="FF0000"/>
              </a:solidFill>
              <a:latin typeface="Times New Roman" panose="02020603050405020304" pitchFamily="18" charset="0"/>
            </a:endParaRPr>
          </a:p>
        </p:txBody>
      </p:sp>
      <p:sp>
        <p:nvSpPr>
          <p:cNvPr id="28" name="Text Box 11"/>
          <p:cNvSpPr txBox="1">
            <a:spLocks noChangeArrowheads="1"/>
          </p:cNvSpPr>
          <p:nvPr/>
        </p:nvSpPr>
        <p:spPr bwMode="auto">
          <a:xfrm>
            <a:off x="4355976" y="5918925"/>
            <a:ext cx="40284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a:r>
              <a:rPr kumimoji="1" lang="en-US" altLang="zh-CN" sz="2400" b="1" i="1" dirty="0">
                <a:latin typeface="Times New Roman" panose="02020603050405020304" pitchFamily="18" charset="0"/>
              </a:rPr>
              <a:t>B</a:t>
            </a:r>
            <a:r>
              <a:rPr kumimoji="1" lang="en-US" altLang="zh-CN" sz="2400" b="1" i="1" baseline="-25000" dirty="0">
                <a:latin typeface="Times New Roman" panose="02020603050405020304" pitchFamily="18" charset="0"/>
              </a:rPr>
              <a:t>L</a:t>
            </a:r>
            <a:r>
              <a:rPr kumimoji="1" lang="en-US" altLang="zh-CN" sz="2400" b="1" dirty="0">
                <a:latin typeface="Times New Roman" panose="02020603050405020304" pitchFamily="18" charset="0"/>
              </a:rPr>
              <a:t>= 1/</a:t>
            </a:r>
            <a:r>
              <a:rPr lang="en-US" altLang="zh-CN" sz="2400" i="1" dirty="0"/>
              <a:t> X</a:t>
            </a:r>
            <a:r>
              <a:rPr lang="en-US" altLang="zh-CN" sz="2400" i="1" baseline="-25000" dirty="0"/>
              <a:t>L </a:t>
            </a:r>
            <a:r>
              <a:rPr kumimoji="1" lang="en-US" altLang="zh-CN" sz="2400" b="1" i="1" dirty="0">
                <a:latin typeface="Times New Roman" panose="02020603050405020304" pitchFamily="18" charset="0"/>
              </a:rPr>
              <a:t>=1/</a:t>
            </a:r>
            <a:r>
              <a:rPr kumimoji="1" lang="en-US" altLang="zh-CN" sz="2400" b="1" i="1" dirty="0">
                <a:latin typeface="Times New Roman" panose="02020603050405020304" pitchFamily="18" charset="0"/>
                <a:sym typeface="Symbol" panose="05050102010706020507" pitchFamily="18" charset="2"/>
              </a:rPr>
              <a:t> L</a:t>
            </a:r>
            <a:r>
              <a:rPr kumimoji="1" lang="zh-CN" altLang="en-US" sz="2400" b="1" dirty="0">
                <a:latin typeface="Times New Roman" panose="02020603050405020304" pitchFamily="18" charset="0"/>
                <a:sym typeface="Symbol" panose="05050102010706020507" pitchFamily="18" charset="2"/>
              </a:rPr>
              <a:t>，   单位</a:t>
            </a:r>
            <a:r>
              <a:rPr kumimoji="1" lang="en-US" altLang="zh-CN" sz="2400" b="1" dirty="0">
                <a:latin typeface="Times New Roman" panose="02020603050405020304" pitchFamily="18" charset="0"/>
                <a:sym typeface="Symbol" panose="05050102010706020507" pitchFamily="18" charset="2"/>
              </a:rPr>
              <a:t>: S</a:t>
            </a:r>
          </a:p>
        </p:txBody>
      </p:sp>
    </p:spTree>
    <p:extLst>
      <p:ext uri="{BB962C8B-B14F-4D97-AF65-F5344CB8AC3E}">
        <p14:creationId xmlns:p14="http://schemas.microsoft.com/office/powerpoint/2010/main" val="23855345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499"/>
                                        </p:tgtEl>
                                        <p:attrNameLst>
                                          <p:attrName>style.visibility</p:attrName>
                                        </p:attrNameLst>
                                      </p:cBhvr>
                                      <p:to>
                                        <p:strVal val="visible"/>
                                      </p:to>
                                    </p:set>
                                    <p:animEffect transition="in" filter="wipe(left)">
                                      <p:cBhvr>
                                        <p:cTn id="7" dur="500"/>
                                        <p:tgtEl>
                                          <p:spTgt spid="634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63500"/>
                                        </p:tgtEl>
                                        <p:attrNameLst>
                                          <p:attrName>style.visibility</p:attrName>
                                        </p:attrNameLst>
                                      </p:cBhvr>
                                      <p:to>
                                        <p:strVal val="visible"/>
                                      </p:to>
                                    </p:set>
                                    <p:anim calcmode="lin" valueType="num">
                                      <p:cBhvr additive="base">
                                        <p:cTn id="12" dur="500" fill="hold"/>
                                        <p:tgtEl>
                                          <p:spTgt spid="63500"/>
                                        </p:tgtEl>
                                        <p:attrNameLst>
                                          <p:attrName>ppt_x</p:attrName>
                                        </p:attrNameLst>
                                      </p:cBhvr>
                                      <p:tavLst>
                                        <p:tav tm="0">
                                          <p:val>
                                            <p:strVal val="#ppt_x"/>
                                          </p:val>
                                        </p:tav>
                                        <p:tav tm="100000">
                                          <p:val>
                                            <p:strVal val="#ppt_x"/>
                                          </p:val>
                                        </p:tav>
                                      </p:tavLst>
                                    </p:anim>
                                    <p:anim calcmode="lin" valueType="num">
                                      <p:cBhvr additive="base">
                                        <p:cTn id="13" dur="500" fill="hold"/>
                                        <p:tgtEl>
                                          <p:spTgt spid="63500"/>
                                        </p:tgtEl>
                                        <p:attrNameLst>
                                          <p:attrName>ppt_y</p:attrName>
                                        </p:attrNameLst>
                                      </p:cBhvr>
                                      <p:tavLst>
                                        <p:tav tm="0">
                                          <p:val>
                                            <p:strVal val="0-#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63505"/>
                                        </p:tgtEl>
                                        <p:attrNameLst>
                                          <p:attrName>style.visibility</p:attrName>
                                        </p:attrNameLst>
                                      </p:cBhvr>
                                      <p:to>
                                        <p:strVal val="visible"/>
                                      </p:to>
                                    </p:set>
                                    <p:animEffect transition="in" filter="wipe(left)">
                                      <p:cBhvr>
                                        <p:cTn id="18" dur="500"/>
                                        <p:tgtEl>
                                          <p:spTgt spid="6350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63490"/>
                                        </p:tgtEl>
                                        <p:attrNameLst>
                                          <p:attrName>style.visibility</p:attrName>
                                        </p:attrNameLst>
                                      </p:cBhvr>
                                      <p:to>
                                        <p:strVal val="visible"/>
                                      </p:to>
                                    </p:set>
                                    <p:anim calcmode="lin" valueType="num">
                                      <p:cBhvr additive="base">
                                        <p:cTn id="23" dur="500" fill="hold"/>
                                        <p:tgtEl>
                                          <p:spTgt spid="63490"/>
                                        </p:tgtEl>
                                        <p:attrNameLst>
                                          <p:attrName>ppt_x</p:attrName>
                                        </p:attrNameLst>
                                      </p:cBhvr>
                                      <p:tavLst>
                                        <p:tav tm="0">
                                          <p:val>
                                            <p:strVal val="0-#ppt_w/2"/>
                                          </p:val>
                                        </p:tav>
                                        <p:tav tm="100000">
                                          <p:val>
                                            <p:strVal val="#ppt_x"/>
                                          </p:val>
                                        </p:tav>
                                      </p:tavLst>
                                    </p:anim>
                                    <p:anim calcmode="lin" valueType="num">
                                      <p:cBhvr additive="base">
                                        <p:cTn id="24" dur="500" fill="hold"/>
                                        <p:tgtEl>
                                          <p:spTgt spid="63490"/>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3491"/>
                                        </p:tgtEl>
                                        <p:attrNameLst>
                                          <p:attrName>style.visibility</p:attrName>
                                        </p:attrNameLst>
                                      </p:cBhvr>
                                      <p:to>
                                        <p:strVal val="visible"/>
                                      </p:to>
                                    </p:set>
                                    <p:anim calcmode="lin" valueType="num">
                                      <p:cBhvr additive="base">
                                        <p:cTn id="29" dur="500" fill="hold"/>
                                        <p:tgtEl>
                                          <p:spTgt spid="63491"/>
                                        </p:tgtEl>
                                        <p:attrNameLst>
                                          <p:attrName>ppt_x</p:attrName>
                                        </p:attrNameLst>
                                      </p:cBhvr>
                                      <p:tavLst>
                                        <p:tav tm="0">
                                          <p:val>
                                            <p:strVal val="#ppt_x"/>
                                          </p:val>
                                        </p:tav>
                                        <p:tav tm="100000">
                                          <p:val>
                                            <p:strVal val="#ppt_x"/>
                                          </p:val>
                                        </p:tav>
                                      </p:tavLst>
                                    </p:anim>
                                    <p:anim calcmode="lin" valueType="num">
                                      <p:cBhvr additive="base">
                                        <p:cTn id="30" dur="500" fill="hold"/>
                                        <p:tgtEl>
                                          <p:spTgt spid="63491"/>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3492"/>
                                        </p:tgtEl>
                                        <p:attrNameLst>
                                          <p:attrName>style.visibility</p:attrName>
                                        </p:attrNameLst>
                                      </p:cBhvr>
                                      <p:to>
                                        <p:strVal val="visible"/>
                                      </p:to>
                                    </p:set>
                                    <p:anim calcmode="lin" valueType="num">
                                      <p:cBhvr additive="base">
                                        <p:cTn id="35" dur="500" fill="hold"/>
                                        <p:tgtEl>
                                          <p:spTgt spid="63492"/>
                                        </p:tgtEl>
                                        <p:attrNameLst>
                                          <p:attrName>ppt_x</p:attrName>
                                        </p:attrNameLst>
                                      </p:cBhvr>
                                      <p:tavLst>
                                        <p:tav tm="0">
                                          <p:val>
                                            <p:strVal val="#ppt_x"/>
                                          </p:val>
                                        </p:tav>
                                        <p:tav tm="100000">
                                          <p:val>
                                            <p:strVal val="#ppt_x"/>
                                          </p:val>
                                        </p:tav>
                                      </p:tavLst>
                                    </p:anim>
                                    <p:anim calcmode="lin" valueType="num">
                                      <p:cBhvr additive="base">
                                        <p:cTn id="36" dur="500" fill="hold"/>
                                        <p:tgtEl>
                                          <p:spTgt spid="63492"/>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8" fill="hold" nodeType="clickEffect">
                                  <p:stCondLst>
                                    <p:cond delay="0"/>
                                  </p:stCondLst>
                                  <p:childTnLst>
                                    <p:set>
                                      <p:cBhvr>
                                        <p:cTn id="40" dur="1" fill="hold">
                                          <p:stCondLst>
                                            <p:cond delay="0"/>
                                          </p:stCondLst>
                                        </p:cTn>
                                        <p:tgtEl>
                                          <p:spTgt spid="63493"/>
                                        </p:tgtEl>
                                        <p:attrNameLst>
                                          <p:attrName>style.visibility</p:attrName>
                                        </p:attrNameLst>
                                      </p:cBhvr>
                                      <p:to>
                                        <p:strVal val="visible"/>
                                      </p:to>
                                    </p:set>
                                    <p:anim calcmode="lin" valueType="num">
                                      <p:cBhvr>
                                        <p:cTn id="41" dur="500" fill="hold"/>
                                        <p:tgtEl>
                                          <p:spTgt spid="63493"/>
                                        </p:tgtEl>
                                        <p:attrNameLst>
                                          <p:attrName>ppt_x</p:attrName>
                                        </p:attrNameLst>
                                      </p:cBhvr>
                                      <p:tavLst>
                                        <p:tav tm="0">
                                          <p:val>
                                            <p:strVal val="#ppt_x-#ppt_w/2"/>
                                          </p:val>
                                        </p:tav>
                                        <p:tav tm="100000">
                                          <p:val>
                                            <p:strVal val="#ppt_x"/>
                                          </p:val>
                                        </p:tav>
                                      </p:tavLst>
                                    </p:anim>
                                    <p:anim calcmode="lin" valueType="num">
                                      <p:cBhvr>
                                        <p:cTn id="42" dur="500" fill="hold"/>
                                        <p:tgtEl>
                                          <p:spTgt spid="63493"/>
                                        </p:tgtEl>
                                        <p:attrNameLst>
                                          <p:attrName>ppt_y</p:attrName>
                                        </p:attrNameLst>
                                      </p:cBhvr>
                                      <p:tavLst>
                                        <p:tav tm="0">
                                          <p:val>
                                            <p:strVal val="#ppt_y"/>
                                          </p:val>
                                        </p:tav>
                                        <p:tav tm="100000">
                                          <p:val>
                                            <p:strVal val="#ppt_y"/>
                                          </p:val>
                                        </p:tav>
                                      </p:tavLst>
                                    </p:anim>
                                    <p:anim calcmode="lin" valueType="num">
                                      <p:cBhvr>
                                        <p:cTn id="43" dur="500" fill="hold"/>
                                        <p:tgtEl>
                                          <p:spTgt spid="63493"/>
                                        </p:tgtEl>
                                        <p:attrNameLst>
                                          <p:attrName>ppt_w</p:attrName>
                                        </p:attrNameLst>
                                      </p:cBhvr>
                                      <p:tavLst>
                                        <p:tav tm="0">
                                          <p:val>
                                            <p:fltVal val="0"/>
                                          </p:val>
                                        </p:tav>
                                        <p:tav tm="100000">
                                          <p:val>
                                            <p:strVal val="#ppt_w"/>
                                          </p:val>
                                        </p:tav>
                                      </p:tavLst>
                                    </p:anim>
                                    <p:anim calcmode="lin" valueType="num">
                                      <p:cBhvr>
                                        <p:cTn id="44" dur="500" fill="hold"/>
                                        <p:tgtEl>
                                          <p:spTgt spid="63493"/>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nodeType="clickEffect">
                                  <p:stCondLst>
                                    <p:cond delay="0"/>
                                  </p:stCondLst>
                                  <p:childTnLst>
                                    <p:set>
                                      <p:cBhvr>
                                        <p:cTn id="48" dur="1" fill="hold">
                                          <p:stCondLst>
                                            <p:cond delay="0"/>
                                          </p:stCondLst>
                                        </p:cTn>
                                        <p:tgtEl>
                                          <p:spTgt spid="63501"/>
                                        </p:tgtEl>
                                        <p:attrNameLst>
                                          <p:attrName>style.visibility</p:attrName>
                                        </p:attrNameLst>
                                      </p:cBhvr>
                                      <p:to>
                                        <p:strVal val="visible"/>
                                      </p:to>
                                    </p:set>
                                    <p:anim calcmode="lin" valueType="num">
                                      <p:cBhvr additive="base">
                                        <p:cTn id="49" dur="500" fill="hold"/>
                                        <p:tgtEl>
                                          <p:spTgt spid="63501"/>
                                        </p:tgtEl>
                                        <p:attrNameLst>
                                          <p:attrName>ppt_x</p:attrName>
                                        </p:attrNameLst>
                                      </p:cBhvr>
                                      <p:tavLst>
                                        <p:tav tm="0">
                                          <p:val>
                                            <p:strVal val="1+#ppt_w/2"/>
                                          </p:val>
                                        </p:tav>
                                        <p:tav tm="100000">
                                          <p:val>
                                            <p:strVal val="#ppt_x"/>
                                          </p:val>
                                        </p:tav>
                                      </p:tavLst>
                                    </p:anim>
                                    <p:anim calcmode="lin" valueType="num">
                                      <p:cBhvr additive="base">
                                        <p:cTn id="50" dur="500" fill="hold"/>
                                        <p:tgtEl>
                                          <p:spTgt spid="63501"/>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3503"/>
                                        </p:tgtEl>
                                        <p:attrNameLst>
                                          <p:attrName>style.visibility</p:attrName>
                                        </p:attrNameLst>
                                      </p:cBhvr>
                                      <p:to>
                                        <p:strVal val="visible"/>
                                      </p:to>
                                    </p:set>
                                    <p:anim calcmode="lin" valueType="num">
                                      <p:cBhvr additive="base">
                                        <p:cTn id="55" dur="500" fill="hold"/>
                                        <p:tgtEl>
                                          <p:spTgt spid="63503"/>
                                        </p:tgtEl>
                                        <p:attrNameLst>
                                          <p:attrName>ppt_x</p:attrName>
                                        </p:attrNameLst>
                                      </p:cBhvr>
                                      <p:tavLst>
                                        <p:tav tm="0">
                                          <p:val>
                                            <p:strVal val="#ppt_x"/>
                                          </p:val>
                                        </p:tav>
                                        <p:tav tm="100000">
                                          <p:val>
                                            <p:strVal val="#ppt_x"/>
                                          </p:val>
                                        </p:tav>
                                      </p:tavLst>
                                    </p:anim>
                                    <p:anim calcmode="lin" valueType="num">
                                      <p:cBhvr additive="base">
                                        <p:cTn id="56" dur="500" fill="hold"/>
                                        <p:tgtEl>
                                          <p:spTgt spid="63503"/>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1"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animBg="1" autoUpdateAnimBg="0"/>
      <p:bldP spid="63491" grpId="0" autoUpdateAnimBg="0"/>
      <p:bldP spid="63492" grpId="0" autoUpdateAnimBg="0"/>
      <p:bldP spid="63499" grpId="0" autoUpdateAnimBg="0"/>
      <p:bldP spid="63500" grpId="0" autoUpdateAnimBg="0"/>
      <p:bldP spid="63503" grpId="0" autoUpdateAnimBg="0"/>
      <p:bldP spid="27" grpId="0" autoUpdateAnimBg="0"/>
      <p:bldP spid="28" grpId="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538" name="Group 2"/>
          <p:cNvGrpSpPr>
            <a:grpSpLocks/>
          </p:cNvGrpSpPr>
          <p:nvPr/>
        </p:nvGrpSpPr>
        <p:grpSpPr bwMode="auto">
          <a:xfrm>
            <a:off x="5378453" y="698500"/>
            <a:ext cx="1917701" cy="3859213"/>
            <a:chOff x="3388" y="440"/>
            <a:chExt cx="1208" cy="2431"/>
          </a:xfrm>
        </p:grpSpPr>
        <p:sp>
          <p:nvSpPr>
            <p:cNvPr id="65539" name="Text Box 3"/>
            <p:cNvSpPr txBox="1">
              <a:spLocks noChangeArrowheads="1"/>
            </p:cNvSpPr>
            <p:nvPr/>
          </p:nvSpPr>
          <p:spPr bwMode="auto">
            <a:xfrm>
              <a:off x="3494" y="440"/>
              <a:ext cx="701" cy="291"/>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dirty="0">
                  <a:latin typeface="Times New Roman" panose="02020603050405020304" pitchFamily="18" charset="0"/>
                </a:rPr>
                <a:t>相量域</a:t>
              </a:r>
            </a:p>
          </p:txBody>
        </p:sp>
        <p:sp>
          <p:nvSpPr>
            <p:cNvPr id="65540" name="Text Box 4"/>
            <p:cNvSpPr txBox="1">
              <a:spLocks noChangeArrowheads="1"/>
            </p:cNvSpPr>
            <p:nvPr/>
          </p:nvSpPr>
          <p:spPr bwMode="auto">
            <a:xfrm>
              <a:off x="3388" y="1691"/>
              <a:ext cx="1208" cy="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zh-CN" altLang="en-US" sz="2400" b="1">
                  <a:latin typeface="Times New Roman" panose="02020603050405020304" pitchFamily="18" charset="0"/>
                </a:rPr>
                <a:t>有效值关系</a:t>
              </a:r>
            </a:p>
            <a:p>
              <a:pPr algn="l">
                <a:lnSpc>
                  <a:spcPct val="120000"/>
                </a:lnSpc>
                <a:spcBef>
                  <a:spcPct val="5000"/>
                </a:spcBef>
              </a:pPr>
              <a:r>
                <a:rPr kumimoji="1" lang="zh-CN" altLang="en-US" sz="2400" b="1">
                  <a:solidFill>
                    <a:srgbClr val="FF0000"/>
                  </a:solidFill>
                  <a:latin typeface="Times New Roman" panose="02020603050405020304" pitchFamily="18" charset="0"/>
                </a:rPr>
                <a:t> </a:t>
              </a:r>
              <a:r>
                <a:rPr kumimoji="1" lang="en-US" altLang="zh-CN" sz="2400" b="1" i="1">
                  <a:solidFill>
                    <a:srgbClr val="FF0000"/>
                  </a:solidFill>
                  <a:latin typeface="Times New Roman" panose="02020603050405020304" pitchFamily="18" charset="0"/>
                </a:rPr>
                <a:t>I</a:t>
              </a:r>
              <a:r>
                <a:rPr kumimoji="1" lang="en-US" altLang="zh-CN" sz="2400" b="1">
                  <a:solidFill>
                    <a:srgbClr val="FF0000"/>
                  </a:solidFill>
                  <a:latin typeface="Times New Roman" panose="02020603050405020304" pitchFamily="18" charset="0"/>
                </a:rPr>
                <a:t>=</a:t>
              </a:r>
              <a:r>
                <a:rPr kumimoji="1" lang="en-US" altLang="zh-CN" sz="2400" b="1" i="1">
                  <a:solidFill>
                    <a:srgbClr val="FF0000"/>
                  </a:solidFill>
                  <a:latin typeface="Symbol" panose="05050102010706020507" pitchFamily="18" charset="2"/>
                </a:rPr>
                <a:t>w </a:t>
              </a:r>
              <a:r>
                <a:rPr kumimoji="1" lang="en-US" altLang="zh-CN" sz="2400" b="1" i="1">
                  <a:solidFill>
                    <a:srgbClr val="FF0000"/>
                  </a:solidFill>
                  <a:latin typeface="Times New Roman" panose="02020603050405020304" pitchFamily="18" charset="0"/>
                </a:rPr>
                <a:t>C U</a:t>
              </a:r>
            </a:p>
          </p:txBody>
        </p:sp>
        <p:sp>
          <p:nvSpPr>
            <p:cNvPr id="65541" name="Text Box 5"/>
            <p:cNvSpPr txBox="1">
              <a:spLocks noChangeArrowheads="1"/>
            </p:cNvSpPr>
            <p:nvPr/>
          </p:nvSpPr>
          <p:spPr bwMode="auto">
            <a:xfrm>
              <a:off x="3438" y="2318"/>
              <a:ext cx="1143" cy="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相位关系</a:t>
              </a:r>
            </a:p>
            <a:p>
              <a:pPr algn="l">
                <a:lnSpc>
                  <a:spcPct val="65000"/>
                </a:lnSpc>
              </a:pPr>
              <a:r>
                <a:rPr kumimoji="1" lang="en-US" altLang="zh-CN" sz="2400" b="1" i="1">
                  <a:solidFill>
                    <a:srgbClr val="FF0000"/>
                  </a:solidFill>
                  <a:latin typeface="Times New Roman" panose="02020603050405020304" pitchFamily="18" charset="0"/>
                  <a:sym typeface="Symbol" panose="05050102010706020507" pitchFamily="18" charset="2"/>
                </a:rPr>
                <a:t>i </a:t>
              </a:r>
              <a:r>
                <a:rPr kumimoji="1" lang="zh-CN" altLang="en-US" sz="2400" b="1">
                  <a:solidFill>
                    <a:srgbClr val="FF0000"/>
                  </a:solidFill>
                  <a:latin typeface="Times New Roman" panose="02020603050405020304" pitchFamily="18" charset="0"/>
                  <a:sym typeface="Symbol" panose="05050102010706020507" pitchFamily="18" charset="2"/>
                </a:rPr>
                <a:t>超前</a:t>
              </a:r>
              <a:r>
                <a:rPr kumimoji="1" lang="en-US" altLang="zh-CN" sz="2400" b="1" i="1">
                  <a:solidFill>
                    <a:srgbClr val="FF0000"/>
                  </a:solidFill>
                  <a:latin typeface="Times New Roman" panose="02020603050405020304" pitchFamily="18" charset="0"/>
                  <a:sym typeface="Symbol" panose="05050102010706020507" pitchFamily="18" charset="2"/>
                </a:rPr>
                <a:t>u</a:t>
              </a:r>
              <a:r>
                <a:rPr kumimoji="1" lang="en-US" altLang="zh-CN" sz="2400" b="1">
                  <a:solidFill>
                    <a:srgbClr val="FF0000"/>
                  </a:solidFill>
                  <a:latin typeface="Times New Roman" panose="02020603050405020304" pitchFamily="18" charset="0"/>
                  <a:sym typeface="Symbol" panose="05050102010706020507" pitchFamily="18" charset="2"/>
                </a:rPr>
                <a:t> 90°</a:t>
              </a:r>
              <a:endParaRPr kumimoji="1" lang="en-US" altLang="zh-CN" sz="2400" b="1">
                <a:solidFill>
                  <a:srgbClr val="FF0000"/>
                </a:solidFill>
                <a:latin typeface="Times New Roman" panose="02020603050405020304" pitchFamily="18" charset="0"/>
              </a:endParaRPr>
            </a:p>
          </p:txBody>
        </p:sp>
        <p:graphicFrame>
          <p:nvGraphicFramePr>
            <p:cNvPr id="65542" name="Object 6"/>
            <p:cNvGraphicFramePr>
              <a:graphicFrameLocks noChangeAspect="1"/>
            </p:cNvGraphicFramePr>
            <p:nvPr>
              <p:extLst>
                <p:ext uri="{D42A27DB-BD31-4B8C-83A1-F6EECF244321}">
                  <p14:modId xmlns:p14="http://schemas.microsoft.com/office/powerpoint/2010/main" val="231578372"/>
                </p:ext>
              </p:extLst>
            </p:nvPr>
          </p:nvGraphicFramePr>
          <p:xfrm>
            <a:off x="3424" y="1260"/>
            <a:ext cx="887" cy="287"/>
          </p:xfrm>
          <a:graphic>
            <a:graphicData uri="http://schemas.openxmlformats.org/presentationml/2006/ole">
              <mc:AlternateContent xmlns:mc="http://schemas.openxmlformats.org/markup-compatibility/2006">
                <mc:Choice xmlns:v="urn:schemas-microsoft-com:vml" Requires="v">
                  <p:oleObj spid="_x0000_s159228" name="公式" r:id="rId4" imgW="698400" imgH="228600" progId="Equation.3">
                    <p:embed/>
                  </p:oleObj>
                </mc:Choice>
                <mc:Fallback>
                  <p:oleObj name="公式" r:id="rId4" imgW="698400" imgH="228600" progId="Equation.3">
                    <p:embed/>
                    <p:pic>
                      <p:nvPicPr>
                        <p:cNvPr id="65542"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4" y="1260"/>
                          <a:ext cx="887"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3" name="Object 7"/>
            <p:cNvGraphicFramePr>
              <a:graphicFrameLocks noChangeAspect="1"/>
            </p:cNvGraphicFramePr>
            <p:nvPr/>
          </p:nvGraphicFramePr>
          <p:xfrm>
            <a:off x="3424" y="869"/>
            <a:ext cx="838" cy="253"/>
          </p:xfrm>
          <a:graphic>
            <a:graphicData uri="http://schemas.openxmlformats.org/presentationml/2006/ole">
              <mc:AlternateContent xmlns:mc="http://schemas.openxmlformats.org/markup-compatibility/2006">
                <mc:Choice xmlns:v="urn:schemas-microsoft-com:vml" Requires="v">
                  <p:oleObj spid="_x0000_s159229" name="公式" r:id="rId6" imgW="660240" imgH="203040" progId="Equation.3">
                    <p:embed/>
                  </p:oleObj>
                </mc:Choice>
                <mc:Fallback>
                  <p:oleObj name="公式" r:id="rId6" imgW="660240" imgH="203040" progId="Equation.3">
                    <p:embed/>
                    <p:pic>
                      <p:nvPicPr>
                        <p:cNvPr id="65543"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4" y="869"/>
                          <a:ext cx="838"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65544" name="Group 8"/>
          <p:cNvGrpSpPr>
            <a:grpSpLocks/>
          </p:cNvGrpSpPr>
          <p:nvPr/>
        </p:nvGrpSpPr>
        <p:grpSpPr bwMode="auto">
          <a:xfrm>
            <a:off x="2076450" y="685800"/>
            <a:ext cx="3113088" cy="5545138"/>
            <a:chOff x="1308" y="432"/>
            <a:chExt cx="1961" cy="3493"/>
          </a:xfrm>
        </p:grpSpPr>
        <p:sp>
          <p:nvSpPr>
            <p:cNvPr id="65545" name="Text Box 9"/>
            <p:cNvSpPr txBox="1">
              <a:spLocks noChangeArrowheads="1"/>
            </p:cNvSpPr>
            <p:nvPr/>
          </p:nvSpPr>
          <p:spPr bwMode="auto">
            <a:xfrm>
              <a:off x="1952" y="432"/>
              <a:ext cx="502" cy="288"/>
            </a:xfrm>
            <a:prstGeom prst="rect">
              <a:avLst/>
            </a:prstGeom>
            <a:solidFill>
              <a:srgbClr val="FFFFCC"/>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时域</a:t>
              </a:r>
            </a:p>
          </p:txBody>
        </p:sp>
        <p:graphicFrame>
          <p:nvGraphicFramePr>
            <p:cNvPr id="65546" name="Object 10"/>
            <p:cNvGraphicFramePr>
              <a:graphicFrameLocks noChangeAspect="1"/>
            </p:cNvGraphicFramePr>
            <p:nvPr/>
          </p:nvGraphicFramePr>
          <p:xfrm>
            <a:off x="1347" y="864"/>
            <a:ext cx="1415" cy="304"/>
          </p:xfrm>
          <a:graphic>
            <a:graphicData uri="http://schemas.openxmlformats.org/presentationml/2006/ole">
              <mc:AlternateContent xmlns:mc="http://schemas.openxmlformats.org/markup-compatibility/2006">
                <mc:Choice xmlns:v="urn:schemas-microsoft-com:vml" Requires="v">
                  <p:oleObj spid="_x0000_s159230" name="公式" r:id="rId8" imgW="1117440" imgH="241200" progId="Equation.3">
                    <p:embed/>
                  </p:oleObj>
                </mc:Choice>
                <mc:Fallback>
                  <p:oleObj name="公式" r:id="rId8" imgW="1117440" imgH="241200" progId="Equation.3">
                    <p:embed/>
                    <p:pic>
                      <p:nvPicPr>
                        <p:cNvPr id="65546" name="Object 10"/>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7" y="864"/>
                          <a:ext cx="141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47" name="Object 11"/>
            <p:cNvGraphicFramePr>
              <a:graphicFrameLocks noChangeAspect="1"/>
            </p:cNvGraphicFramePr>
            <p:nvPr/>
          </p:nvGraphicFramePr>
          <p:xfrm>
            <a:off x="1371" y="1198"/>
            <a:ext cx="1898" cy="1184"/>
          </p:xfrm>
          <a:graphic>
            <a:graphicData uri="http://schemas.openxmlformats.org/presentationml/2006/ole">
              <mc:AlternateContent xmlns:mc="http://schemas.openxmlformats.org/markup-compatibility/2006">
                <mc:Choice xmlns:v="urn:schemas-microsoft-com:vml" Requires="v">
                  <p:oleObj spid="_x0000_s159231" name="公式" r:id="rId10" imgW="1485720" imgH="927000" progId="Equation.3">
                    <p:embed/>
                  </p:oleObj>
                </mc:Choice>
                <mc:Fallback>
                  <p:oleObj name="公式" r:id="rId10" imgW="1485720" imgH="927000" progId="Equation.3">
                    <p:embed/>
                    <p:pic>
                      <p:nvPicPr>
                        <p:cNvPr id="65547"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1" y="1198"/>
                          <a:ext cx="1898" cy="1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5548" name="Group 12"/>
            <p:cNvGrpSpPr>
              <a:grpSpLocks/>
            </p:cNvGrpSpPr>
            <p:nvPr/>
          </p:nvGrpSpPr>
          <p:grpSpPr bwMode="auto">
            <a:xfrm>
              <a:off x="1308" y="2528"/>
              <a:ext cx="1913" cy="1104"/>
              <a:chOff x="1308" y="2528"/>
              <a:chExt cx="1913" cy="1104"/>
            </a:xfrm>
          </p:grpSpPr>
          <p:sp>
            <p:nvSpPr>
              <p:cNvPr id="65549" name="Line 13"/>
              <p:cNvSpPr>
                <a:spLocks noChangeShapeType="1"/>
              </p:cNvSpPr>
              <p:nvPr/>
            </p:nvSpPr>
            <p:spPr bwMode="auto">
              <a:xfrm flipV="1">
                <a:off x="1693" y="2579"/>
                <a:ext cx="0" cy="1053"/>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0" name="Line 14"/>
              <p:cNvSpPr>
                <a:spLocks noChangeShapeType="1"/>
              </p:cNvSpPr>
              <p:nvPr/>
            </p:nvSpPr>
            <p:spPr bwMode="auto">
              <a:xfrm flipV="1">
                <a:off x="1379" y="3192"/>
                <a:ext cx="1736" cy="5"/>
              </a:xfrm>
              <a:prstGeom prst="line">
                <a:avLst/>
              </a:prstGeom>
              <a:noFill/>
              <a:ln w="19050">
                <a:solidFill>
                  <a:schemeClr val="tx1"/>
                </a:solidFill>
                <a:round/>
                <a:headEnd/>
                <a:tailEnd type="stealth"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51" name="Text Box 15"/>
              <p:cNvSpPr txBox="1">
                <a:spLocks noChangeArrowheads="1"/>
              </p:cNvSpPr>
              <p:nvPr/>
            </p:nvSpPr>
            <p:spPr bwMode="auto">
              <a:xfrm>
                <a:off x="2872" y="3155"/>
                <a:ext cx="34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0"/>
                  </a:spcBef>
                </a:pPr>
                <a:r>
                  <a:rPr kumimoji="1" lang="en-US" altLang="zh-CN" sz="2400" b="1" i="1">
                    <a:latin typeface="Times New Roman" panose="02020603050405020304" pitchFamily="18" charset="0"/>
                    <a:sym typeface="Symbol" panose="05050102010706020507" pitchFamily="18" charset="2"/>
                  </a:rPr>
                  <a:t> </a:t>
                </a:r>
                <a:r>
                  <a:rPr kumimoji="1" lang="en-US" altLang="zh-CN" sz="2400" b="1" i="1">
                    <a:latin typeface="Times New Roman" panose="02020603050405020304" pitchFamily="18" charset="0"/>
                  </a:rPr>
                  <a:t>t</a:t>
                </a:r>
              </a:p>
            </p:txBody>
          </p:sp>
          <p:sp>
            <p:nvSpPr>
              <p:cNvPr id="65552" name="Freeform 16"/>
              <p:cNvSpPr>
                <a:spLocks/>
              </p:cNvSpPr>
              <p:nvPr/>
            </p:nvSpPr>
            <p:spPr bwMode="auto">
              <a:xfrm>
                <a:off x="1308" y="2855"/>
                <a:ext cx="1514" cy="680"/>
              </a:xfrm>
              <a:custGeom>
                <a:avLst/>
                <a:gdLst>
                  <a:gd name="T0" fmla="*/ 0 w 2118"/>
                  <a:gd name="T1" fmla="*/ 734 h 868"/>
                  <a:gd name="T2" fmla="*/ 260 w 2118"/>
                  <a:gd name="T3" fmla="*/ 286 h 868"/>
                  <a:gd name="T4" fmla="*/ 335 w 2118"/>
                  <a:gd name="T5" fmla="*/ 162 h 868"/>
                  <a:gd name="T6" fmla="*/ 430 w 2118"/>
                  <a:gd name="T7" fmla="*/ 53 h 868"/>
                  <a:gd name="T8" fmla="*/ 538 w 2118"/>
                  <a:gd name="T9" fmla="*/ 2 h 868"/>
                  <a:gd name="T10" fmla="*/ 672 w 2118"/>
                  <a:gd name="T11" fmla="*/ 64 h 868"/>
                  <a:gd name="T12" fmla="*/ 806 w 2118"/>
                  <a:gd name="T13" fmla="*/ 246 h 868"/>
                  <a:gd name="T14" fmla="*/ 906 w 2118"/>
                  <a:gd name="T15" fmla="*/ 430 h 868"/>
                  <a:gd name="T16" fmla="*/ 1019 w 2118"/>
                  <a:gd name="T17" fmla="*/ 628 h 868"/>
                  <a:gd name="T18" fmla="*/ 1130 w 2118"/>
                  <a:gd name="T19" fmla="*/ 788 h 868"/>
                  <a:gd name="T20" fmla="*/ 1284 w 2118"/>
                  <a:gd name="T21" fmla="*/ 862 h 868"/>
                  <a:gd name="T22" fmla="*/ 1449 w 2118"/>
                  <a:gd name="T23" fmla="*/ 747 h 868"/>
                  <a:gd name="T24" fmla="*/ 1637 w 2118"/>
                  <a:gd name="T25" fmla="*/ 442 h 868"/>
                  <a:gd name="T26" fmla="*/ 1724 w 2118"/>
                  <a:gd name="T27" fmla="*/ 277 h 868"/>
                  <a:gd name="T28" fmla="*/ 1876 w 2118"/>
                  <a:gd name="T29" fmla="*/ 67 h 868"/>
                  <a:gd name="T30" fmla="*/ 2002 w 2118"/>
                  <a:gd name="T31" fmla="*/ 5 h 868"/>
                  <a:gd name="T32" fmla="*/ 2118 w 2118"/>
                  <a:gd name="T33" fmla="*/ 53 h 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18" h="868">
                    <a:moveTo>
                      <a:pt x="0" y="734"/>
                    </a:moveTo>
                    <a:cubicBezTo>
                      <a:pt x="43" y="660"/>
                      <a:pt x="204" y="381"/>
                      <a:pt x="260" y="286"/>
                    </a:cubicBezTo>
                    <a:cubicBezTo>
                      <a:pt x="316" y="191"/>
                      <a:pt x="307" y="201"/>
                      <a:pt x="335" y="162"/>
                    </a:cubicBezTo>
                    <a:cubicBezTo>
                      <a:pt x="363" y="123"/>
                      <a:pt x="397" y="79"/>
                      <a:pt x="430" y="53"/>
                    </a:cubicBezTo>
                    <a:cubicBezTo>
                      <a:pt x="464" y="26"/>
                      <a:pt x="498" y="0"/>
                      <a:pt x="538" y="2"/>
                    </a:cubicBezTo>
                    <a:cubicBezTo>
                      <a:pt x="579" y="5"/>
                      <a:pt x="627" y="24"/>
                      <a:pt x="672" y="64"/>
                    </a:cubicBezTo>
                    <a:cubicBezTo>
                      <a:pt x="717" y="105"/>
                      <a:pt x="767" y="185"/>
                      <a:pt x="806" y="246"/>
                    </a:cubicBezTo>
                    <a:cubicBezTo>
                      <a:pt x="844" y="306"/>
                      <a:pt x="870" y="366"/>
                      <a:pt x="906" y="430"/>
                    </a:cubicBezTo>
                    <a:cubicBezTo>
                      <a:pt x="942" y="493"/>
                      <a:pt x="982" y="568"/>
                      <a:pt x="1019" y="628"/>
                    </a:cubicBezTo>
                    <a:cubicBezTo>
                      <a:pt x="1057" y="687"/>
                      <a:pt x="1086" y="749"/>
                      <a:pt x="1130" y="788"/>
                    </a:cubicBezTo>
                    <a:cubicBezTo>
                      <a:pt x="1174" y="827"/>
                      <a:pt x="1231" y="868"/>
                      <a:pt x="1284" y="862"/>
                    </a:cubicBezTo>
                    <a:cubicBezTo>
                      <a:pt x="1338" y="855"/>
                      <a:pt x="1390" y="817"/>
                      <a:pt x="1449" y="747"/>
                    </a:cubicBezTo>
                    <a:cubicBezTo>
                      <a:pt x="1508" y="677"/>
                      <a:pt x="1591" y="520"/>
                      <a:pt x="1637" y="442"/>
                    </a:cubicBezTo>
                    <a:cubicBezTo>
                      <a:pt x="1682" y="364"/>
                      <a:pt x="1685" y="339"/>
                      <a:pt x="1724" y="277"/>
                    </a:cubicBezTo>
                    <a:cubicBezTo>
                      <a:pt x="1764" y="215"/>
                      <a:pt x="1830" y="112"/>
                      <a:pt x="1876" y="67"/>
                    </a:cubicBezTo>
                    <a:cubicBezTo>
                      <a:pt x="1922" y="21"/>
                      <a:pt x="1962" y="7"/>
                      <a:pt x="2002" y="5"/>
                    </a:cubicBezTo>
                    <a:cubicBezTo>
                      <a:pt x="2043" y="2"/>
                      <a:pt x="2094" y="43"/>
                      <a:pt x="2118" y="53"/>
                    </a:cubicBezTo>
                  </a:path>
                </a:pathLst>
              </a:custGeom>
              <a:noFill/>
              <a:ln w="28575" cap="flat" cmpd="sng">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5553" name="Freeform 17"/>
              <p:cNvSpPr>
                <a:spLocks/>
              </p:cNvSpPr>
              <p:nvPr/>
            </p:nvSpPr>
            <p:spPr bwMode="auto">
              <a:xfrm>
                <a:off x="1447" y="3033"/>
                <a:ext cx="1649" cy="339"/>
              </a:xfrm>
              <a:custGeom>
                <a:avLst/>
                <a:gdLst>
                  <a:gd name="T0" fmla="*/ 0 w 2307"/>
                  <a:gd name="T1" fmla="*/ 430 h 432"/>
                  <a:gd name="T2" fmla="*/ 160 w 2307"/>
                  <a:gd name="T3" fmla="*/ 385 h 432"/>
                  <a:gd name="T4" fmla="*/ 363 w 2307"/>
                  <a:gd name="T5" fmla="*/ 215 h 432"/>
                  <a:gd name="T6" fmla="*/ 561 w 2307"/>
                  <a:gd name="T7" fmla="*/ 53 h 432"/>
                  <a:gd name="T8" fmla="*/ 741 w 2307"/>
                  <a:gd name="T9" fmla="*/ 2 h 432"/>
                  <a:gd name="T10" fmla="*/ 916 w 2307"/>
                  <a:gd name="T11" fmla="*/ 67 h 432"/>
                  <a:gd name="T12" fmla="*/ 1094 w 2307"/>
                  <a:gd name="T13" fmla="*/ 217 h 432"/>
                  <a:gd name="T14" fmla="*/ 1311 w 2307"/>
                  <a:gd name="T15" fmla="*/ 385 h 432"/>
                  <a:gd name="T16" fmla="*/ 1446 w 2307"/>
                  <a:gd name="T17" fmla="*/ 430 h 432"/>
                  <a:gd name="T18" fmla="*/ 1588 w 2307"/>
                  <a:gd name="T19" fmla="*/ 397 h 432"/>
                  <a:gd name="T20" fmla="*/ 1731 w 2307"/>
                  <a:gd name="T21" fmla="*/ 286 h 432"/>
                  <a:gd name="T22" fmla="*/ 1830 w 2307"/>
                  <a:gd name="T23" fmla="*/ 205 h 432"/>
                  <a:gd name="T24" fmla="*/ 1968 w 2307"/>
                  <a:gd name="T25" fmla="*/ 82 h 432"/>
                  <a:gd name="T26" fmla="*/ 2139 w 2307"/>
                  <a:gd name="T27" fmla="*/ 13 h 432"/>
                  <a:gd name="T28" fmla="*/ 2256 w 2307"/>
                  <a:gd name="T29" fmla="*/ 28 h 432"/>
                  <a:gd name="T30" fmla="*/ 2307 w 2307"/>
                  <a:gd name="T31" fmla="*/ 5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07" h="432">
                    <a:moveTo>
                      <a:pt x="0" y="430"/>
                    </a:moveTo>
                    <a:cubicBezTo>
                      <a:pt x="27" y="423"/>
                      <a:pt x="99" y="421"/>
                      <a:pt x="160" y="385"/>
                    </a:cubicBezTo>
                    <a:cubicBezTo>
                      <a:pt x="220" y="349"/>
                      <a:pt x="296" y="270"/>
                      <a:pt x="363" y="215"/>
                    </a:cubicBezTo>
                    <a:cubicBezTo>
                      <a:pt x="430" y="160"/>
                      <a:pt x="498" y="88"/>
                      <a:pt x="561" y="53"/>
                    </a:cubicBezTo>
                    <a:cubicBezTo>
                      <a:pt x="624" y="18"/>
                      <a:pt x="682" y="0"/>
                      <a:pt x="741" y="2"/>
                    </a:cubicBezTo>
                    <a:cubicBezTo>
                      <a:pt x="800" y="5"/>
                      <a:pt x="858" y="31"/>
                      <a:pt x="916" y="67"/>
                    </a:cubicBezTo>
                    <a:cubicBezTo>
                      <a:pt x="974" y="103"/>
                      <a:pt x="1028" y="164"/>
                      <a:pt x="1094" y="217"/>
                    </a:cubicBezTo>
                    <a:cubicBezTo>
                      <a:pt x="1160" y="270"/>
                      <a:pt x="1252" y="349"/>
                      <a:pt x="1311" y="385"/>
                    </a:cubicBezTo>
                    <a:cubicBezTo>
                      <a:pt x="1370" y="421"/>
                      <a:pt x="1400" y="428"/>
                      <a:pt x="1446" y="430"/>
                    </a:cubicBezTo>
                    <a:cubicBezTo>
                      <a:pt x="1492" y="432"/>
                      <a:pt x="1540" y="421"/>
                      <a:pt x="1588" y="397"/>
                    </a:cubicBezTo>
                    <a:cubicBezTo>
                      <a:pt x="1636" y="373"/>
                      <a:pt x="1691" y="318"/>
                      <a:pt x="1731" y="286"/>
                    </a:cubicBezTo>
                    <a:cubicBezTo>
                      <a:pt x="1771" y="254"/>
                      <a:pt x="1791" y="239"/>
                      <a:pt x="1830" y="205"/>
                    </a:cubicBezTo>
                    <a:cubicBezTo>
                      <a:pt x="1869" y="171"/>
                      <a:pt x="1917" y="114"/>
                      <a:pt x="1968" y="82"/>
                    </a:cubicBezTo>
                    <a:cubicBezTo>
                      <a:pt x="2019" y="50"/>
                      <a:pt x="2091" y="22"/>
                      <a:pt x="2139" y="13"/>
                    </a:cubicBezTo>
                    <a:cubicBezTo>
                      <a:pt x="2187" y="4"/>
                      <a:pt x="2228" y="21"/>
                      <a:pt x="2256" y="28"/>
                    </a:cubicBezTo>
                    <a:cubicBezTo>
                      <a:pt x="2284" y="35"/>
                      <a:pt x="2297" y="47"/>
                      <a:pt x="2307" y="52"/>
                    </a:cubicBezTo>
                  </a:path>
                </a:pathLst>
              </a:custGeom>
              <a:noFill/>
              <a:ln w="28575" cap="flat" cmpd="sng">
                <a:solidFill>
                  <a:srgbClr val="3333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5554" name="Text Box 18"/>
              <p:cNvSpPr txBox="1">
                <a:spLocks noChangeArrowheads="1"/>
              </p:cNvSpPr>
              <p:nvPr/>
            </p:nvSpPr>
            <p:spPr bwMode="auto">
              <a:xfrm>
                <a:off x="1385" y="2528"/>
                <a:ext cx="3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latin typeface="Times New Roman" panose="02020603050405020304" pitchFamily="18" charset="0"/>
                  </a:rPr>
                  <a:t>u</a:t>
                </a:r>
                <a:r>
                  <a:rPr kumimoji="1" lang="en-US" altLang="zh-CN" sz="2400" b="1">
                    <a:latin typeface="Times New Roman" panose="02020603050405020304" pitchFamily="18" charset="0"/>
                  </a:rPr>
                  <a:t>, </a:t>
                </a:r>
                <a:r>
                  <a:rPr kumimoji="1" lang="en-US" altLang="zh-CN" sz="2400" b="1" i="1">
                    <a:latin typeface="Times New Roman" panose="02020603050405020304" pitchFamily="18" charset="0"/>
                  </a:rPr>
                  <a:t>i</a:t>
                </a:r>
                <a:endParaRPr kumimoji="1" lang="en-US" altLang="zh-CN" sz="2400" b="1">
                  <a:latin typeface="Times New Roman" panose="02020603050405020304" pitchFamily="18" charset="0"/>
                </a:endParaRPr>
              </a:p>
            </p:txBody>
          </p:sp>
          <p:sp>
            <p:nvSpPr>
              <p:cNvPr id="65555" name="Text Box 19"/>
              <p:cNvSpPr txBox="1">
                <a:spLocks noChangeArrowheads="1"/>
              </p:cNvSpPr>
              <p:nvPr/>
            </p:nvSpPr>
            <p:spPr bwMode="auto">
              <a:xfrm>
                <a:off x="2208" y="288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solidFill>
                      <a:srgbClr val="6600FF"/>
                    </a:solidFill>
                    <a:latin typeface="Times New Roman" panose="02020603050405020304" pitchFamily="18" charset="0"/>
                  </a:rPr>
                  <a:t>u</a:t>
                </a:r>
                <a:endParaRPr kumimoji="1" lang="en-US" altLang="zh-CN" sz="2400" b="1">
                  <a:solidFill>
                    <a:srgbClr val="6600FF"/>
                  </a:solidFill>
                  <a:latin typeface="Times New Roman" panose="02020603050405020304" pitchFamily="18" charset="0"/>
                </a:endParaRPr>
              </a:p>
            </p:txBody>
          </p:sp>
          <p:sp>
            <p:nvSpPr>
              <p:cNvPr id="65556" name="Text Box 20"/>
              <p:cNvSpPr txBox="1">
                <a:spLocks noChangeArrowheads="1"/>
              </p:cNvSpPr>
              <p:nvPr/>
            </p:nvSpPr>
            <p:spPr bwMode="auto">
              <a:xfrm>
                <a:off x="1824" y="2640"/>
                <a:ext cx="2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solidFill>
                      <a:srgbClr val="FF0000"/>
                    </a:solidFill>
                    <a:latin typeface="Times New Roman" panose="02020603050405020304" pitchFamily="18" charset="0"/>
                  </a:rPr>
                  <a:t> </a:t>
                </a:r>
                <a:r>
                  <a:rPr kumimoji="1" lang="en-US" altLang="zh-CN" sz="2400" b="1" i="1">
                    <a:solidFill>
                      <a:srgbClr val="FF0000"/>
                    </a:solidFill>
                    <a:latin typeface="Times New Roman" panose="02020603050405020304" pitchFamily="18" charset="0"/>
                  </a:rPr>
                  <a:t>i</a:t>
                </a:r>
                <a:endParaRPr kumimoji="1" lang="en-US" altLang="zh-CN" sz="2400" b="1">
                  <a:solidFill>
                    <a:srgbClr val="FF0000"/>
                  </a:solidFill>
                  <a:latin typeface="Times New Roman" panose="02020603050405020304" pitchFamily="18" charset="0"/>
                </a:endParaRPr>
              </a:p>
            </p:txBody>
          </p:sp>
          <p:sp>
            <p:nvSpPr>
              <p:cNvPr id="65557" name="Text Box 21"/>
              <p:cNvSpPr txBox="1">
                <a:spLocks noChangeArrowheads="1"/>
              </p:cNvSpPr>
              <p:nvPr/>
            </p:nvSpPr>
            <p:spPr bwMode="auto">
              <a:xfrm>
                <a:off x="1687" y="3181"/>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0</a:t>
                </a:r>
              </a:p>
            </p:txBody>
          </p:sp>
        </p:grpSp>
        <p:sp>
          <p:nvSpPr>
            <p:cNvPr id="65558" name="Text Box 22"/>
            <p:cNvSpPr txBox="1">
              <a:spLocks noChangeArrowheads="1"/>
            </p:cNvSpPr>
            <p:nvPr/>
          </p:nvSpPr>
          <p:spPr bwMode="auto">
            <a:xfrm>
              <a:off x="1726" y="3637"/>
              <a:ext cx="69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波形图</a:t>
              </a:r>
            </a:p>
          </p:txBody>
        </p:sp>
      </p:grpSp>
      <p:grpSp>
        <p:nvGrpSpPr>
          <p:cNvPr id="65559" name="Group 23"/>
          <p:cNvGrpSpPr>
            <a:grpSpLocks/>
          </p:cNvGrpSpPr>
          <p:nvPr/>
        </p:nvGrpSpPr>
        <p:grpSpPr bwMode="auto">
          <a:xfrm>
            <a:off x="228600" y="260350"/>
            <a:ext cx="1901825" cy="2959100"/>
            <a:chOff x="144" y="170"/>
            <a:chExt cx="1026" cy="1858"/>
          </a:xfrm>
        </p:grpSpPr>
        <p:sp>
          <p:nvSpPr>
            <p:cNvPr id="65560" name="Text Box 24"/>
            <p:cNvSpPr txBox="1">
              <a:spLocks noChangeArrowheads="1"/>
            </p:cNvSpPr>
            <p:nvPr/>
          </p:nvSpPr>
          <p:spPr bwMode="auto">
            <a:xfrm>
              <a:off x="144" y="170"/>
              <a:ext cx="74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a:solidFill>
                    <a:srgbClr val="FF0000"/>
                  </a:solidFill>
                  <a:latin typeface="Times New Roman" panose="02020603050405020304" pitchFamily="18" charset="0"/>
                </a:rPr>
                <a:t>3 . </a:t>
              </a:r>
              <a:r>
                <a:rPr kumimoji="1" lang="zh-CN" altLang="en-US" sz="2400" b="1">
                  <a:solidFill>
                    <a:srgbClr val="FF0000"/>
                  </a:solidFill>
                  <a:latin typeface="Times New Roman" panose="02020603050405020304" pitchFamily="18" charset="0"/>
                </a:rPr>
                <a:t>电容</a:t>
              </a:r>
            </a:p>
          </p:txBody>
        </p:sp>
        <p:grpSp>
          <p:nvGrpSpPr>
            <p:cNvPr id="65561" name="Group 25"/>
            <p:cNvGrpSpPr>
              <a:grpSpLocks/>
            </p:cNvGrpSpPr>
            <p:nvPr/>
          </p:nvGrpSpPr>
          <p:grpSpPr bwMode="auto">
            <a:xfrm>
              <a:off x="144" y="576"/>
              <a:ext cx="1026" cy="1452"/>
              <a:chOff x="144" y="576"/>
              <a:chExt cx="1026" cy="1452"/>
            </a:xfrm>
          </p:grpSpPr>
          <p:sp>
            <p:nvSpPr>
              <p:cNvPr id="65562" name="Text Box 26"/>
              <p:cNvSpPr txBox="1">
                <a:spLocks noChangeArrowheads="1"/>
              </p:cNvSpPr>
              <p:nvPr/>
            </p:nvSpPr>
            <p:spPr bwMode="auto">
              <a:xfrm>
                <a:off x="182" y="1741"/>
                <a:ext cx="760"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时域模型</a:t>
                </a:r>
              </a:p>
            </p:txBody>
          </p:sp>
          <p:sp>
            <p:nvSpPr>
              <p:cNvPr id="65563" name="Freeform 27"/>
              <p:cNvSpPr>
                <a:spLocks/>
              </p:cNvSpPr>
              <p:nvPr/>
            </p:nvSpPr>
            <p:spPr bwMode="auto">
              <a:xfrm>
                <a:off x="893" y="936"/>
                <a:ext cx="1" cy="306"/>
              </a:xfrm>
              <a:custGeom>
                <a:avLst/>
                <a:gdLst>
                  <a:gd name="T0" fmla="*/ 1 w 1"/>
                  <a:gd name="T1" fmla="*/ 306 h 306"/>
                  <a:gd name="T2" fmla="*/ 0 w 1"/>
                  <a:gd name="T3" fmla="*/ 0 h 306"/>
                </a:gdLst>
                <a:ahLst/>
                <a:cxnLst>
                  <a:cxn ang="0">
                    <a:pos x="T0" y="T1"/>
                  </a:cxn>
                  <a:cxn ang="0">
                    <a:pos x="T2" y="T3"/>
                  </a:cxn>
                </a:cxnLst>
                <a:rect l="0" t="0" r="r" b="b"/>
                <a:pathLst>
                  <a:path w="1" h="306">
                    <a:moveTo>
                      <a:pt x="1" y="306"/>
                    </a:moveTo>
                    <a:lnTo>
                      <a:pt x="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5564" name="Freeform 28"/>
              <p:cNvSpPr>
                <a:spLocks/>
              </p:cNvSpPr>
              <p:nvPr/>
            </p:nvSpPr>
            <p:spPr bwMode="auto">
              <a:xfrm>
                <a:off x="887" y="1350"/>
                <a:ext cx="1" cy="312"/>
              </a:xfrm>
              <a:custGeom>
                <a:avLst/>
                <a:gdLst>
                  <a:gd name="T0" fmla="*/ 1 w 1"/>
                  <a:gd name="T1" fmla="*/ 0 h 312"/>
                  <a:gd name="T2" fmla="*/ 0 w 1"/>
                  <a:gd name="T3" fmla="*/ 312 h 312"/>
                </a:gdLst>
                <a:ahLst/>
                <a:cxnLst>
                  <a:cxn ang="0">
                    <a:pos x="T0" y="T1"/>
                  </a:cxn>
                  <a:cxn ang="0">
                    <a:pos x="T2" y="T3"/>
                  </a:cxn>
                </a:cxnLst>
                <a:rect l="0" t="0" r="r" b="b"/>
                <a:pathLst>
                  <a:path w="1" h="312">
                    <a:moveTo>
                      <a:pt x="1" y="0"/>
                    </a:moveTo>
                    <a:lnTo>
                      <a:pt x="0" y="312"/>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5565" name="Freeform 29"/>
              <p:cNvSpPr>
                <a:spLocks/>
              </p:cNvSpPr>
              <p:nvPr/>
            </p:nvSpPr>
            <p:spPr bwMode="auto">
              <a:xfrm>
                <a:off x="317" y="936"/>
                <a:ext cx="576" cy="6"/>
              </a:xfrm>
              <a:custGeom>
                <a:avLst/>
                <a:gdLst>
                  <a:gd name="T0" fmla="*/ 0 w 576"/>
                  <a:gd name="T1" fmla="*/ 6 h 6"/>
                  <a:gd name="T2" fmla="*/ 576 w 576"/>
                  <a:gd name="T3" fmla="*/ 0 h 6"/>
                </a:gdLst>
                <a:ahLst/>
                <a:cxnLst>
                  <a:cxn ang="0">
                    <a:pos x="T0" y="T1"/>
                  </a:cxn>
                  <a:cxn ang="0">
                    <a:pos x="T2" y="T3"/>
                  </a:cxn>
                </a:cxnLst>
                <a:rect l="0" t="0" r="r" b="b"/>
                <a:pathLst>
                  <a:path w="576" h="6">
                    <a:moveTo>
                      <a:pt x="0" y="6"/>
                    </a:moveTo>
                    <a:lnTo>
                      <a:pt x="576"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5566" name="Freeform 30"/>
              <p:cNvSpPr>
                <a:spLocks/>
              </p:cNvSpPr>
              <p:nvPr/>
            </p:nvSpPr>
            <p:spPr bwMode="auto">
              <a:xfrm>
                <a:off x="314" y="1656"/>
                <a:ext cx="570" cy="3"/>
              </a:xfrm>
              <a:custGeom>
                <a:avLst/>
                <a:gdLst>
                  <a:gd name="T0" fmla="*/ 0 w 570"/>
                  <a:gd name="T1" fmla="*/ 3 h 3"/>
                  <a:gd name="T2" fmla="*/ 570 w 570"/>
                  <a:gd name="T3" fmla="*/ 0 h 3"/>
                </a:gdLst>
                <a:ahLst/>
                <a:cxnLst>
                  <a:cxn ang="0">
                    <a:pos x="T0" y="T1"/>
                  </a:cxn>
                  <a:cxn ang="0">
                    <a:pos x="T2" y="T3"/>
                  </a:cxn>
                </a:cxnLst>
                <a:rect l="0" t="0" r="r" b="b"/>
                <a:pathLst>
                  <a:path w="570" h="3">
                    <a:moveTo>
                      <a:pt x="0" y="3"/>
                    </a:moveTo>
                    <a:lnTo>
                      <a:pt x="57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5567" name="Line 31"/>
              <p:cNvSpPr>
                <a:spLocks noChangeShapeType="1"/>
              </p:cNvSpPr>
              <p:nvPr/>
            </p:nvSpPr>
            <p:spPr bwMode="auto">
              <a:xfrm>
                <a:off x="297" y="864"/>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68" name="Text Box 32"/>
              <p:cNvSpPr txBox="1">
                <a:spLocks noChangeArrowheads="1"/>
              </p:cNvSpPr>
              <p:nvPr/>
            </p:nvSpPr>
            <p:spPr bwMode="auto">
              <a:xfrm>
                <a:off x="249" y="576"/>
                <a:ext cx="327" cy="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i</a:t>
                </a:r>
                <a:r>
                  <a:rPr kumimoji="1" lang="en-US" altLang="zh-CN" sz="2400" b="1" i="1" baseline="-25000">
                    <a:latin typeface="Times New Roman" panose="02020603050405020304" pitchFamily="18" charset="0"/>
                  </a:rPr>
                  <a:t> </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p>
            </p:txBody>
          </p:sp>
          <p:sp>
            <p:nvSpPr>
              <p:cNvPr id="65569" name="Text Box 33"/>
              <p:cNvSpPr txBox="1">
                <a:spLocks noChangeArrowheads="1"/>
              </p:cNvSpPr>
              <p:nvPr/>
            </p:nvSpPr>
            <p:spPr bwMode="auto">
              <a:xfrm>
                <a:off x="144" y="1152"/>
                <a:ext cx="48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i="1">
                    <a:latin typeface="Times New Roman" panose="02020603050405020304" pitchFamily="18" charset="0"/>
                  </a:rPr>
                  <a:t>u</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t</a:t>
                </a:r>
                <a:r>
                  <a:rPr kumimoji="1" lang="en-US" altLang="zh-CN" sz="2400" b="1">
                    <a:latin typeface="Times New Roman" panose="02020603050405020304" pitchFamily="18" charset="0"/>
                  </a:rPr>
                  <a:t>)</a:t>
                </a:r>
              </a:p>
            </p:txBody>
          </p:sp>
          <p:sp>
            <p:nvSpPr>
              <p:cNvPr id="65570" name="Text Box 34"/>
              <p:cNvSpPr txBox="1">
                <a:spLocks noChangeArrowheads="1"/>
              </p:cNvSpPr>
              <p:nvPr/>
            </p:nvSpPr>
            <p:spPr bwMode="auto">
              <a:xfrm>
                <a:off x="961" y="1152"/>
                <a:ext cx="209" cy="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C</a:t>
                </a:r>
              </a:p>
            </p:txBody>
          </p:sp>
          <p:sp>
            <p:nvSpPr>
              <p:cNvPr id="65571" name="Oval 35"/>
              <p:cNvSpPr>
                <a:spLocks noChangeArrowheads="1"/>
              </p:cNvSpPr>
              <p:nvPr/>
            </p:nvSpPr>
            <p:spPr bwMode="auto">
              <a:xfrm>
                <a:off x="263" y="1632"/>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5572" name="Oval 36"/>
              <p:cNvSpPr>
                <a:spLocks noChangeArrowheads="1"/>
              </p:cNvSpPr>
              <p:nvPr/>
            </p:nvSpPr>
            <p:spPr bwMode="auto">
              <a:xfrm>
                <a:off x="263" y="912"/>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5573" name="Text Box 37"/>
              <p:cNvSpPr txBox="1">
                <a:spLocks noChangeArrowheads="1"/>
              </p:cNvSpPr>
              <p:nvPr/>
            </p:nvSpPr>
            <p:spPr bwMode="auto">
              <a:xfrm>
                <a:off x="182" y="960"/>
                <a:ext cx="192"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65574" name="Text Box 38"/>
              <p:cNvSpPr txBox="1">
                <a:spLocks noChangeArrowheads="1"/>
              </p:cNvSpPr>
              <p:nvPr/>
            </p:nvSpPr>
            <p:spPr bwMode="auto">
              <a:xfrm>
                <a:off x="195" y="1392"/>
                <a:ext cx="183" cy="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黑体" panose="02010609060101010101" pitchFamily="49" charset="-122"/>
                    <a:ea typeface="黑体" panose="02010609060101010101" pitchFamily="49" charset="-122"/>
                  </a:rPr>
                  <a:t>-</a:t>
                </a:r>
                <a:endParaRPr kumimoji="1" lang="en-US" altLang="zh-CN" sz="2400" b="1">
                  <a:latin typeface="Times New Roman" panose="02020603050405020304" pitchFamily="18" charset="0"/>
                </a:endParaRPr>
              </a:p>
            </p:txBody>
          </p:sp>
          <p:sp>
            <p:nvSpPr>
              <p:cNvPr id="65575" name="Line 39"/>
              <p:cNvSpPr>
                <a:spLocks noChangeShapeType="1"/>
              </p:cNvSpPr>
              <p:nvPr/>
            </p:nvSpPr>
            <p:spPr bwMode="auto">
              <a:xfrm>
                <a:off x="768" y="1248"/>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65576" name="Line 40"/>
              <p:cNvSpPr>
                <a:spLocks noChangeShapeType="1"/>
              </p:cNvSpPr>
              <p:nvPr/>
            </p:nvSpPr>
            <p:spPr bwMode="auto">
              <a:xfrm>
                <a:off x="768" y="1344"/>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pSp>
      </p:grpSp>
      <p:grpSp>
        <p:nvGrpSpPr>
          <p:cNvPr id="65604" name="Group 68"/>
          <p:cNvGrpSpPr>
            <a:grpSpLocks/>
          </p:cNvGrpSpPr>
          <p:nvPr/>
        </p:nvGrpSpPr>
        <p:grpSpPr bwMode="auto">
          <a:xfrm>
            <a:off x="7391400" y="995363"/>
            <a:ext cx="1752600" cy="5106987"/>
            <a:chOff x="4656" y="627"/>
            <a:chExt cx="1104" cy="3217"/>
          </a:xfrm>
        </p:grpSpPr>
        <p:graphicFrame>
          <p:nvGraphicFramePr>
            <p:cNvPr id="65579" name="Object 43"/>
            <p:cNvGraphicFramePr>
              <a:graphicFrameLocks noChangeAspect="1"/>
            </p:cNvGraphicFramePr>
            <p:nvPr/>
          </p:nvGraphicFramePr>
          <p:xfrm>
            <a:off x="5559" y="3228"/>
            <a:ext cx="201" cy="248"/>
          </p:xfrm>
          <a:graphic>
            <a:graphicData uri="http://schemas.openxmlformats.org/presentationml/2006/ole">
              <mc:AlternateContent xmlns:mc="http://schemas.openxmlformats.org/markup-compatibility/2006">
                <mc:Choice xmlns:v="urn:schemas-microsoft-com:vml" Requires="v">
                  <p:oleObj spid="_x0000_s159232" name="公式" r:id="rId12" imgW="164880" imgH="203040" progId="Equation.3">
                    <p:embed/>
                  </p:oleObj>
                </mc:Choice>
                <mc:Fallback>
                  <p:oleObj name="公式" r:id="rId12" imgW="164880" imgH="203040" progId="Equation.3">
                    <p:embed/>
                    <p:pic>
                      <p:nvPicPr>
                        <p:cNvPr id="65579" name="Object 43"/>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59" y="3228"/>
                          <a:ext cx="20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80" name="Object 44"/>
            <p:cNvGraphicFramePr>
              <a:graphicFrameLocks noChangeAspect="1"/>
            </p:cNvGraphicFramePr>
            <p:nvPr/>
          </p:nvGraphicFramePr>
          <p:xfrm>
            <a:off x="4743" y="2748"/>
            <a:ext cx="166" cy="252"/>
          </p:xfrm>
          <a:graphic>
            <a:graphicData uri="http://schemas.openxmlformats.org/presentationml/2006/ole">
              <mc:AlternateContent xmlns:mc="http://schemas.openxmlformats.org/markup-compatibility/2006">
                <mc:Choice xmlns:v="urn:schemas-microsoft-com:vml" Requires="v">
                  <p:oleObj spid="_x0000_s159233" name="公式" r:id="rId14" imgW="126720" imgH="190440" progId="Equation.3">
                    <p:embed/>
                  </p:oleObj>
                </mc:Choice>
                <mc:Fallback>
                  <p:oleObj name="公式" r:id="rId14" imgW="126720" imgH="190440" progId="Equation.3">
                    <p:embed/>
                    <p:pic>
                      <p:nvPicPr>
                        <p:cNvPr id="65580" name="Object 44"/>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43" y="2748"/>
                          <a:ext cx="16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81" name="Line 45"/>
            <p:cNvSpPr>
              <a:spLocks noChangeShapeType="1"/>
            </p:cNvSpPr>
            <p:nvPr/>
          </p:nvSpPr>
          <p:spPr bwMode="auto">
            <a:xfrm>
              <a:off x="4935" y="3439"/>
              <a:ext cx="568" cy="0"/>
            </a:xfrm>
            <a:prstGeom prst="line">
              <a:avLst/>
            </a:prstGeom>
            <a:noFill/>
            <a:ln w="25400">
              <a:solidFill>
                <a:srgbClr val="66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5582" name="Line 46"/>
            <p:cNvSpPr>
              <a:spLocks noChangeShapeType="1"/>
            </p:cNvSpPr>
            <p:nvPr/>
          </p:nvSpPr>
          <p:spPr bwMode="auto">
            <a:xfrm flipV="1">
              <a:off x="4935" y="2775"/>
              <a:ext cx="0" cy="664"/>
            </a:xfrm>
            <a:prstGeom prst="line">
              <a:avLst/>
            </a:prstGeom>
            <a:noFill/>
            <a:ln w="25400">
              <a:solidFill>
                <a:srgbClr val="FF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5583" name="Text Box 47"/>
            <p:cNvSpPr txBox="1">
              <a:spLocks noChangeArrowheads="1"/>
            </p:cNvSpPr>
            <p:nvPr/>
          </p:nvSpPr>
          <p:spPr bwMode="auto">
            <a:xfrm>
              <a:off x="4877" y="3556"/>
              <a:ext cx="69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相量图</a:t>
              </a:r>
            </a:p>
          </p:txBody>
        </p:sp>
        <p:grpSp>
          <p:nvGrpSpPr>
            <p:cNvPr id="65584" name="Group 48"/>
            <p:cNvGrpSpPr>
              <a:grpSpLocks/>
            </p:cNvGrpSpPr>
            <p:nvPr/>
          </p:nvGrpSpPr>
          <p:grpSpPr bwMode="auto">
            <a:xfrm>
              <a:off x="4656" y="627"/>
              <a:ext cx="944" cy="1469"/>
              <a:chOff x="4656" y="627"/>
              <a:chExt cx="944" cy="1469"/>
            </a:xfrm>
          </p:grpSpPr>
          <p:sp>
            <p:nvSpPr>
              <p:cNvPr id="65585" name="Text Box 49"/>
              <p:cNvSpPr txBox="1">
                <a:spLocks noChangeArrowheads="1"/>
              </p:cNvSpPr>
              <p:nvPr/>
            </p:nvSpPr>
            <p:spPr bwMode="auto">
              <a:xfrm>
                <a:off x="4712" y="1808"/>
                <a:ext cx="88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相量模型</a:t>
                </a:r>
              </a:p>
            </p:txBody>
          </p:sp>
          <p:graphicFrame>
            <p:nvGraphicFramePr>
              <p:cNvPr id="65586" name="Object 50"/>
              <p:cNvGraphicFramePr>
                <a:graphicFrameLocks noChangeAspect="1"/>
              </p:cNvGraphicFramePr>
              <p:nvPr/>
            </p:nvGraphicFramePr>
            <p:xfrm>
              <a:off x="4886" y="627"/>
              <a:ext cx="148" cy="224"/>
            </p:xfrm>
            <a:graphic>
              <a:graphicData uri="http://schemas.openxmlformats.org/presentationml/2006/ole">
                <mc:AlternateContent xmlns:mc="http://schemas.openxmlformats.org/markup-compatibility/2006">
                  <mc:Choice xmlns:v="urn:schemas-microsoft-com:vml" Requires="v">
                    <p:oleObj spid="_x0000_s159234" name="公式" r:id="rId16" imgW="126720" imgH="190440" progId="Equation.3">
                      <p:embed/>
                    </p:oleObj>
                  </mc:Choice>
                  <mc:Fallback>
                    <p:oleObj name="公式" r:id="rId16" imgW="126720" imgH="190440" progId="Equation.3">
                      <p:embed/>
                      <p:pic>
                        <p:nvPicPr>
                          <p:cNvPr id="65586" name="Object 5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86" y="627"/>
                            <a:ext cx="148" cy="2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5587" name="Object 51"/>
              <p:cNvGraphicFramePr>
                <a:graphicFrameLocks noChangeAspect="1"/>
              </p:cNvGraphicFramePr>
              <p:nvPr/>
            </p:nvGraphicFramePr>
            <p:xfrm>
              <a:off x="4656" y="1230"/>
              <a:ext cx="192" cy="237"/>
            </p:xfrm>
            <a:graphic>
              <a:graphicData uri="http://schemas.openxmlformats.org/presentationml/2006/ole">
                <mc:AlternateContent xmlns:mc="http://schemas.openxmlformats.org/markup-compatibility/2006">
                  <mc:Choice xmlns:v="urn:schemas-microsoft-com:vml" Requires="v">
                    <p:oleObj spid="_x0000_s159235" name="公式" r:id="rId18" imgW="164880" imgH="203040" progId="Equation.3">
                      <p:embed/>
                    </p:oleObj>
                  </mc:Choice>
                  <mc:Fallback>
                    <p:oleObj name="公式" r:id="rId18" imgW="164880" imgH="203040" progId="Equation.3">
                      <p:embed/>
                      <p:pic>
                        <p:nvPicPr>
                          <p:cNvPr id="65587" name="Object 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56" y="1230"/>
                            <a:ext cx="192" cy="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88" name="Freeform 52"/>
              <p:cNvSpPr>
                <a:spLocks/>
              </p:cNvSpPr>
              <p:nvPr/>
            </p:nvSpPr>
            <p:spPr bwMode="auto">
              <a:xfrm>
                <a:off x="5482" y="952"/>
                <a:ext cx="1" cy="306"/>
              </a:xfrm>
              <a:custGeom>
                <a:avLst/>
                <a:gdLst>
                  <a:gd name="T0" fmla="*/ 1 w 1"/>
                  <a:gd name="T1" fmla="*/ 306 h 306"/>
                  <a:gd name="T2" fmla="*/ 0 w 1"/>
                  <a:gd name="T3" fmla="*/ 0 h 306"/>
                </a:gdLst>
                <a:ahLst/>
                <a:cxnLst>
                  <a:cxn ang="0">
                    <a:pos x="T0" y="T1"/>
                  </a:cxn>
                  <a:cxn ang="0">
                    <a:pos x="T2" y="T3"/>
                  </a:cxn>
                </a:cxnLst>
                <a:rect l="0" t="0" r="r" b="b"/>
                <a:pathLst>
                  <a:path w="1" h="306">
                    <a:moveTo>
                      <a:pt x="1" y="306"/>
                    </a:moveTo>
                    <a:lnTo>
                      <a:pt x="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5589" name="Freeform 53"/>
              <p:cNvSpPr>
                <a:spLocks/>
              </p:cNvSpPr>
              <p:nvPr/>
            </p:nvSpPr>
            <p:spPr bwMode="auto">
              <a:xfrm>
                <a:off x="5476" y="1366"/>
                <a:ext cx="1" cy="312"/>
              </a:xfrm>
              <a:custGeom>
                <a:avLst/>
                <a:gdLst>
                  <a:gd name="T0" fmla="*/ 1 w 1"/>
                  <a:gd name="T1" fmla="*/ 0 h 312"/>
                  <a:gd name="T2" fmla="*/ 0 w 1"/>
                  <a:gd name="T3" fmla="*/ 312 h 312"/>
                </a:gdLst>
                <a:ahLst/>
                <a:cxnLst>
                  <a:cxn ang="0">
                    <a:pos x="T0" y="T1"/>
                  </a:cxn>
                  <a:cxn ang="0">
                    <a:pos x="T2" y="T3"/>
                  </a:cxn>
                </a:cxnLst>
                <a:rect l="0" t="0" r="r" b="b"/>
                <a:pathLst>
                  <a:path w="1" h="312">
                    <a:moveTo>
                      <a:pt x="1" y="0"/>
                    </a:moveTo>
                    <a:lnTo>
                      <a:pt x="0" y="312"/>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65590" name="Line 54"/>
              <p:cNvSpPr>
                <a:spLocks noChangeShapeType="1"/>
              </p:cNvSpPr>
              <p:nvPr/>
            </p:nvSpPr>
            <p:spPr bwMode="auto">
              <a:xfrm>
                <a:off x="4798" y="880"/>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5591" name="Oval 55"/>
              <p:cNvSpPr>
                <a:spLocks noChangeArrowheads="1"/>
              </p:cNvSpPr>
              <p:nvPr/>
            </p:nvSpPr>
            <p:spPr bwMode="auto">
              <a:xfrm>
                <a:off x="4764" y="1648"/>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5592" name="Oval 56"/>
              <p:cNvSpPr>
                <a:spLocks noChangeArrowheads="1"/>
              </p:cNvSpPr>
              <p:nvPr/>
            </p:nvSpPr>
            <p:spPr bwMode="auto">
              <a:xfrm>
                <a:off x="4764" y="928"/>
                <a:ext cx="48" cy="48"/>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65593" name="Text Box 57"/>
              <p:cNvSpPr txBox="1">
                <a:spLocks noChangeArrowheads="1"/>
              </p:cNvSpPr>
              <p:nvPr/>
            </p:nvSpPr>
            <p:spPr bwMode="auto">
              <a:xfrm>
                <a:off x="4683" y="928"/>
                <a:ext cx="22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65594" name="Text Box 58"/>
              <p:cNvSpPr txBox="1">
                <a:spLocks noChangeArrowheads="1"/>
              </p:cNvSpPr>
              <p:nvPr/>
            </p:nvSpPr>
            <p:spPr bwMode="auto">
              <a:xfrm>
                <a:off x="4680" y="14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a:latin typeface="黑体" panose="02010609060101010101" pitchFamily="49" charset="-122"/>
                    <a:ea typeface="黑体" panose="02010609060101010101" pitchFamily="49" charset="-122"/>
                  </a:rPr>
                  <a:t>-</a:t>
                </a:r>
                <a:endParaRPr kumimoji="1" lang="en-US" altLang="zh-CN" sz="2400" b="1">
                  <a:latin typeface="Times New Roman" panose="02020603050405020304" pitchFamily="18" charset="0"/>
                </a:endParaRPr>
              </a:p>
            </p:txBody>
          </p:sp>
          <p:sp>
            <p:nvSpPr>
              <p:cNvPr id="65595" name="Line 59"/>
              <p:cNvSpPr>
                <a:spLocks noChangeShapeType="1"/>
              </p:cNvSpPr>
              <p:nvPr/>
            </p:nvSpPr>
            <p:spPr bwMode="auto">
              <a:xfrm>
                <a:off x="5357" y="1264"/>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sp>
            <p:nvSpPr>
              <p:cNvPr id="65596" name="Line 60"/>
              <p:cNvSpPr>
                <a:spLocks noChangeShapeType="1"/>
              </p:cNvSpPr>
              <p:nvPr/>
            </p:nvSpPr>
            <p:spPr bwMode="auto">
              <a:xfrm>
                <a:off x="5357" y="1360"/>
                <a:ext cx="24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endParaRPr lang="zh-CN" altLang="en-US"/>
              </a:p>
            </p:txBody>
          </p:sp>
          <p:graphicFrame>
            <p:nvGraphicFramePr>
              <p:cNvPr id="65597" name="Object 61"/>
              <p:cNvGraphicFramePr>
                <a:graphicFrameLocks noChangeAspect="1"/>
              </p:cNvGraphicFramePr>
              <p:nvPr/>
            </p:nvGraphicFramePr>
            <p:xfrm>
              <a:off x="4861" y="1031"/>
              <a:ext cx="449" cy="548"/>
            </p:xfrm>
            <a:graphic>
              <a:graphicData uri="http://schemas.openxmlformats.org/presentationml/2006/ole">
                <mc:AlternateContent xmlns:mc="http://schemas.openxmlformats.org/markup-compatibility/2006">
                  <mc:Choice xmlns:v="urn:schemas-microsoft-com:vml" Requires="v">
                    <p:oleObj spid="_x0000_s159236" name="公式" r:id="rId19" imgW="355320" imgH="431640" progId="Equation.3">
                      <p:embed/>
                    </p:oleObj>
                  </mc:Choice>
                  <mc:Fallback>
                    <p:oleObj name="公式" r:id="rId19" imgW="355320" imgH="431640" progId="Equation.3">
                      <p:embed/>
                      <p:pic>
                        <p:nvPicPr>
                          <p:cNvPr id="65597" name="Object 6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861" y="1031"/>
                            <a:ext cx="449" cy="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598" name="Line 62"/>
              <p:cNvSpPr>
                <a:spLocks noChangeShapeType="1"/>
              </p:cNvSpPr>
              <p:nvPr/>
            </p:nvSpPr>
            <p:spPr bwMode="auto">
              <a:xfrm>
                <a:off x="4814" y="1680"/>
                <a:ext cx="672" cy="0"/>
              </a:xfrm>
              <a:prstGeom prst="line">
                <a:avLst/>
              </a:prstGeom>
              <a:noFill/>
              <a:ln w="190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5599" name="Line 63"/>
              <p:cNvSpPr>
                <a:spLocks noChangeShapeType="1"/>
              </p:cNvSpPr>
              <p:nvPr/>
            </p:nvSpPr>
            <p:spPr bwMode="auto">
              <a:xfrm>
                <a:off x="4814" y="960"/>
                <a:ext cx="672" cy="0"/>
              </a:xfrm>
              <a:prstGeom prst="line">
                <a:avLst/>
              </a:prstGeom>
              <a:noFill/>
              <a:ln w="19050">
                <a:solidFill>
                  <a:schemeClr val="tx1"/>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65602" name="Freeform 66"/>
            <p:cNvSpPr>
              <a:spLocks/>
            </p:cNvSpPr>
            <p:nvPr/>
          </p:nvSpPr>
          <p:spPr bwMode="auto">
            <a:xfrm>
              <a:off x="4939" y="3339"/>
              <a:ext cx="91" cy="114"/>
            </a:xfrm>
            <a:custGeom>
              <a:avLst/>
              <a:gdLst>
                <a:gd name="T0" fmla="*/ 0 w 136"/>
                <a:gd name="T1" fmla="*/ 0 h 114"/>
                <a:gd name="T2" fmla="*/ 136 w 136"/>
                <a:gd name="T3" fmla="*/ 0 h 114"/>
                <a:gd name="T4" fmla="*/ 136 w 136"/>
                <a:gd name="T5" fmla="*/ 114 h 114"/>
              </a:gdLst>
              <a:ahLst/>
              <a:cxnLst>
                <a:cxn ang="0">
                  <a:pos x="T0" y="T1"/>
                </a:cxn>
                <a:cxn ang="0">
                  <a:pos x="T2" y="T3"/>
                </a:cxn>
                <a:cxn ang="0">
                  <a:pos x="T4" y="T5"/>
                </a:cxn>
              </a:cxnLst>
              <a:rect l="0" t="0" r="r" b="b"/>
              <a:pathLst>
                <a:path w="136" h="114">
                  <a:moveTo>
                    <a:pt x="0" y="0"/>
                  </a:moveTo>
                  <a:lnTo>
                    <a:pt x="136" y="0"/>
                  </a:lnTo>
                  <a:lnTo>
                    <a:pt x="136" y="114"/>
                  </a:ln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sp>
        <p:nvSpPr>
          <p:cNvPr id="64" name="矩形 63">
            <a:extLst>
              <a:ext uri="{FF2B5EF4-FFF2-40B4-BE49-F238E27FC236}">
                <a16:creationId xmlns:a16="http://schemas.microsoft.com/office/drawing/2014/main" id="{37C5B0ED-F76D-4564-BAB5-D2257093A12D}"/>
              </a:ext>
            </a:extLst>
          </p:cNvPr>
          <p:cNvSpPr/>
          <p:nvPr/>
        </p:nvSpPr>
        <p:spPr bwMode="auto">
          <a:xfrm>
            <a:off x="5243493" y="1981200"/>
            <a:ext cx="1899874" cy="2383151"/>
          </a:xfrm>
          <a:prstGeom prst="rect">
            <a:avLst/>
          </a:prstGeom>
          <a:noFill/>
          <a:ln w="5715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290385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65544"/>
                                        </p:tgtEl>
                                        <p:attrNameLst>
                                          <p:attrName>style.visibility</p:attrName>
                                        </p:attrNameLst>
                                      </p:cBhvr>
                                      <p:to>
                                        <p:strVal val="visible"/>
                                      </p:to>
                                    </p:set>
                                    <p:animEffect transition="in" filter="wipe(up)">
                                      <p:cBhvr>
                                        <p:cTn id="7" dur="500"/>
                                        <p:tgtEl>
                                          <p:spTgt spid="655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5538"/>
                                        </p:tgtEl>
                                        <p:attrNameLst>
                                          <p:attrName>style.visibility</p:attrName>
                                        </p:attrNameLst>
                                      </p:cBhvr>
                                      <p:to>
                                        <p:strVal val="visible"/>
                                      </p:to>
                                    </p:set>
                                    <p:animEffect transition="in" filter="wipe(left)">
                                      <p:cBhvr>
                                        <p:cTn id="12" dur="500"/>
                                        <p:tgtEl>
                                          <p:spTgt spid="655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65604"/>
                                        </p:tgtEl>
                                        <p:attrNameLst>
                                          <p:attrName>style.visibility</p:attrName>
                                        </p:attrNameLst>
                                      </p:cBhvr>
                                      <p:to>
                                        <p:strVal val="visible"/>
                                      </p:to>
                                    </p:set>
                                    <p:animEffect transition="in" filter="wipe(up)">
                                      <p:cBhvr>
                                        <p:cTn id="17" dur="500"/>
                                        <p:tgtEl>
                                          <p:spTgt spid="656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down)">
                                      <p:cBhvr>
                                        <p:cTn id="2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descr="蓝色砂纸"/>
          <p:cNvSpPr txBox="1">
            <a:spLocks noChangeArrowheads="1"/>
          </p:cNvSpPr>
          <p:nvPr/>
        </p:nvSpPr>
        <p:spPr bwMode="auto">
          <a:xfrm>
            <a:off x="441325" y="2012950"/>
            <a:ext cx="2759075" cy="457200"/>
          </a:xfrm>
          <a:prstGeom prst="rect">
            <a:avLst/>
          </a:prstGeom>
          <a:blipFill dpi="0" rotWithShape="0">
            <a:blip r:embed="rId4"/>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a:spAutoFit/>
          </a:bodyPr>
          <a:lstStyle/>
          <a:p>
            <a:pPr algn="l">
              <a:spcBef>
                <a:spcPct val="0"/>
              </a:spcBef>
            </a:pPr>
            <a:r>
              <a:rPr kumimoji="1" lang="zh-CN" altLang="en-US" sz="2400" b="1">
                <a:latin typeface="Times New Roman" panose="02020603050405020304" pitchFamily="18" charset="0"/>
              </a:rPr>
              <a:t>容抗的物理意义：</a:t>
            </a:r>
          </a:p>
        </p:txBody>
      </p:sp>
      <p:sp>
        <p:nvSpPr>
          <p:cNvPr id="67587" name="Text Box 3" descr="横虚线"/>
          <p:cNvSpPr txBox="1">
            <a:spLocks noChangeArrowheads="1"/>
          </p:cNvSpPr>
          <p:nvPr/>
        </p:nvSpPr>
        <p:spPr bwMode="auto">
          <a:xfrm>
            <a:off x="1219200" y="2667000"/>
            <a:ext cx="3892550" cy="457200"/>
          </a:xfrm>
          <a:prstGeom prst="rect">
            <a:avLst/>
          </a:prstGeom>
          <a:noFill/>
          <a:ln>
            <a:noFill/>
          </a:ln>
          <a:effectLst/>
          <a:extLst>
            <a:ext uri="{909E8E84-426E-40DD-AFC4-6F175D3DCCD1}">
              <a14:hiddenFill xmlns:a14="http://schemas.microsoft.com/office/drawing/2010/main">
                <a:pattFill prst="dashHorz">
                  <a:fgClr>
                    <a:srgbClr val="CCCCFF"/>
                  </a:fgClr>
                  <a:bgClr>
                    <a:srgbClr val="FFFFFF"/>
                  </a:bgClr>
                </a:pattFill>
              </a14:hiddenFill>
            </a:ext>
            <a:ext uri="{91240B29-F687-4F45-9708-019B960494DF}">
              <a14:hiddenLine xmlns:a14="http://schemas.microsoft.com/office/drawing/2010/main" w="9525">
                <a:pattFill prst="weave">
                  <a:fgClr>
                    <a:schemeClr val="tx1"/>
                  </a:fgClr>
                  <a:bgClr>
                    <a:srgbClr val="FFFFFF"/>
                  </a:bgClr>
                </a:patt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a:spAutoFit/>
          </a:bodyPr>
          <a:lstStyle/>
          <a:p>
            <a:pPr algn="l">
              <a:spcBef>
                <a:spcPct val="0"/>
              </a:spcBef>
            </a:pPr>
            <a:r>
              <a:rPr kumimoji="1" lang="en-US" altLang="zh-CN" sz="2400" b="1">
                <a:solidFill>
                  <a:srgbClr val="FF0000"/>
                </a:solidFill>
                <a:latin typeface="Times New Roman" panose="02020603050405020304" pitchFamily="18" charset="0"/>
                <a:sym typeface="Wingdings 2" panose="05020102010507070707" pitchFamily="18" charset="2"/>
              </a:rPr>
              <a:t>(1) </a:t>
            </a:r>
            <a:r>
              <a:rPr kumimoji="1" lang="zh-CN" altLang="en-US" sz="2400" b="1">
                <a:latin typeface="Times New Roman" panose="02020603050405020304" pitchFamily="18" charset="0"/>
              </a:rPr>
              <a:t>表示限制电流的能力；</a:t>
            </a:r>
            <a:endParaRPr kumimoji="1" lang="zh-CN" altLang="en-US" sz="2400" b="1" i="1">
              <a:latin typeface="Times New Roman" panose="02020603050405020304" pitchFamily="18" charset="0"/>
              <a:sym typeface="Symbol" panose="05050102010706020507" pitchFamily="18" charset="2"/>
            </a:endParaRPr>
          </a:p>
        </p:txBody>
      </p:sp>
      <p:sp>
        <p:nvSpPr>
          <p:cNvPr id="67588" name="Text Box 4" descr="横虚线"/>
          <p:cNvSpPr txBox="1">
            <a:spLocks noChangeArrowheads="1"/>
          </p:cNvSpPr>
          <p:nvPr/>
        </p:nvSpPr>
        <p:spPr bwMode="auto">
          <a:xfrm>
            <a:off x="1219200" y="3225800"/>
            <a:ext cx="4613275" cy="457200"/>
          </a:xfrm>
          <a:prstGeom prst="rect">
            <a:avLst/>
          </a:prstGeom>
          <a:noFill/>
          <a:ln>
            <a:noFill/>
          </a:ln>
          <a:effectLst/>
          <a:extLst>
            <a:ext uri="{909E8E84-426E-40DD-AFC4-6F175D3DCCD1}">
              <a14:hiddenFill xmlns:a14="http://schemas.microsoft.com/office/drawing/2010/main">
                <a:pattFill prst="dashHorz">
                  <a:fgClr>
                    <a:srgbClr val="CCCCFF"/>
                  </a:fgClr>
                  <a:bgClr>
                    <a:srgbClr val="FFFFFF"/>
                  </a:bgClr>
                </a:pattFill>
              </a14:hiddenFill>
            </a:ext>
            <a:ext uri="{91240B29-F687-4F45-9708-019B960494DF}">
              <a14:hiddenLine xmlns:a14="http://schemas.microsoft.com/office/drawing/2010/main" w="9525">
                <a:pattFill prst="weave">
                  <a:fgClr>
                    <a:schemeClr val="tx1"/>
                  </a:fgClr>
                  <a:bgClr>
                    <a:srgbClr val="FFFFFF"/>
                  </a:bgClr>
                </a:patt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wrap="none">
            <a:spAutoFit/>
          </a:bodyPr>
          <a:lstStyle/>
          <a:p>
            <a:pPr algn="l">
              <a:spcBef>
                <a:spcPct val="0"/>
              </a:spcBef>
            </a:pPr>
            <a:r>
              <a:rPr kumimoji="1" lang="en-US" altLang="zh-CN" sz="2400" b="1">
                <a:solidFill>
                  <a:srgbClr val="FF0000"/>
                </a:solidFill>
                <a:latin typeface="Times New Roman" panose="02020603050405020304" pitchFamily="18" charset="0"/>
                <a:sym typeface="Wingdings 2" panose="05020102010507070707" pitchFamily="18" charset="2"/>
              </a:rPr>
              <a:t>(2) </a:t>
            </a:r>
            <a:r>
              <a:rPr kumimoji="1" lang="zh-CN" altLang="en-US" sz="2400" b="1">
                <a:latin typeface="Times New Roman" panose="02020603050405020304" pitchFamily="18" charset="0"/>
              </a:rPr>
              <a:t>容抗的绝对值和频率成反比。</a:t>
            </a:r>
          </a:p>
        </p:txBody>
      </p:sp>
      <p:sp>
        <p:nvSpPr>
          <p:cNvPr id="67589" name="Text Box 5"/>
          <p:cNvSpPr txBox="1">
            <a:spLocks noChangeArrowheads="1"/>
          </p:cNvSpPr>
          <p:nvPr/>
        </p:nvSpPr>
        <p:spPr bwMode="auto">
          <a:xfrm>
            <a:off x="2438400" y="1295400"/>
            <a:ext cx="3695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u="sng" dirty="0">
                <a:solidFill>
                  <a:srgbClr val="FF0000"/>
                </a:solidFill>
                <a:latin typeface="Times New Roman" panose="02020603050405020304" pitchFamily="18" charset="0"/>
              </a:rPr>
              <a:t>容抗 </a:t>
            </a:r>
            <a:r>
              <a:rPr kumimoji="1" lang="en-US" altLang="zh-CN" sz="2400" b="1" u="sng" dirty="0">
                <a:solidFill>
                  <a:srgbClr val="FF0000"/>
                </a:solidFill>
                <a:latin typeface="Times New Roman" panose="02020603050405020304" pitchFamily="18" charset="0"/>
              </a:rPr>
              <a:t>(</a:t>
            </a:r>
            <a:r>
              <a:rPr kumimoji="1" lang="en-US" altLang="zh-CN" sz="2400" b="1" i="1" u="sng" dirty="0">
                <a:solidFill>
                  <a:srgbClr val="FF0000"/>
                </a:solidFill>
                <a:latin typeface="Times New Roman" panose="02020603050405020304" pitchFamily="18" charset="0"/>
              </a:rPr>
              <a:t>capacitive reactance</a:t>
            </a:r>
            <a:r>
              <a:rPr kumimoji="1" lang="en-US" altLang="zh-CN" sz="2400" b="1" u="sng" dirty="0">
                <a:solidFill>
                  <a:srgbClr val="FF0000"/>
                </a:solidFill>
                <a:latin typeface="Times New Roman" panose="02020603050405020304" pitchFamily="18" charset="0"/>
              </a:rPr>
              <a:t>) </a:t>
            </a:r>
          </a:p>
        </p:txBody>
      </p:sp>
      <p:graphicFrame>
        <p:nvGraphicFramePr>
          <p:cNvPr id="67590" name="Object 6"/>
          <p:cNvGraphicFramePr>
            <a:graphicFrameLocks noChangeAspect="1"/>
          </p:cNvGraphicFramePr>
          <p:nvPr/>
        </p:nvGraphicFramePr>
        <p:xfrm>
          <a:off x="4191000" y="3810000"/>
          <a:ext cx="4527550" cy="969963"/>
        </p:xfrm>
        <a:graphic>
          <a:graphicData uri="http://schemas.openxmlformats.org/presentationml/2006/ole">
            <mc:AlternateContent xmlns:mc="http://schemas.openxmlformats.org/markup-compatibility/2006">
              <mc:Choice xmlns:v="urn:schemas-microsoft-com:vml" Requires="v">
                <p:oleObj spid="_x0000_s192516" name="公式" r:id="rId5" imgW="2247840" imgH="482400" progId="Equation.3">
                  <p:embed/>
                </p:oleObj>
              </mc:Choice>
              <mc:Fallback>
                <p:oleObj name="公式" r:id="rId5" imgW="2247840" imgH="482400" progId="Equation.3">
                  <p:embed/>
                  <p:pic>
                    <p:nvPicPr>
                      <p:cNvPr id="6759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3810000"/>
                        <a:ext cx="4527550"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1" name="Rectangle 7"/>
          <p:cNvSpPr>
            <a:spLocks noChangeArrowheads="1"/>
          </p:cNvSpPr>
          <p:nvPr/>
        </p:nvSpPr>
        <p:spPr bwMode="auto">
          <a:xfrm>
            <a:off x="533400" y="228600"/>
            <a:ext cx="11858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latin typeface="Times New Roman" panose="02020603050405020304" pitchFamily="18" charset="0"/>
              </a:rPr>
              <a:t>I</a:t>
            </a:r>
            <a:r>
              <a:rPr kumimoji="1" lang="en-US" altLang="zh-CN" sz="2400" b="1">
                <a:latin typeface="Times New Roman" panose="02020603050405020304" pitchFamily="18" charset="0"/>
              </a:rPr>
              <a:t>=</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CU</a:t>
            </a:r>
          </a:p>
        </p:txBody>
      </p:sp>
      <p:sp>
        <p:nvSpPr>
          <p:cNvPr id="67592" name="Text Box 8" descr="横虚线"/>
          <p:cNvSpPr txBox="1">
            <a:spLocks noChangeArrowheads="1"/>
          </p:cNvSpPr>
          <p:nvPr/>
        </p:nvSpPr>
        <p:spPr bwMode="auto">
          <a:xfrm>
            <a:off x="1228725" y="5505450"/>
            <a:ext cx="5211763" cy="457200"/>
          </a:xfrm>
          <a:prstGeom prst="rect">
            <a:avLst/>
          </a:prstGeom>
          <a:noFill/>
          <a:ln>
            <a:noFill/>
          </a:ln>
          <a:effectLst/>
          <a:extLst>
            <a:ext uri="{909E8E84-426E-40DD-AFC4-6F175D3DCCD1}">
              <a14:hiddenFill xmlns:a14="http://schemas.microsoft.com/office/drawing/2010/main">
                <a:pattFill prst="dashHorz">
                  <a:fgClr>
                    <a:srgbClr val="CCCCFF"/>
                  </a:fgClr>
                  <a:bgClr>
                    <a:srgbClr val="FFFFFF"/>
                  </a:bgClr>
                </a:pattFill>
              </a14:hiddenFill>
            </a:ext>
            <a:ext uri="{91240B29-F687-4F45-9708-019B960494DF}">
              <a14:hiddenLine xmlns:a14="http://schemas.microsoft.com/office/drawing/2010/main" w="9525">
                <a:pattFill prst="weave">
                  <a:fgClr>
                    <a:schemeClr val="tx1"/>
                  </a:fgClr>
                  <a:bgClr>
                    <a:srgbClr val="FFFFFF"/>
                  </a:bgClr>
                </a:patt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wrap="none">
            <a:spAutoFit/>
          </a:bodyPr>
          <a:lstStyle/>
          <a:p>
            <a:pPr algn="l">
              <a:spcBef>
                <a:spcPct val="0"/>
              </a:spcBef>
            </a:pPr>
            <a:r>
              <a:rPr kumimoji="1" lang="en-US" altLang="zh-CN" sz="2400" b="1">
                <a:solidFill>
                  <a:srgbClr val="FF0000"/>
                </a:solidFill>
                <a:latin typeface="Times New Roman" panose="02020603050405020304" pitchFamily="18" charset="0"/>
                <a:sym typeface="Wingdings 2" panose="05020102010507070707" pitchFamily="18" charset="2"/>
              </a:rPr>
              <a:t>(3)</a:t>
            </a:r>
            <a:r>
              <a:rPr kumimoji="1" lang="en-US" altLang="zh-CN" sz="2400" b="1">
                <a:latin typeface="Times New Roman" panose="02020603050405020304" pitchFamily="18" charset="0"/>
                <a:sym typeface="Wingdings 2" panose="05020102010507070707" pitchFamily="18" charset="2"/>
              </a:rPr>
              <a:t> </a:t>
            </a:r>
            <a:r>
              <a:rPr kumimoji="1" lang="zh-CN" altLang="en-US" sz="2400" b="1">
                <a:latin typeface="Times New Roman" panose="02020603050405020304" pitchFamily="18" charset="0"/>
                <a:sym typeface="Wingdings 2" panose="05020102010507070707" pitchFamily="18" charset="2"/>
              </a:rPr>
              <a:t>由于</a:t>
            </a:r>
            <a:r>
              <a:rPr kumimoji="1" lang="zh-CN" altLang="en-US" sz="2400" b="1">
                <a:latin typeface="Times New Roman" panose="02020603050405020304" pitchFamily="18" charset="0"/>
              </a:rPr>
              <a:t>容抗的存在使电流领先电压。</a:t>
            </a:r>
          </a:p>
        </p:txBody>
      </p:sp>
      <p:sp>
        <p:nvSpPr>
          <p:cNvPr id="67593" name="Text Box 9"/>
          <p:cNvSpPr txBox="1">
            <a:spLocks noChangeArrowheads="1"/>
          </p:cNvSpPr>
          <p:nvPr/>
        </p:nvSpPr>
        <p:spPr bwMode="auto">
          <a:xfrm>
            <a:off x="6410325" y="476250"/>
            <a:ext cx="18415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endParaRPr kumimoji="1" lang="zh-CN" altLang="zh-CN" sz="2800" b="1">
              <a:latin typeface="Times New Roman" panose="02020603050405020304" pitchFamily="18" charset="0"/>
            </a:endParaRPr>
          </a:p>
        </p:txBody>
      </p:sp>
      <p:graphicFrame>
        <p:nvGraphicFramePr>
          <p:cNvPr id="67594" name="Object 10"/>
          <p:cNvGraphicFramePr>
            <a:graphicFrameLocks noChangeAspect="1"/>
          </p:cNvGraphicFramePr>
          <p:nvPr/>
        </p:nvGraphicFramePr>
        <p:xfrm>
          <a:off x="7118350" y="717550"/>
          <a:ext cx="1117600" cy="806450"/>
        </p:xfrm>
        <a:graphic>
          <a:graphicData uri="http://schemas.openxmlformats.org/presentationml/2006/ole">
            <mc:AlternateContent xmlns:mc="http://schemas.openxmlformats.org/markup-compatibility/2006">
              <mc:Choice xmlns:v="urn:schemas-microsoft-com:vml" Requires="v">
                <p:oleObj spid="_x0000_s192517" name="公式" r:id="rId7" imgW="545760" imgH="393480" progId="Equation.3">
                  <p:embed/>
                </p:oleObj>
              </mc:Choice>
              <mc:Fallback>
                <p:oleObj name="公式" r:id="rId7" imgW="545760" imgH="393480" progId="Equation.3">
                  <p:embed/>
                  <p:pic>
                    <p:nvPicPr>
                      <p:cNvPr id="6759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18350" y="717550"/>
                        <a:ext cx="1117600" cy="806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595" name="Object 11"/>
          <p:cNvGraphicFramePr>
            <a:graphicFrameLocks noChangeAspect="1"/>
          </p:cNvGraphicFramePr>
          <p:nvPr/>
        </p:nvGraphicFramePr>
        <p:xfrm>
          <a:off x="7204075" y="1568450"/>
          <a:ext cx="1100138" cy="792163"/>
        </p:xfrm>
        <a:graphic>
          <a:graphicData uri="http://schemas.openxmlformats.org/presentationml/2006/ole">
            <mc:AlternateContent xmlns:mc="http://schemas.openxmlformats.org/markup-compatibility/2006">
              <mc:Choice xmlns:v="urn:schemas-microsoft-com:vml" Requires="v">
                <p:oleObj spid="_x0000_s192518" name="公式" r:id="rId9" imgW="583920" imgH="419040" progId="Equation.3">
                  <p:embed/>
                </p:oleObj>
              </mc:Choice>
              <mc:Fallback>
                <p:oleObj name="公式" r:id="rId9" imgW="583920" imgH="419040" progId="Equation.3">
                  <p:embed/>
                  <p:pic>
                    <p:nvPicPr>
                      <p:cNvPr id="67595"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4075" y="1568450"/>
                        <a:ext cx="1100138" cy="792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6" name="Text Box 12"/>
          <p:cNvSpPr txBox="1">
            <a:spLocks noChangeArrowheads="1"/>
          </p:cNvSpPr>
          <p:nvPr/>
        </p:nvSpPr>
        <p:spPr bwMode="auto">
          <a:xfrm>
            <a:off x="6705600" y="279400"/>
            <a:ext cx="17081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solidFill>
                  <a:srgbClr val="6600FF"/>
                </a:solidFill>
                <a:latin typeface="Times New Roman" panose="02020603050405020304" pitchFamily="18" charset="0"/>
                <a:ea typeface="华文行楷" panose="02010800040101010101" pitchFamily="2" charset="-122"/>
              </a:rPr>
              <a:t>错误的写法</a:t>
            </a:r>
          </a:p>
        </p:txBody>
      </p:sp>
      <p:grpSp>
        <p:nvGrpSpPr>
          <p:cNvPr id="67597" name="Group 13"/>
          <p:cNvGrpSpPr>
            <a:grpSpLocks/>
          </p:cNvGrpSpPr>
          <p:nvPr/>
        </p:nvGrpSpPr>
        <p:grpSpPr bwMode="auto">
          <a:xfrm>
            <a:off x="7670800" y="1879600"/>
            <a:ext cx="241300" cy="254000"/>
            <a:chOff x="3392" y="1736"/>
            <a:chExt cx="152" cy="160"/>
          </a:xfrm>
        </p:grpSpPr>
        <p:sp>
          <p:nvSpPr>
            <p:cNvPr id="67598" name="Line 14"/>
            <p:cNvSpPr>
              <a:spLocks noChangeShapeType="1"/>
            </p:cNvSpPr>
            <p:nvPr/>
          </p:nvSpPr>
          <p:spPr bwMode="auto">
            <a:xfrm>
              <a:off x="3392" y="1736"/>
              <a:ext cx="144" cy="160"/>
            </a:xfrm>
            <a:prstGeom prst="line">
              <a:avLst/>
            </a:prstGeom>
            <a:noFill/>
            <a:ln w="25400">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599" name="Line 15"/>
            <p:cNvSpPr>
              <a:spLocks noChangeShapeType="1"/>
            </p:cNvSpPr>
            <p:nvPr/>
          </p:nvSpPr>
          <p:spPr bwMode="auto">
            <a:xfrm flipH="1">
              <a:off x="3400" y="1736"/>
              <a:ext cx="144" cy="160"/>
            </a:xfrm>
            <a:prstGeom prst="line">
              <a:avLst/>
            </a:prstGeom>
            <a:noFill/>
            <a:ln w="25400">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67600" name="Group 16"/>
          <p:cNvGrpSpPr>
            <a:grpSpLocks/>
          </p:cNvGrpSpPr>
          <p:nvPr/>
        </p:nvGrpSpPr>
        <p:grpSpPr bwMode="auto">
          <a:xfrm>
            <a:off x="7620000" y="990600"/>
            <a:ext cx="241300" cy="254000"/>
            <a:chOff x="3392" y="1736"/>
            <a:chExt cx="152" cy="160"/>
          </a:xfrm>
        </p:grpSpPr>
        <p:sp>
          <p:nvSpPr>
            <p:cNvPr id="67601" name="Line 17"/>
            <p:cNvSpPr>
              <a:spLocks noChangeShapeType="1"/>
            </p:cNvSpPr>
            <p:nvPr/>
          </p:nvSpPr>
          <p:spPr bwMode="auto">
            <a:xfrm>
              <a:off x="3392" y="1736"/>
              <a:ext cx="144" cy="160"/>
            </a:xfrm>
            <a:prstGeom prst="line">
              <a:avLst/>
            </a:prstGeom>
            <a:noFill/>
            <a:ln w="25400">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2" name="Line 18"/>
            <p:cNvSpPr>
              <a:spLocks noChangeShapeType="1"/>
            </p:cNvSpPr>
            <p:nvPr/>
          </p:nvSpPr>
          <p:spPr bwMode="auto">
            <a:xfrm flipH="1">
              <a:off x="3400" y="1736"/>
              <a:ext cx="144" cy="160"/>
            </a:xfrm>
            <a:prstGeom prst="line">
              <a:avLst/>
            </a:prstGeom>
            <a:noFill/>
            <a:ln w="25400">
              <a:solidFill>
                <a:srgbClr val="FF00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67603" name="Object 19"/>
          <p:cNvGraphicFramePr>
            <a:graphicFrameLocks noChangeAspect="1"/>
          </p:cNvGraphicFramePr>
          <p:nvPr/>
        </p:nvGraphicFramePr>
        <p:xfrm>
          <a:off x="609600" y="838200"/>
          <a:ext cx="1219200" cy="820738"/>
        </p:xfrm>
        <a:graphic>
          <a:graphicData uri="http://schemas.openxmlformats.org/presentationml/2006/ole">
            <mc:AlternateContent xmlns:mc="http://schemas.openxmlformats.org/markup-compatibility/2006">
              <mc:Choice xmlns:v="urn:schemas-microsoft-com:vml" Requires="v">
                <p:oleObj spid="_x0000_s192519" name="公式" r:id="rId11" imgW="583920" imgH="393480" progId="Equation.3">
                  <p:embed/>
                </p:oleObj>
              </mc:Choice>
              <mc:Fallback>
                <p:oleObj name="公式" r:id="rId11" imgW="583920" imgH="393480" progId="Equation.3">
                  <p:embed/>
                  <p:pic>
                    <p:nvPicPr>
                      <p:cNvPr id="67603" name="Object 1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 y="838200"/>
                        <a:ext cx="1219200" cy="820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04" name="Object 20"/>
          <p:cNvGraphicFramePr>
            <a:graphicFrameLocks noChangeAspect="1"/>
          </p:cNvGraphicFramePr>
          <p:nvPr>
            <p:extLst>
              <p:ext uri="{D42A27DB-BD31-4B8C-83A1-F6EECF244321}">
                <p14:modId xmlns:p14="http://schemas.microsoft.com/office/powerpoint/2010/main" val="66032787"/>
              </p:ext>
            </p:extLst>
          </p:nvPr>
        </p:nvGraphicFramePr>
        <p:xfrm>
          <a:off x="2692400" y="214313"/>
          <a:ext cx="1547813" cy="949325"/>
        </p:xfrm>
        <a:graphic>
          <a:graphicData uri="http://schemas.openxmlformats.org/presentationml/2006/ole">
            <mc:AlternateContent xmlns:mc="http://schemas.openxmlformats.org/markup-compatibility/2006">
              <mc:Choice xmlns:v="urn:schemas-microsoft-com:vml" Requires="v">
                <p:oleObj spid="_x0000_s192520" name="Equation" r:id="rId13" imgW="660240" imgH="406080" progId="Equation.DSMT4">
                  <p:embed/>
                </p:oleObj>
              </mc:Choice>
              <mc:Fallback>
                <p:oleObj name="Equation" r:id="rId13" imgW="660240" imgH="406080" progId="Equation.DSMT4">
                  <p:embed/>
                  <p:pic>
                    <p:nvPicPr>
                      <p:cNvPr id="67604" name="Object 20"/>
                      <p:cNvPicPr>
                        <a:picLocks noChangeAspect="1" noChangeArrowheads="1"/>
                      </p:cNvPicPr>
                      <p:nvPr/>
                    </p:nvPicPr>
                    <p:blipFill>
                      <a:blip r:embed="rId14"/>
                      <a:srcRect/>
                      <a:stretch>
                        <a:fillRect/>
                      </a:stretch>
                    </p:blipFill>
                    <p:spPr bwMode="auto">
                      <a:xfrm>
                        <a:off x="2692400" y="214313"/>
                        <a:ext cx="1547813" cy="949325"/>
                      </a:xfrm>
                      <a:prstGeom prst="rect">
                        <a:avLst/>
                      </a:prstGeom>
                      <a:solidFill>
                        <a:srgbClr val="FFFF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7605" name="Group 21"/>
          <p:cNvGrpSpPr>
            <a:grpSpLocks/>
          </p:cNvGrpSpPr>
          <p:nvPr/>
        </p:nvGrpSpPr>
        <p:grpSpPr bwMode="auto">
          <a:xfrm>
            <a:off x="1524000" y="3810000"/>
            <a:ext cx="2251075" cy="1679575"/>
            <a:chOff x="960" y="2400"/>
            <a:chExt cx="1418" cy="1058"/>
          </a:xfrm>
        </p:grpSpPr>
        <p:sp>
          <p:nvSpPr>
            <p:cNvPr id="67606" name="Line 22"/>
            <p:cNvSpPr>
              <a:spLocks noChangeShapeType="1"/>
            </p:cNvSpPr>
            <p:nvPr/>
          </p:nvSpPr>
          <p:spPr bwMode="auto">
            <a:xfrm flipV="1">
              <a:off x="1344" y="2448"/>
              <a:ext cx="0" cy="768"/>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7" name="Line 23"/>
            <p:cNvSpPr>
              <a:spLocks noChangeShapeType="1"/>
            </p:cNvSpPr>
            <p:nvPr/>
          </p:nvSpPr>
          <p:spPr bwMode="auto">
            <a:xfrm>
              <a:off x="1344" y="3216"/>
              <a:ext cx="960"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7608" name="Text Box 24"/>
            <p:cNvSpPr txBox="1">
              <a:spLocks noChangeArrowheads="1"/>
            </p:cNvSpPr>
            <p:nvPr/>
          </p:nvSpPr>
          <p:spPr bwMode="auto">
            <a:xfrm>
              <a:off x="2130" y="3170"/>
              <a:ext cx="2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spcBef>
                  <a:spcPct val="0"/>
                </a:spcBef>
              </a:pPr>
              <a:r>
                <a:rPr kumimoji="1" lang="en-US" altLang="zh-CN" sz="2400" b="1" i="1">
                  <a:latin typeface="Symbol" panose="05050102010706020507" pitchFamily="18" charset="2"/>
                </a:rPr>
                <a:t>w</a:t>
              </a:r>
              <a:endParaRPr kumimoji="1" lang="en-US" altLang="zh-CN" sz="2400" b="1">
                <a:latin typeface="Times New Roman" panose="02020603050405020304" pitchFamily="18" charset="0"/>
              </a:endParaRPr>
            </a:p>
          </p:txBody>
        </p:sp>
        <p:graphicFrame>
          <p:nvGraphicFramePr>
            <p:cNvPr id="67609" name="Object 25"/>
            <p:cNvGraphicFramePr>
              <a:graphicFrameLocks noChangeAspect="1"/>
            </p:cNvGraphicFramePr>
            <p:nvPr/>
          </p:nvGraphicFramePr>
          <p:xfrm>
            <a:off x="960" y="2400"/>
            <a:ext cx="336" cy="280"/>
          </p:xfrm>
          <a:graphic>
            <a:graphicData uri="http://schemas.openxmlformats.org/presentationml/2006/ole">
              <mc:AlternateContent xmlns:mc="http://schemas.openxmlformats.org/markup-compatibility/2006">
                <mc:Choice xmlns:v="urn:schemas-microsoft-com:vml" Requires="v">
                  <p:oleObj spid="_x0000_s192521" name="公式" r:id="rId15" imgW="304560" imgH="253800" progId="Equation.3">
                    <p:embed/>
                  </p:oleObj>
                </mc:Choice>
                <mc:Fallback>
                  <p:oleObj name="公式" r:id="rId15" imgW="304560" imgH="253800" progId="Equation.3">
                    <p:embed/>
                    <p:pic>
                      <p:nvPicPr>
                        <p:cNvPr id="67609" name="Object 2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60" y="2400"/>
                          <a:ext cx="336"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610" name="Freeform 26"/>
            <p:cNvSpPr>
              <a:spLocks/>
            </p:cNvSpPr>
            <p:nvPr/>
          </p:nvSpPr>
          <p:spPr bwMode="auto">
            <a:xfrm>
              <a:off x="1416" y="2640"/>
              <a:ext cx="624" cy="532"/>
            </a:xfrm>
            <a:custGeom>
              <a:avLst/>
              <a:gdLst>
                <a:gd name="T0" fmla="*/ 0 w 624"/>
                <a:gd name="T1" fmla="*/ 0 h 532"/>
                <a:gd name="T2" fmla="*/ 12 w 624"/>
                <a:gd name="T3" fmla="*/ 120 h 532"/>
                <a:gd name="T4" fmla="*/ 66 w 624"/>
                <a:gd name="T5" fmla="*/ 294 h 532"/>
                <a:gd name="T6" fmla="*/ 180 w 624"/>
                <a:gd name="T7" fmla="*/ 432 h 532"/>
                <a:gd name="T8" fmla="*/ 408 w 624"/>
                <a:gd name="T9" fmla="*/ 516 h 532"/>
                <a:gd name="T10" fmla="*/ 624 w 624"/>
                <a:gd name="T11" fmla="*/ 528 h 532"/>
              </a:gdLst>
              <a:ahLst/>
              <a:cxnLst>
                <a:cxn ang="0">
                  <a:pos x="T0" y="T1"/>
                </a:cxn>
                <a:cxn ang="0">
                  <a:pos x="T2" y="T3"/>
                </a:cxn>
                <a:cxn ang="0">
                  <a:pos x="T4" y="T5"/>
                </a:cxn>
                <a:cxn ang="0">
                  <a:pos x="T6" y="T7"/>
                </a:cxn>
                <a:cxn ang="0">
                  <a:pos x="T8" y="T9"/>
                </a:cxn>
                <a:cxn ang="0">
                  <a:pos x="T10" y="T11"/>
                </a:cxn>
              </a:cxnLst>
              <a:rect l="0" t="0" r="r" b="b"/>
              <a:pathLst>
                <a:path w="624" h="532">
                  <a:moveTo>
                    <a:pt x="0" y="0"/>
                  </a:moveTo>
                  <a:cubicBezTo>
                    <a:pt x="0" y="38"/>
                    <a:pt x="1" y="71"/>
                    <a:pt x="12" y="120"/>
                  </a:cubicBezTo>
                  <a:cubicBezTo>
                    <a:pt x="23" y="169"/>
                    <a:pt x="38" y="242"/>
                    <a:pt x="66" y="294"/>
                  </a:cubicBezTo>
                  <a:cubicBezTo>
                    <a:pt x="94" y="346"/>
                    <a:pt x="123" y="395"/>
                    <a:pt x="180" y="432"/>
                  </a:cubicBezTo>
                  <a:cubicBezTo>
                    <a:pt x="237" y="469"/>
                    <a:pt x="334" y="500"/>
                    <a:pt x="408" y="516"/>
                  </a:cubicBezTo>
                  <a:cubicBezTo>
                    <a:pt x="482" y="532"/>
                    <a:pt x="588" y="526"/>
                    <a:pt x="624" y="528"/>
                  </a:cubicBezTo>
                </a:path>
              </a:pathLst>
            </a:custGeom>
            <a:noFill/>
            <a:ln w="2857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27" name="Text Box 12"/>
          <p:cNvSpPr txBox="1">
            <a:spLocks noChangeArrowheads="1"/>
          </p:cNvSpPr>
          <p:nvPr/>
        </p:nvSpPr>
        <p:spPr bwMode="auto">
          <a:xfrm>
            <a:off x="504796" y="6125517"/>
            <a:ext cx="417774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dirty="0">
                <a:solidFill>
                  <a:srgbClr val="FF0000"/>
                </a:solidFill>
                <a:latin typeface="Times New Roman" panose="02020603050405020304" pitchFamily="18" charset="0"/>
              </a:rPr>
              <a:t>容纳</a:t>
            </a:r>
            <a:r>
              <a:rPr kumimoji="1" lang="en-US" altLang="zh-CN" sz="2400" b="1" dirty="0">
                <a:solidFill>
                  <a:srgbClr val="FF0000"/>
                </a:solidFill>
                <a:latin typeface="Times New Roman" panose="02020603050405020304" pitchFamily="18" charset="0"/>
              </a:rPr>
              <a:t>(</a:t>
            </a:r>
            <a:r>
              <a:rPr kumimoji="1" lang="en-US" altLang="zh-CN" sz="2400" b="1" i="1" dirty="0">
                <a:solidFill>
                  <a:srgbClr val="FF0000"/>
                </a:solidFill>
                <a:latin typeface="Times New Roman" panose="02020603050405020304" pitchFamily="18" charset="0"/>
              </a:rPr>
              <a:t>capacitive </a:t>
            </a:r>
            <a:r>
              <a:rPr kumimoji="1" lang="en-US" altLang="zh-CN" sz="2400" b="1" i="1" dirty="0" err="1">
                <a:solidFill>
                  <a:srgbClr val="FF0000"/>
                </a:solidFill>
                <a:latin typeface="Times New Roman" panose="02020603050405020304" pitchFamily="18" charset="0"/>
              </a:rPr>
              <a:t>susceptance</a:t>
            </a:r>
            <a:r>
              <a:rPr kumimoji="1" lang="en-US" altLang="zh-CN" sz="2400" b="1" dirty="0">
                <a:solidFill>
                  <a:srgbClr val="FF0000"/>
                </a:solidFill>
                <a:latin typeface="Times New Roman" panose="02020603050405020304" pitchFamily="18" charset="0"/>
              </a:rPr>
              <a:t>)</a:t>
            </a:r>
            <a:r>
              <a:rPr kumimoji="1" lang="zh-CN" altLang="en-US" sz="2400" b="1" dirty="0">
                <a:solidFill>
                  <a:srgbClr val="FF0000"/>
                </a:solidFill>
                <a:latin typeface="Times New Roman" panose="02020603050405020304" pitchFamily="18" charset="0"/>
              </a:rPr>
              <a:t>：</a:t>
            </a:r>
            <a:endParaRPr kumimoji="1" lang="en-US" altLang="zh-CN" sz="2400" b="1" dirty="0">
              <a:solidFill>
                <a:srgbClr val="FF0000"/>
              </a:solidFill>
              <a:latin typeface="Times New Roman" panose="02020603050405020304" pitchFamily="18" charset="0"/>
            </a:endParaRPr>
          </a:p>
        </p:txBody>
      </p:sp>
      <p:sp>
        <p:nvSpPr>
          <p:cNvPr id="28" name="Text Box 11"/>
          <p:cNvSpPr txBox="1">
            <a:spLocks noChangeArrowheads="1"/>
          </p:cNvSpPr>
          <p:nvPr/>
        </p:nvSpPr>
        <p:spPr bwMode="auto">
          <a:xfrm>
            <a:off x="4419447" y="6137826"/>
            <a:ext cx="40284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a:r>
              <a:rPr kumimoji="1" lang="en-US" altLang="zh-CN" sz="2400" b="1" i="1" dirty="0" err="1">
                <a:latin typeface="Times New Roman" panose="02020603050405020304" pitchFamily="18" charset="0"/>
              </a:rPr>
              <a:t>B</a:t>
            </a:r>
            <a:r>
              <a:rPr kumimoji="1" lang="en-US" altLang="zh-CN" sz="2400" b="1" i="1" baseline="-25000" dirty="0" err="1">
                <a:latin typeface="Times New Roman" panose="02020603050405020304" pitchFamily="18" charset="0"/>
              </a:rPr>
              <a:t>c</a:t>
            </a:r>
            <a:r>
              <a:rPr kumimoji="1" lang="en-US" altLang="zh-CN" sz="2400" b="1" dirty="0">
                <a:latin typeface="Times New Roman" panose="02020603050405020304" pitchFamily="18" charset="0"/>
              </a:rPr>
              <a:t>= 1/</a:t>
            </a:r>
            <a:r>
              <a:rPr lang="en-US" altLang="zh-CN" sz="2400" i="1" dirty="0"/>
              <a:t> </a:t>
            </a:r>
            <a:r>
              <a:rPr lang="en-US" altLang="zh-CN" sz="2400" i="1" dirty="0" err="1"/>
              <a:t>X</a:t>
            </a:r>
            <a:r>
              <a:rPr lang="en-US" altLang="zh-CN" sz="2400" i="1" baseline="-25000" dirty="0" err="1"/>
              <a:t>c</a:t>
            </a:r>
            <a:r>
              <a:rPr lang="en-US" altLang="zh-CN" sz="2400" i="1" baseline="-25000" dirty="0"/>
              <a:t> </a:t>
            </a:r>
            <a:r>
              <a:rPr kumimoji="1" lang="en-US" altLang="zh-CN" sz="2400" b="1" i="1" dirty="0">
                <a:latin typeface="Times New Roman" panose="02020603050405020304" pitchFamily="18" charset="0"/>
              </a:rPr>
              <a:t>=</a:t>
            </a:r>
            <a:r>
              <a:rPr kumimoji="1" lang="en-US" altLang="zh-CN" sz="2400" b="1" i="1" dirty="0">
                <a:latin typeface="Times New Roman" panose="02020603050405020304" pitchFamily="18" charset="0"/>
                <a:sym typeface="Symbol" panose="05050102010706020507" pitchFamily="18" charset="2"/>
              </a:rPr>
              <a:t> C</a:t>
            </a:r>
            <a:r>
              <a:rPr kumimoji="1" lang="zh-CN" altLang="en-US" sz="2400" b="1" dirty="0">
                <a:latin typeface="Times New Roman" panose="02020603050405020304" pitchFamily="18" charset="0"/>
                <a:sym typeface="Symbol" panose="05050102010706020507" pitchFamily="18" charset="2"/>
              </a:rPr>
              <a:t>，   单位</a:t>
            </a:r>
            <a:r>
              <a:rPr kumimoji="1" lang="en-US" altLang="zh-CN" sz="2400" b="1" dirty="0">
                <a:latin typeface="Times New Roman" panose="02020603050405020304" pitchFamily="18" charset="0"/>
                <a:sym typeface="Symbol" panose="05050102010706020507" pitchFamily="18" charset="2"/>
              </a:rPr>
              <a:t>: S</a:t>
            </a:r>
          </a:p>
        </p:txBody>
      </p:sp>
    </p:spTree>
    <p:extLst>
      <p:ext uri="{BB962C8B-B14F-4D97-AF65-F5344CB8AC3E}">
        <p14:creationId xmlns:p14="http://schemas.microsoft.com/office/powerpoint/2010/main" val="32422235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67603"/>
                                        </p:tgtEl>
                                        <p:attrNameLst>
                                          <p:attrName>style.visibility</p:attrName>
                                        </p:attrNameLst>
                                      </p:cBhvr>
                                      <p:to>
                                        <p:strVal val="visible"/>
                                      </p:to>
                                    </p:set>
                                    <p:animEffect transition="in" filter="wipe(left)">
                                      <p:cBhvr>
                                        <p:cTn id="7" dur="500"/>
                                        <p:tgtEl>
                                          <p:spTgt spid="6760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7604"/>
                                        </p:tgtEl>
                                        <p:attrNameLst>
                                          <p:attrName>style.visibility</p:attrName>
                                        </p:attrNameLst>
                                      </p:cBhvr>
                                      <p:to>
                                        <p:strVal val="visible"/>
                                      </p:to>
                                    </p:set>
                                    <p:animEffect transition="in" filter="wipe(left)">
                                      <p:cBhvr>
                                        <p:cTn id="12" dur="500"/>
                                        <p:tgtEl>
                                          <p:spTgt spid="676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67589"/>
                                        </p:tgtEl>
                                        <p:attrNameLst>
                                          <p:attrName>style.visibility</p:attrName>
                                        </p:attrNameLst>
                                      </p:cBhvr>
                                      <p:to>
                                        <p:strVal val="visible"/>
                                      </p:to>
                                    </p:set>
                                    <p:anim calcmode="lin" valueType="num">
                                      <p:cBhvr additive="base">
                                        <p:cTn id="17" dur="500" fill="hold"/>
                                        <p:tgtEl>
                                          <p:spTgt spid="67589"/>
                                        </p:tgtEl>
                                        <p:attrNameLst>
                                          <p:attrName>ppt_x</p:attrName>
                                        </p:attrNameLst>
                                      </p:cBhvr>
                                      <p:tavLst>
                                        <p:tav tm="0">
                                          <p:val>
                                            <p:strVal val="#ppt_x"/>
                                          </p:val>
                                        </p:tav>
                                        <p:tav tm="100000">
                                          <p:val>
                                            <p:strVal val="#ppt_x"/>
                                          </p:val>
                                        </p:tav>
                                      </p:tavLst>
                                    </p:anim>
                                    <p:anim calcmode="lin" valueType="num">
                                      <p:cBhvr additive="base">
                                        <p:cTn id="18" dur="500" fill="hold"/>
                                        <p:tgtEl>
                                          <p:spTgt spid="67589"/>
                                        </p:tgtEl>
                                        <p:attrNameLst>
                                          <p:attrName>ppt_y</p:attrName>
                                        </p:attrNameLst>
                                      </p:cBhvr>
                                      <p:tavLst>
                                        <p:tav tm="0">
                                          <p:val>
                                            <p:strVal val="0-#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67596">
                                            <p:txEl>
                                              <p:pRg st="0" end="0"/>
                                            </p:txEl>
                                          </p:spTgt>
                                        </p:tgtEl>
                                        <p:attrNameLst>
                                          <p:attrName>style.visibility</p:attrName>
                                        </p:attrNameLst>
                                      </p:cBhvr>
                                      <p:to>
                                        <p:strVal val="visible"/>
                                      </p:to>
                                    </p:set>
                                    <p:animEffect transition="in" filter="wipe(left)">
                                      <p:cBhvr>
                                        <p:cTn id="23" dur="500"/>
                                        <p:tgtEl>
                                          <p:spTgt spid="67596">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67594"/>
                                        </p:tgtEl>
                                        <p:attrNameLst>
                                          <p:attrName>style.visibility</p:attrName>
                                        </p:attrNameLst>
                                      </p:cBhvr>
                                      <p:to>
                                        <p:strVal val="visible"/>
                                      </p:to>
                                    </p:set>
                                    <p:animEffect transition="in" filter="wipe(left)">
                                      <p:cBhvr>
                                        <p:cTn id="28" dur="500"/>
                                        <p:tgtEl>
                                          <p:spTgt spid="6759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3" presetClass="entr" presetSubtype="288" fill="hold" nodeType="clickEffect">
                                  <p:stCondLst>
                                    <p:cond delay="0"/>
                                  </p:stCondLst>
                                  <p:childTnLst>
                                    <p:set>
                                      <p:cBhvr>
                                        <p:cTn id="32" dur="1" fill="hold">
                                          <p:stCondLst>
                                            <p:cond delay="0"/>
                                          </p:stCondLst>
                                        </p:cTn>
                                        <p:tgtEl>
                                          <p:spTgt spid="67600"/>
                                        </p:tgtEl>
                                        <p:attrNameLst>
                                          <p:attrName>style.visibility</p:attrName>
                                        </p:attrNameLst>
                                      </p:cBhvr>
                                      <p:to>
                                        <p:strVal val="visible"/>
                                      </p:to>
                                    </p:set>
                                    <p:anim calcmode="lin" valueType="num">
                                      <p:cBhvr>
                                        <p:cTn id="33" dur="500" fill="hold"/>
                                        <p:tgtEl>
                                          <p:spTgt spid="67600"/>
                                        </p:tgtEl>
                                        <p:attrNameLst>
                                          <p:attrName>ppt_w</p:attrName>
                                        </p:attrNameLst>
                                      </p:cBhvr>
                                      <p:tavLst>
                                        <p:tav tm="0">
                                          <p:val>
                                            <p:strVal val="4/3*#ppt_w"/>
                                          </p:val>
                                        </p:tav>
                                        <p:tav tm="100000">
                                          <p:val>
                                            <p:strVal val="#ppt_w"/>
                                          </p:val>
                                        </p:tav>
                                      </p:tavLst>
                                    </p:anim>
                                    <p:anim calcmode="lin" valueType="num">
                                      <p:cBhvr>
                                        <p:cTn id="34" dur="500" fill="hold"/>
                                        <p:tgtEl>
                                          <p:spTgt spid="67600"/>
                                        </p:tgtEl>
                                        <p:attrNameLst>
                                          <p:attrName>ppt_h</p:attrName>
                                        </p:attrNameLst>
                                      </p:cBhvr>
                                      <p:tavLst>
                                        <p:tav tm="0">
                                          <p:val>
                                            <p:strVal val="4/3*#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67595"/>
                                        </p:tgtEl>
                                        <p:attrNameLst>
                                          <p:attrName>style.visibility</p:attrName>
                                        </p:attrNameLst>
                                      </p:cBhvr>
                                      <p:to>
                                        <p:strVal val="visible"/>
                                      </p:to>
                                    </p:set>
                                    <p:animEffect transition="in" filter="wipe(left)">
                                      <p:cBhvr>
                                        <p:cTn id="39" dur="500"/>
                                        <p:tgtEl>
                                          <p:spTgt spid="6759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3" presetClass="entr" presetSubtype="288" fill="hold" nodeType="clickEffect">
                                  <p:stCondLst>
                                    <p:cond delay="0"/>
                                  </p:stCondLst>
                                  <p:childTnLst>
                                    <p:set>
                                      <p:cBhvr>
                                        <p:cTn id="43" dur="1" fill="hold">
                                          <p:stCondLst>
                                            <p:cond delay="0"/>
                                          </p:stCondLst>
                                        </p:cTn>
                                        <p:tgtEl>
                                          <p:spTgt spid="67597"/>
                                        </p:tgtEl>
                                        <p:attrNameLst>
                                          <p:attrName>style.visibility</p:attrName>
                                        </p:attrNameLst>
                                      </p:cBhvr>
                                      <p:to>
                                        <p:strVal val="visible"/>
                                      </p:to>
                                    </p:set>
                                    <p:anim calcmode="lin" valueType="num">
                                      <p:cBhvr>
                                        <p:cTn id="44" dur="500" fill="hold"/>
                                        <p:tgtEl>
                                          <p:spTgt spid="67597"/>
                                        </p:tgtEl>
                                        <p:attrNameLst>
                                          <p:attrName>ppt_w</p:attrName>
                                        </p:attrNameLst>
                                      </p:cBhvr>
                                      <p:tavLst>
                                        <p:tav tm="0">
                                          <p:val>
                                            <p:strVal val="4/3*#ppt_w"/>
                                          </p:val>
                                        </p:tav>
                                        <p:tav tm="100000">
                                          <p:val>
                                            <p:strVal val="#ppt_w"/>
                                          </p:val>
                                        </p:tav>
                                      </p:tavLst>
                                    </p:anim>
                                    <p:anim calcmode="lin" valueType="num">
                                      <p:cBhvr>
                                        <p:cTn id="45" dur="500" fill="hold"/>
                                        <p:tgtEl>
                                          <p:spTgt spid="67597"/>
                                        </p:tgtEl>
                                        <p:attrNameLst>
                                          <p:attrName>ppt_h</p:attrName>
                                        </p:attrNameLst>
                                      </p:cBhvr>
                                      <p:tavLst>
                                        <p:tav tm="0">
                                          <p:val>
                                            <p:strVal val="4/3*#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67586"/>
                                        </p:tgtEl>
                                        <p:attrNameLst>
                                          <p:attrName>style.visibility</p:attrName>
                                        </p:attrNameLst>
                                      </p:cBhvr>
                                      <p:to>
                                        <p:strVal val="visible"/>
                                      </p:to>
                                    </p:set>
                                    <p:anim calcmode="lin" valueType="num">
                                      <p:cBhvr additive="base">
                                        <p:cTn id="50" dur="500" fill="hold"/>
                                        <p:tgtEl>
                                          <p:spTgt spid="67586"/>
                                        </p:tgtEl>
                                        <p:attrNameLst>
                                          <p:attrName>ppt_x</p:attrName>
                                        </p:attrNameLst>
                                      </p:cBhvr>
                                      <p:tavLst>
                                        <p:tav tm="0">
                                          <p:val>
                                            <p:strVal val="0-#ppt_w/2"/>
                                          </p:val>
                                        </p:tav>
                                        <p:tav tm="100000">
                                          <p:val>
                                            <p:strVal val="#ppt_x"/>
                                          </p:val>
                                        </p:tav>
                                      </p:tavLst>
                                    </p:anim>
                                    <p:anim calcmode="lin" valueType="num">
                                      <p:cBhvr additive="base">
                                        <p:cTn id="51" dur="500" fill="hold"/>
                                        <p:tgtEl>
                                          <p:spTgt spid="67586"/>
                                        </p:tgtEl>
                                        <p:attrNameLst>
                                          <p:attrName>ppt_y</p:attrName>
                                        </p:attrNameLst>
                                      </p:cBhvr>
                                      <p:tavLst>
                                        <p:tav tm="0">
                                          <p:val>
                                            <p:strVal val="#ppt_y"/>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67587"/>
                                        </p:tgtEl>
                                        <p:attrNameLst>
                                          <p:attrName>style.visibility</p:attrName>
                                        </p:attrNameLst>
                                      </p:cBhvr>
                                      <p:to>
                                        <p:strVal val="visible"/>
                                      </p:to>
                                    </p:set>
                                    <p:anim calcmode="lin" valueType="num">
                                      <p:cBhvr additive="base">
                                        <p:cTn id="56" dur="500" fill="hold"/>
                                        <p:tgtEl>
                                          <p:spTgt spid="67587"/>
                                        </p:tgtEl>
                                        <p:attrNameLst>
                                          <p:attrName>ppt_x</p:attrName>
                                        </p:attrNameLst>
                                      </p:cBhvr>
                                      <p:tavLst>
                                        <p:tav tm="0">
                                          <p:val>
                                            <p:strVal val="#ppt_x"/>
                                          </p:val>
                                        </p:tav>
                                        <p:tav tm="100000">
                                          <p:val>
                                            <p:strVal val="#ppt_x"/>
                                          </p:val>
                                        </p:tav>
                                      </p:tavLst>
                                    </p:anim>
                                    <p:anim calcmode="lin" valueType="num">
                                      <p:cBhvr additive="base">
                                        <p:cTn id="57" dur="500" fill="hold"/>
                                        <p:tgtEl>
                                          <p:spTgt spid="67587"/>
                                        </p:tgtEl>
                                        <p:attrNameLst>
                                          <p:attrName>ppt_y</p:attrName>
                                        </p:attrNameLst>
                                      </p:cBhvr>
                                      <p:tavLst>
                                        <p:tav tm="0">
                                          <p:val>
                                            <p:strVal val="1+#ppt_h/2"/>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67588"/>
                                        </p:tgtEl>
                                        <p:attrNameLst>
                                          <p:attrName>style.visibility</p:attrName>
                                        </p:attrNameLst>
                                      </p:cBhvr>
                                      <p:to>
                                        <p:strVal val="visible"/>
                                      </p:to>
                                    </p:set>
                                    <p:anim calcmode="lin" valueType="num">
                                      <p:cBhvr additive="base">
                                        <p:cTn id="62" dur="500" fill="hold"/>
                                        <p:tgtEl>
                                          <p:spTgt spid="67588"/>
                                        </p:tgtEl>
                                        <p:attrNameLst>
                                          <p:attrName>ppt_x</p:attrName>
                                        </p:attrNameLst>
                                      </p:cBhvr>
                                      <p:tavLst>
                                        <p:tav tm="0">
                                          <p:val>
                                            <p:strVal val="#ppt_x"/>
                                          </p:val>
                                        </p:tav>
                                        <p:tav tm="100000">
                                          <p:val>
                                            <p:strVal val="#ppt_x"/>
                                          </p:val>
                                        </p:tav>
                                      </p:tavLst>
                                    </p:anim>
                                    <p:anim calcmode="lin" valueType="num">
                                      <p:cBhvr additive="base">
                                        <p:cTn id="63" dur="500" fill="hold"/>
                                        <p:tgtEl>
                                          <p:spTgt spid="67588"/>
                                        </p:tgtEl>
                                        <p:attrNameLst>
                                          <p:attrName>ppt_y</p:attrName>
                                        </p:attrNameLst>
                                      </p:cBhvr>
                                      <p:tavLst>
                                        <p:tav tm="0">
                                          <p:val>
                                            <p:strVal val="1+#ppt_h/2"/>
                                          </p:val>
                                        </p:tav>
                                        <p:tav tm="100000">
                                          <p:val>
                                            <p:strVal val="#ppt_y"/>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nodeType="clickEffect">
                                  <p:stCondLst>
                                    <p:cond delay="0"/>
                                  </p:stCondLst>
                                  <p:childTnLst>
                                    <p:set>
                                      <p:cBhvr>
                                        <p:cTn id="67" dur="1" fill="hold">
                                          <p:stCondLst>
                                            <p:cond delay="0"/>
                                          </p:stCondLst>
                                        </p:cTn>
                                        <p:tgtEl>
                                          <p:spTgt spid="67605"/>
                                        </p:tgtEl>
                                        <p:attrNameLst>
                                          <p:attrName>style.visibility</p:attrName>
                                        </p:attrNameLst>
                                      </p:cBhvr>
                                      <p:to>
                                        <p:strVal val="visible"/>
                                      </p:to>
                                    </p:set>
                                    <p:animEffect transition="in" filter="wipe(left)">
                                      <p:cBhvr>
                                        <p:cTn id="68" dur="500"/>
                                        <p:tgtEl>
                                          <p:spTgt spid="67605"/>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nodeType="clickEffect">
                                  <p:stCondLst>
                                    <p:cond delay="0"/>
                                  </p:stCondLst>
                                  <p:childTnLst>
                                    <p:set>
                                      <p:cBhvr>
                                        <p:cTn id="72" dur="1" fill="hold">
                                          <p:stCondLst>
                                            <p:cond delay="0"/>
                                          </p:stCondLst>
                                        </p:cTn>
                                        <p:tgtEl>
                                          <p:spTgt spid="67590"/>
                                        </p:tgtEl>
                                        <p:attrNameLst>
                                          <p:attrName>style.visibility</p:attrName>
                                        </p:attrNameLst>
                                      </p:cBhvr>
                                      <p:to>
                                        <p:strVal val="visible"/>
                                      </p:to>
                                    </p:set>
                                    <p:anim calcmode="lin" valueType="num">
                                      <p:cBhvr additive="base">
                                        <p:cTn id="73" dur="500" fill="hold"/>
                                        <p:tgtEl>
                                          <p:spTgt spid="67590"/>
                                        </p:tgtEl>
                                        <p:attrNameLst>
                                          <p:attrName>ppt_x</p:attrName>
                                        </p:attrNameLst>
                                      </p:cBhvr>
                                      <p:tavLst>
                                        <p:tav tm="0">
                                          <p:val>
                                            <p:strVal val="1+#ppt_w/2"/>
                                          </p:val>
                                        </p:tav>
                                        <p:tav tm="100000">
                                          <p:val>
                                            <p:strVal val="#ppt_x"/>
                                          </p:val>
                                        </p:tav>
                                      </p:tavLst>
                                    </p:anim>
                                    <p:anim calcmode="lin" valueType="num">
                                      <p:cBhvr additive="base">
                                        <p:cTn id="74" dur="500" fill="hold"/>
                                        <p:tgtEl>
                                          <p:spTgt spid="67590"/>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67592"/>
                                        </p:tgtEl>
                                        <p:attrNameLst>
                                          <p:attrName>style.visibility</p:attrName>
                                        </p:attrNameLst>
                                      </p:cBhvr>
                                      <p:to>
                                        <p:strVal val="visible"/>
                                      </p:to>
                                    </p:set>
                                    <p:anim calcmode="lin" valueType="num">
                                      <p:cBhvr additive="base">
                                        <p:cTn id="79" dur="500" fill="hold"/>
                                        <p:tgtEl>
                                          <p:spTgt spid="67592"/>
                                        </p:tgtEl>
                                        <p:attrNameLst>
                                          <p:attrName>ppt_x</p:attrName>
                                        </p:attrNameLst>
                                      </p:cBhvr>
                                      <p:tavLst>
                                        <p:tav tm="0">
                                          <p:val>
                                            <p:strVal val="#ppt_x"/>
                                          </p:val>
                                        </p:tav>
                                        <p:tav tm="100000">
                                          <p:val>
                                            <p:strVal val="#ppt_x"/>
                                          </p:val>
                                        </p:tav>
                                      </p:tavLst>
                                    </p:anim>
                                    <p:anim calcmode="lin" valueType="num">
                                      <p:cBhvr additive="base">
                                        <p:cTn id="80" dur="500" fill="hold"/>
                                        <p:tgtEl>
                                          <p:spTgt spid="67592"/>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1"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 calcmode="lin" valueType="num">
                                      <p:cBhvr additive="base">
                                        <p:cTn id="85" dur="500" fill="hold"/>
                                        <p:tgtEl>
                                          <p:spTgt spid="27"/>
                                        </p:tgtEl>
                                        <p:attrNameLst>
                                          <p:attrName>ppt_x</p:attrName>
                                        </p:attrNameLst>
                                      </p:cBhvr>
                                      <p:tavLst>
                                        <p:tav tm="0">
                                          <p:val>
                                            <p:strVal val="#ppt_x"/>
                                          </p:val>
                                        </p:tav>
                                        <p:tav tm="100000">
                                          <p:val>
                                            <p:strVal val="#ppt_x"/>
                                          </p:val>
                                        </p:tav>
                                      </p:tavLst>
                                    </p:anim>
                                    <p:anim calcmode="lin" valueType="num">
                                      <p:cBhvr additive="base">
                                        <p:cTn id="86"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wipe(left)">
                                      <p:cBhvr>
                                        <p:cTn id="9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animBg="1" autoUpdateAnimBg="0"/>
      <p:bldP spid="67587" grpId="0" autoUpdateAnimBg="0"/>
      <p:bldP spid="67588" grpId="0" autoUpdateAnimBg="0"/>
      <p:bldP spid="67589" grpId="0" autoUpdateAnimBg="0"/>
      <p:bldP spid="67592" grpId="0" autoUpdateAnimBg="0"/>
      <p:bldP spid="67596" grpId="0" build="p" autoUpdateAnimBg="0"/>
      <p:bldP spid="27" grpId="0" autoUpdateAnimBg="0"/>
      <p:bldP spid="28"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C9B2980-7220-4CE8-AA78-FC765C17E206}"/>
              </a:ext>
            </a:extLst>
          </p:cNvPr>
          <p:cNvSpPr>
            <a:spLocks noGrp="1"/>
          </p:cNvSpPr>
          <p:nvPr>
            <p:ph type="dt" sz="half" idx="10"/>
          </p:nvPr>
        </p:nvSpPr>
        <p:spPr/>
        <p:txBody>
          <a:bodyPr/>
          <a:lstStyle/>
          <a:p>
            <a:pPr>
              <a:defRPr/>
            </a:pPr>
            <a:fld id="{02E2F683-F0EA-440B-9756-C6D927D99C99}" type="datetime1">
              <a:rPr lang="zh-CN" altLang="en-US" smtClean="0"/>
              <a:pPr>
                <a:defRPr/>
              </a:pPr>
              <a:t>2021/4/29</a:t>
            </a:fld>
            <a:endParaRPr lang="en-US" altLang="zh-CN"/>
          </a:p>
        </p:txBody>
      </p:sp>
      <p:sp>
        <p:nvSpPr>
          <p:cNvPr id="3" name="页脚占位符 2">
            <a:extLst>
              <a:ext uri="{FF2B5EF4-FFF2-40B4-BE49-F238E27FC236}">
                <a16:creationId xmlns:a16="http://schemas.microsoft.com/office/drawing/2014/main" id="{F5F5350E-CC35-49AF-9B0D-6513634CA515}"/>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AF613E93-2838-46CB-9FC2-32B708DFEBE7}"/>
              </a:ext>
            </a:extLst>
          </p:cNvPr>
          <p:cNvSpPr>
            <a:spLocks noGrp="1"/>
          </p:cNvSpPr>
          <p:nvPr>
            <p:ph type="sldNum" sz="quarter" idx="12"/>
          </p:nvPr>
        </p:nvSpPr>
        <p:spPr/>
        <p:txBody>
          <a:bodyPr/>
          <a:lstStyle/>
          <a:p>
            <a:pPr>
              <a:defRPr/>
            </a:pPr>
            <a:fld id="{49E63585-3FB3-479E-B9AB-FAD04C82F1F6}" type="slidenum">
              <a:rPr lang="en-US" altLang="zh-CN" smtClean="0"/>
              <a:pPr>
                <a:defRPr/>
              </a:pPr>
              <a:t>5</a:t>
            </a:fld>
            <a:endParaRPr lang="en-US" altLang="zh-CN"/>
          </a:p>
        </p:txBody>
      </p:sp>
      <p:pic>
        <p:nvPicPr>
          <p:cNvPr id="6" name="图片 5">
            <a:extLst>
              <a:ext uri="{FF2B5EF4-FFF2-40B4-BE49-F238E27FC236}">
                <a16:creationId xmlns:a16="http://schemas.microsoft.com/office/drawing/2014/main" id="{B2D05742-612F-4B59-A288-B591F9AEB7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484784"/>
            <a:ext cx="7992888" cy="4911930"/>
          </a:xfrm>
          <a:prstGeom prst="rect">
            <a:avLst/>
          </a:prstGeom>
        </p:spPr>
      </p:pic>
      <p:sp>
        <p:nvSpPr>
          <p:cNvPr id="7" name="Text Box 5">
            <a:extLst>
              <a:ext uri="{FF2B5EF4-FFF2-40B4-BE49-F238E27FC236}">
                <a16:creationId xmlns:a16="http://schemas.microsoft.com/office/drawing/2014/main" id="{4DE67843-3B4A-4AD1-8D50-8048225719AC}"/>
              </a:ext>
            </a:extLst>
          </p:cNvPr>
          <p:cNvSpPr txBox="1">
            <a:spLocks noChangeArrowheads="1"/>
          </p:cNvSpPr>
          <p:nvPr/>
        </p:nvSpPr>
        <p:spPr bwMode="auto">
          <a:xfrm>
            <a:off x="2217738" y="548680"/>
            <a:ext cx="4730525" cy="707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en-US" altLang="zh-CN" sz="4000" b="0" i="1" dirty="0" err="1">
                <a:ea typeface="宋体" panose="02010600030101010101" pitchFamily="2" charset="-122"/>
              </a:rPr>
              <a:t>e</a:t>
            </a:r>
            <a:r>
              <a:rPr lang="en-US" altLang="zh-CN" sz="4000" b="0" i="1" baseline="30000" dirty="0" err="1">
                <a:ea typeface="宋体" panose="02010600030101010101" pitchFamily="2" charset="-122"/>
              </a:rPr>
              <a:t>j</a:t>
            </a:r>
            <a:r>
              <a:rPr kumimoji="1" lang="en-US" altLang="zh-CN" sz="4000" b="0" i="1" baseline="30000" dirty="0" err="1">
                <a:latin typeface="Symbol" panose="05050102010706020507" pitchFamily="18" charset="2"/>
                <a:ea typeface="宋体" panose="02010600030101010101" pitchFamily="2" charset="-122"/>
              </a:rPr>
              <a:t>q</a:t>
            </a:r>
            <a:r>
              <a:rPr kumimoji="1" lang="en-US" altLang="zh-CN" sz="4000" b="0" i="1" baseline="30000" dirty="0">
                <a:latin typeface="Symbol" panose="05050102010706020507" pitchFamily="18" charset="2"/>
                <a:ea typeface="宋体" panose="02010600030101010101" pitchFamily="2" charset="-122"/>
              </a:rPr>
              <a:t> </a:t>
            </a:r>
            <a:r>
              <a:rPr kumimoji="1" lang="en-US" altLang="zh-CN" sz="4000" b="0" baseline="30000" dirty="0">
                <a:latin typeface="Symbol" panose="05050102010706020507" pitchFamily="18" charset="2"/>
                <a:ea typeface="宋体" panose="02010600030101010101" pitchFamily="2" charset="-122"/>
              </a:rPr>
              <a:t> </a:t>
            </a:r>
            <a:r>
              <a:rPr kumimoji="1" lang="en-US" altLang="zh-CN" sz="4000" b="0" dirty="0">
                <a:ea typeface="宋体" panose="02010600030101010101" pitchFamily="2" charset="-122"/>
              </a:rPr>
              <a:t>= </a:t>
            </a:r>
            <a:r>
              <a:rPr kumimoji="1" lang="en-US" altLang="zh-CN" sz="4000" b="0" dirty="0" err="1">
                <a:ea typeface="宋体" panose="02010600030101010101" pitchFamily="2" charset="-122"/>
              </a:rPr>
              <a:t>cos</a:t>
            </a:r>
            <a:r>
              <a:rPr kumimoji="1" lang="en-US" altLang="zh-CN" sz="4000" b="0" i="1" dirty="0" err="1">
                <a:latin typeface="Symbol" panose="05050102010706020507" pitchFamily="18" charset="2"/>
                <a:ea typeface="宋体" panose="02010600030101010101" pitchFamily="2" charset="-122"/>
              </a:rPr>
              <a:t>q</a:t>
            </a:r>
            <a:r>
              <a:rPr kumimoji="1" lang="en-US" altLang="zh-CN" sz="4000" b="0" dirty="0">
                <a:ea typeface="宋体" panose="02010600030101010101" pitchFamily="2" charset="-122"/>
              </a:rPr>
              <a:t> + </a:t>
            </a:r>
            <a:r>
              <a:rPr kumimoji="1" lang="en-US" altLang="zh-CN" sz="4000" b="0" i="1" dirty="0" err="1">
                <a:ea typeface="宋体" panose="02010600030101010101" pitchFamily="2" charset="-122"/>
              </a:rPr>
              <a:t>j</a:t>
            </a:r>
            <a:r>
              <a:rPr kumimoji="1" lang="en-US" altLang="zh-CN" sz="4000" b="0" dirty="0" err="1">
                <a:ea typeface="宋体" panose="02010600030101010101" pitchFamily="2" charset="-122"/>
              </a:rPr>
              <a:t>sin</a:t>
            </a:r>
            <a:r>
              <a:rPr kumimoji="1" lang="en-US" altLang="zh-CN" sz="4000" b="0" i="1" dirty="0" err="1">
                <a:latin typeface="Symbol" panose="05050102010706020507" pitchFamily="18" charset="2"/>
                <a:ea typeface="宋体" panose="02010600030101010101" pitchFamily="2" charset="-122"/>
              </a:rPr>
              <a:t>q</a:t>
            </a:r>
            <a:endParaRPr kumimoji="1" lang="en-US" altLang="zh-CN" sz="4000" b="0" dirty="0">
              <a:latin typeface="Symbol" panose="05050102010706020507" pitchFamily="18" charset="2"/>
              <a:ea typeface="宋体" panose="02010600030101010101" pitchFamily="2" charset="-122"/>
            </a:endParaRPr>
          </a:p>
        </p:txBody>
      </p:sp>
    </p:spTree>
    <p:extLst>
      <p:ext uri="{BB962C8B-B14F-4D97-AF65-F5344CB8AC3E}">
        <p14:creationId xmlns:p14="http://schemas.microsoft.com/office/powerpoint/2010/main" val="392528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539750" y="476250"/>
            <a:ext cx="5976938" cy="523220"/>
          </a:xfrm>
          <a:prstGeom prst="rect">
            <a:avLst/>
          </a:prstGeom>
          <a:noFill/>
          <a:ln>
            <a:noFill/>
          </a:ln>
          <a:effectLst/>
          <a:extLst>
            <a:ext uri="{909E8E84-426E-40DD-AFC4-6F175D3DCCD1}">
              <a14:hiddenFill xmlns:a14="http://schemas.microsoft.com/office/drawing/2010/main">
                <a:solidFill>
                  <a:srgbClr val="FF33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8000" rIns="198000">
            <a:spAutoFit/>
          </a:bodyPr>
          <a:lstStyle/>
          <a:p>
            <a:r>
              <a:rPr kumimoji="1" lang="en-US" altLang="zh-CN" sz="2800">
                <a:latin typeface="楷体_GB2312" pitchFamily="49" charset="-122"/>
              </a:rPr>
              <a:t>4. </a:t>
            </a:r>
            <a:r>
              <a:rPr kumimoji="1" lang="zh-CN" altLang="en-US" sz="2800">
                <a:latin typeface="楷体_GB2312" pitchFamily="49" charset="-122"/>
              </a:rPr>
              <a:t>基尔霍夫定律的相量形式</a:t>
            </a:r>
          </a:p>
        </p:txBody>
      </p:sp>
      <p:graphicFrame>
        <p:nvGraphicFramePr>
          <p:cNvPr id="40964" name="Object 4" descr="水滴"/>
          <p:cNvGraphicFramePr>
            <a:graphicFrameLocks noChangeAspect="1"/>
          </p:cNvGraphicFramePr>
          <p:nvPr>
            <p:extLst>
              <p:ext uri="{D42A27DB-BD31-4B8C-83A1-F6EECF244321}">
                <p14:modId xmlns:p14="http://schemas.microsoft.com/office/powerpoint/2010/main" val="4004285357"/>
              </p:ext>
            </p:extLst>
          </p:nvPr>
        </p:nvGraphicFramePr>
        <p:xfrm>
          <a:off x="862013" y="2779713"/>
          <a:ext cx="1462087" cy="573087"/>
        </p:xfrm>
        <a:graphic>
          <a:graphicData uri="http://schemas.openxmlformats.org/presentationml/2006/ole">
            <mc:AlternateContent xmlns:mc="http://schemas.openxmlformats.org/markup-compatibility/2006">
              <mc:Choice xmlns:v="urn:schemas-microsoft-com:vml" Requires="v">
                <p:oleObj spid="_x0000_s109331" name="Equation" r:id="rId3" imgW="647640" imgH="253800" progId="Equation.DSMT4">
                  <p:embed/>
                </p:oleObj>
              </mc:Choice>
              <mc:Fallback>
                <p:oleObj name="Equation" r:id="rId3" imgW="647640" imgH="253800" progId="Equation.DSMT4">
                  <p:embed/>
                  <p:pic>
                    <p:nvPicPr>
                      <p:cNvPr id="40964" name="Object 4" descr="水滴"/>
                      <p:cNvPicPr>
                        <a:picLocks noChangeAspect="1" noChangeArrowheads="1"/>
                      </p:cNvPicPr>
                      <p:nvPr/>
                    </p:nvPicPr>
                    <p:blipFill>
                      <a:blip r:embed="rId4"/>
                      <a:srcRect/>
                      <a:stretch>
                        <a:fillRect/>
                      </a:stretch>
                    </p:blipFill>
                    <p:spPr bwMode="auto">
                      <a:xfrm>
                        <a:off x="862013" y="2779713"/>
                        <a:ext cx="1462087" cy="573087"/>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5" name="Text Box 5"/>
          <p:cNvSpPr txBox="1">
            <a:spLocks noChangeArrowheads="1"/>
          </p:cNvSpPr>
          <p:nvPr/>
        </p:nvSpPr>
        <p:spPr bwMode="auto">
          <a:xfrm>
            <a:off x="611188" y="981075"/>
            <a:ext cx="7696200" cy="1643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571500">
              <a:defRPr>
                <a:solidFill>
                  <a:schemeClr val="tx1"/>
                </a:solidFill>
                <a:latin typeface="Arial" panose="020B0604020202020204" pitchFamily="34" charset="0"/>
                <a:ea typeface="宋体" panose="02010600030101010101" pitchFamily="2" charset="-122"/>
              </a:defRPr>
            </a:lvl1pPr>
            <a:lvl2pPr marL="762000">
              <a:defRPr>
                <a:solidFill>
                  <a:schemeClr val="tx1"/>
                </a:solidFill>
                <a:latin typeface="Arial" panose="020B0604020202020204" pitchFamily="34" charset="0"/>
                <a:ea typeface="宋体" panose="02010600030101010101" pitchFamily="2" charset="-122"/>
              </a:defRPr>
            </a:lvl2pPr>
            <a:lvl3pPr marL="95250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spcBef>
                <a:spcPct val="50000"/>
              </a:spcBef>
            </a:pPr>
            <a:r>
              <a:rPr kumimoji="1" lang="zh-CN" altLang="en-US" sz="2800">
                <a:latin typeface="楷体_GB2312" pitchFamily="49" charset="-122"/>
                <a:ea typeface="楷体_GB2312" pitchFamily="49" charset="-122"/>
              </a:rPr>
              <a:t>同频率的正弦量加减可以用对应的相量形式来进行计算。因此，在正弦电流电路中，</a:t>
            </a:r>
            <a:r>
              <a:rPr kumimoji="1" lang="en-US" altLang="zh-CN" sz="2800" b="0">
                <a:latin typeface="Times New Roman" panose="02020603050405020304" pitchFamily="18" charset="0"/>
                <a:ea typeface="楷体_GB2312" pitchFamily="49" charset="-122"/>
              </a:rPr>
              <a:t>KCL</a:t>
            </a:r>
            <a:r>
              <a:rPr kumimoji="1" lang="zh-CN" altLang="en-US" sz="2800">
                <a:latin typeface="楷体_GB2312" pitchFamily="49" charset="-122"/>
                <a:ea typeface="楷体_GB2312" pitchFamily="49" charset="-122"/>
              </a:rPr>
              <a:t>和</a:t>
            </a:r>
            <a:r>
              <a:rPr kumimoji="1" lang="en-US" altLang="zh-CN" sz="2800" b="0">
                <a:latin typeface="Times New Roman" panose="02020603050405020304" pitchFamily="18" charset="0"/>
                <a:ea typeface="楷体_GB2312" pitchFamily="49" charset="-122"/>
              </a:rPr>
              <a:t>KVL</a:t>
            </a:r>
            <a:r>
              <a:rPr kumimoji="1" lang="zh-CN" altLang="en-US" sz="2800">
                <a:latin typeface="楷体_GB2312" pitchFamily="49" charset="-122"/>
                <a:ea typeface="楷体_GB2312" pitchFamily="49" charset="-122"/>
              </a:rPr>
              <a:t>可用相应的相量形式表示：</a:t>
            </a:r>
          </a:p>
        </p:txBody>
      </p:sp>
      <p:sp>
        <p:nvSpPr>
          <p:cNvPr id="40966" name="Text Box 6"/>
          <p:cNvSpPr txBox="1">
            <a:spLocks noChangeArrowheads="1"/>
          </p:cNvSpPr>
          <p:nvPr/>
        </p:nvSpPr>
        <p:spPr bwMode="auto">
          <a:xfrm>
            <a:off x="971550" y="4652963"/>
            <a:ext cx="7696200" cy="16435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indent="666750">
              <a:defRPr>
                <a:solidFill>
                  <a:schemeClr val="tx1"/>
                </a:solidFill>
                <a:latin typeface="Arial" panose="020B0604020202020204" pitchFamily="34" charset="0"/>
                <a:ea typeface="宋体" panose="02010600030101010101" pitchFamily="2" charset="-122"/>
              </a:defRPr>
            </a:lvl1pPr>
            <a:lvl2pPr marL="857250">
              <a:defRPr>
                <a:solidFill>
                  <a:schemeClr val="tx1"/>
                </a:solidFill>
                <a:latin typeface="Arial" panose="020B0604020202020204" pitchFamily="34" charset="0"/>
                <a:ea typeface="宋体" panose="02010600030101010101" pitchFamily="2" charset="-122"/>
              </a:defRPr>
            </a:lvl2pPr>
            <a:lvl3pPr marL="104775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ct val="50000"/>
              </a:spcBef>
            </a:pPr>
            <a:r>
              <a:rPr kumimoji="1" lang="en-US" altLang="zh-CN" sz="2800" dirty="0">
                <a:latin typeface="楷体_GB2312" pitchFamily="49" charset="-122"/>
                <a:ea typeface="楷体_GB2312" pitchFamily="49" charset="-122"/>
              </a:rPr>
              <a:t> </a:t>
            </a:r>
            <a:r>
              <a:rPr kumimoji="1" lang="zh-CN" altLang="en-US" sz="2800" dirty="0">
                <a:latin typeface="楷体_GB2312" pitchFamily="49" charset="-122"/>
                <a:ea typeface="楷体_GB2312" pitchFamily="49" charset="-122"/>
              </a:rPr>
              <a:t>流入某一结点的所有正弦电流用相量表示时仍满足</a:t>
            </a:r>
            <a:r>
              <a:rPr kumimoji="1" lang="en-US" altLang="zh-CN" sz="2800" b="0" dirty="0">
                <a:latin typeface="Times New Roman" panose="02020603050405020304" pitchFamily="18" charset="0"/>
                <a:ea typeface="楷体_GB2312" pitchFamily="49" charset="-122"/>
              </a:rPr>
              <a:t>KCL</a:t>
            </a:r>
            <a:r>
              <a:rPr kumimoji="1" lang="zh-CN" altLang="en-US" sz="2800" dirty="0">
                <a:latin typeface="楷体_GB2312" pitchFamily="49" charset="-122"/>
                <a:ea typeface="楷体_GB2312" pitchFamily="49" charset="-122"/>
              </a:rPr>
              <a:t>；而任一回路所有支路正弦电压用相量表示时仍满足</a:t>
            </a:r>
            <a:r>
              <a:rPr kumimoji="1" lang="en-US" altLang="zh-CN" sz="2800" b="0" dirty="0">
                <a:latin typeface="Times New Roman" panose="02020603050405020304" pitchFamily="18" charset="0"/>
                <a:ea typeface="楷体_GB2312" pitchFamily="49" charset="-122"/>
              </a:rPr>
              <a:t>KVL</a:t>
            </a:r>
            <a:r>
              <a:rPr kumimoji="1" lang="zh-CN" altLang="en-US" sz="2800" b="0" dirty="0">
                <a:latin typeface="楷体_GB2312" pitchFamily="49" charset="-122"/>
                <a:ea typeface="楷体_GB2312" pitchFamily="49" charset="-122"/>
              </a:rPr>
              <a:t>。</a:t>
            </a:r>
          </a:p>
        </p:txBody>
      </p:sp>
      <p:sp>
        <p:nvSpPr>
          <p:cNvPr id="40967" name="Line 7"/>
          <p:cNvSpPr>
            <a:spLocks noChangeShapeType="1"/>
          </p:cNvSpPr>
          <p:nvPr/>
        </p:nvSpPr>
        <p:spPr bwMode="auto">
          <a:xfrm>
            <a:off x="2484438" y="3068638"/>
            <a:ext cx="647700"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40968" name="Object 8" descr="水滴"/>
          <p:cNvGraphicFramePr>
            <a:graphicFrameLocks noChangeAspect="1"/>
          </p:cNvGraphicFramePr>
          <p:nvPr>
            <p:extLst>
              <p:ext uri="{D42A27DB-BD31-4B8C-83A1-F6EECF244321}">
                <p14:modId xmlns:p14="http://schemas.microsoft.com/office/powerpoint/2010/main" val="522917192"/>
              </p:ext>
            </p:extLst>
          </p:nvPr>
        </p:nvGraphicFramePr>
        <p:xfrm>
          <a:off x="3297238" y="2781300"/>
          <a:ext cx="5343525" cy="554038"/>
        </p:xfrm>
        <a:graphic>
          <a:graphicData uri="http://schemas.openxmlformats.org/presentationml/2006/ole">
            <mc:AlternateContent xmlns:mc="http://schemas.openxmlformats.org/markup-compatibility/2006">
              <mc:Choice xmlns:v="urn:schemas-microsoft-com:vml" Requires="v">
                <p:oleObj spid="_x0000_s109332" name="Equation" r:id="rId6" imgW="2463480" imgH="279360" progId="Equation.DSMT4">
                  <p:embed/>
                </p:oleObj>
              </mc:Choice>
              <mc:Fallback>
                <p:oleObj name="Equation" r:id="rId6" imgW="2463480" imgH="279360" progId="Equation.DSMT4">
                  <p:embed/>
                  <p:pic>
                    <p:nvPicPr>
                      <p:cNvPr id="40968" name="Object 8" descr="水滴"/>
                      <p:cNvPicPr>
                        <a:picLocks noChangeAspect="1" noChangeArrowheads="1"/>
                      </p:cNvPicPr>
                      <p:nvPr/>
                    </p:nvPicPr>
                    <p:blipFill>
                      <a:blip r:embed="rId7"/>
                      <a:srcRect/>
                      <a:stretch>
                        <a:fillRect/>
                      </a:stretch>
                    </p:blipFill>
                    <p:spPr bwMode="auto">
                      <a:xfrm>
                        <a:off x="3297238" y="2781300"/>
                        <a:ext cx="5343525" cy="554038"/>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69" name="Line 9"/>
          <p:cNvSpPr>
            <a:spLocks noChangeShapeType="1"/>
          </p:cNvSpPr>
          <p:nvPr/>
        </p:nvSpPr>
        <p:spPr bwMode="auto">
          <a:xfrm>
            <a:off x="3132138" y="3716338"/>
            <a:ext cx="792162"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40970" name="Object 10" descr="水滴"/>
          <p:cNvGraphicFramePr>
            <a:graphicFrameLocks noChangeAspect="1"/>
          </p:cNvGraphicFramePr>
          <p:nvPr>
            <p:extLst>
              <p:ext uri="{D42A27DB-BD31-4B8C-83A1-F6EECF244321}">
                <p14:modId xmlns:p14="http://schemas.microsoft.com/office/powerpoint/2010/main" val="988414299"/>
              </p:ext>
            </p:extLst>
          </p:nvPr>
        </p:nvGraphicFramePr>
        <p:xfrm>
          <a:off x="4105275" y="3441700"/>
          <a:ext cx="1069975" cy="508000"/>
        </p:xfrm>
        <a:graphic>
          <a:graphicData uri="http://schemas.openxmlformats.org/presentationml/2006/ole">
            <mc:AlternateContent xmlns:mc="http://schemas.openxmlformats.org/markup-compatibility/2006">
              <mc:Choice xmlns:v="urn:schemas-microsoft-com:vml" Requires="v">
                <p:oleObj spid="_x0000_s109333" name="Equation" r:id="rId8" imgW="533160" imgH="253800" progId="Equation.DSMT4">
                  <p:embed/>
                </p:oleObj>
              </mc:Choice>
              <mc:Fallback>
                <p:oleObj name="Equation" r:id="rId8" imgW="533160" imgH="253800" progId="Equation.DSMT4">
                  <p:embed/>
                  <p:pic>
                    <p:nvPicPr>
                      <p:cNvPr id="40970" name="Object 10" descr="水滴"/>
                      <p:cNvPicPr>
                        <a:picLocks noChangeAspect="1" noChangeArrowheads="1"/>
                      </p:cNvPicPr>
                      <p:nvPr/>
                    </p:nvPicPr>
                    <p:blipFill>
                      <a:blip r:embed="rId9"/>
                      <a:srcRect/>
                      <a:stretch>
                        <a:fillRect/>
                      </a:stretch>
                    </p:blipFill>
                    <p:spPr bwMode="auto">
                      <a:xfrm>
                        <a:off x="4105275" y="3441700"/>
                        <a:ext cx="1069975" cy="50800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71" name="Object 11" descr="水滴"/>
          <p:cNvGraphicFramePr>
            <a:graphicFrameLocks noChangeAspect="1"/>
          </p:cNvGraphicFramePr>
          <p:nvPr>
            <p:extLst>
              <p:ext uri="{D42A27DB-BD31-4B8C-83A1-F6EECF244321}">
                <p14:modId xmlns:p14="http://schemas.microsoft.com/office/powerpoint/2010/main" val="779839962"/>
              </p:ext>
            </p:extLst>
          </p:nvPr>
        </p:nvGraphicFramePr>
        <p:xfrm>
          <a:off x="923925" y="4060825"/>
          <a:ext cx="1735138" cy="639763"/>
        </p:xfrm>
        <a:graphic>
          <a:graphicData uri="http://schemas.openxmlformats.org/presentationml/2006/ole">
            <mc:AlternateContent xmlns:mc="http://schemas.openxmlformats.org/markup-compatibility/2006">
              <mc:Choice xmlns:v="urn:schemas-microsoft-com:vml" Requires="v">
                <p:oleObj spid="_x0000_s109334" name="Equation" r:id="rId10" imgW="685800" imgH="253800" progId="Equation.DSMT4">
                  <p:embed/>
                </p:oleObj>
              </mc:Choice>
              <mc:Fallback>
                <p:oleObj name="Equation" r:id="rId10" imgW="685800" imgH="253800" progId="Equation.DSMT4">
                  <p:embed/>
                  <p:pic>
                    <p:nvPicPr>
                      <p:cNvPr id="40971" name="Object 11" descr="水滴"/>
                      <p:cNvPicPr>
                        <a:picLocks noChangeAspect="1" noChangeArrowheads="1"/>
                      </p:cNvPicPr>
                      <p:nvPr/>
                    </p:nvPicPr>
                    <p:blipFill>
                      <a:blip r:embed="rId11"/>
                      <a:srcRect/>
                      <a:stretch>
                        <a:fillRect/>
                      </a:stretch>
                    </p:blipFill>
                    <p:spPr bwMode="auto">
                      <a:xfrm>
                        <a:off x="923925" y="4060825"/>
                        <a:ext cx="1735138" cy="639763"/>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72" name="Object 12" descr="水滴"/>
          <p:cNvGraphicFramePr>
            <a:graphicFrameLocks noChangeAspect="1"/>
          </p:cNvGraphicFramePr>
          <p:nvPr>
            <p:extLst>
              <p:ext uri="{D42A27DB-BD31-4B8C-83A1-F6EECF244321}">
                <p14:modId xmlns:p14="http://schemas.microsoft.com/office/powerpoint/2010/main" val="931166422"/>
              </p:ext>
            </p:extLst>
          </p:nvPr>
        </p:nvGraphicFramePr>
        <p:xfrm>
          <a:off x="4191000" y="4162425"/>
          <a:ext cx="1144588" cy="508000"/>
        </p:xfrm>
        <a:graphic>
          <a:graphicData uri="http://schemas.openxmlformats.org/presentationml/2006/ole">
            <mc:AlternateContent xmlns:mc="http://schemas.openxmlformats.org/markup-compatibility/2006">
              <mc:Choice xmlns:v="urn:schemas-microsoft-com:vml" Requires="v">
                <p:oleObj spid="_x0000_s109335" name="Equation" r:id="rId12" imgW="571320" imgH="253800" progId="Equation.DSMT4">
                  <p:embed/>
                </p:oleObj>
              </mc:Choice>
              <mc:Fallback>
                <p:oleObj name="Equation" r:id="rId12" imgW="571320" imgH="253800" progId="Equation.DSMT4">
                  <p:embed/>
                  <p:pic>
                    <p:nvPicPr>
                      <p:cNvPr id="40972" name="Object 12" descr="水滴"/>
                      <p:cNvPicPr>
                        <a:picLocks noChangeAspect="1" noChangeArrowheads="1"/>
                      </p:cNvPicPr>
                      <p:nvPr/>
                    </p:nvPicPr>
                    <p:blipFill>
                      <a:blip r:embed="rId13"/>
                      <a:srcRect/>
                      <a:stretch>
                        <a:fillRect/>
                      </a:stretch>
                    </p:blipFill>
                    <p:spPr bwMode="auto">
                      <a:xfrm>
                        <a:off x="4191000" y="4162425"/>
                        <a:ext cx="1144588" cy="50800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0973" name="Line 13"/>
          <p:cNvSpPr>
            <a:spLocks noChangeShapeType="1"/>
          </p:cNvSpPr>
          <p:nvPr/>
        </p:nvSpPr>
        <p:spPr bwMode="auto">
          <a:xfrm>
            <a:off x="3132138" y="4365625"/>
            <a:ext cx="792162"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0989" name="Text Box 29"/>
          <p:cNvSpPr txBox="1">
            <a:spLocks noChangeArrowheads="1"/>
          </p:cNvSpPr>
          <p:nvPr/>
        </p:nvSpPr>
        <p:spPr bwMode="auto">
          <a:xfrm>
            <a:off x="447675" y="4664076"/>
            <a:ext cx="100540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0" dirty="0">
                <a:solidFill>
                  <a:srgbClr val="FF0000"/>
                </a:solidFill>
                <a:latin typeface="Times New Roman" panose="02020603050405020304" pitchFamily="18" charset="0"/>
                <a:ea typeface="华文行楷" panose="02010800040101010101" pitchFamily="2" charset="-122"/>
              </a:rPr>
              <a:t>表明</a:t>
            </a:r>
          </a:p>
        </p:txBody>
      </p:sp>
    </p:spTree>
    <p:extLst>
      <p:ext uri="{BB962C8B-B14F-4D97-AF65-F5344CB8AC3E}">
        <p14:creationId xmlns:p14="http://schemas.microsoft.com/office/powerpoint/2010/main" val="21006951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0962"/>
                                        </p:tgtEl>
                                        <p:attrNameLst>
                                          <p:attrName>style.visibility</p:attrName>
                                        </p:attrNameLst>
                                      </p:cBhvr>
                                      <p:to>
                                        <p:strVal val="visible"/>
                                      </p:to>
                                    </p:set>
                                    <p:anim calcmode="lin" valueType="num">
                                      <p:cBhvr additive="base">
                                        <p:cTn id="7" dur="500" fill="hold"/>
                                        <p:tgtEl>
                                          <p:spTgt spid="40962"/>
                                        </p:tgtEl>
                                        <p:attrNameLst>
                                          <p:attrName>ppt_x</p:attrName>
                                        </p:attrNameLst>
                                      </p:cBhvr>
                                      <p:tavLst>
                                        <p:tav tm="0">
                                          <p:val>
                                            <p:strVal val="0-#ppt_w/2"/>
                                          </p:val>
                                        </p:tav>
                                        <p:tav tm="100000">
                                          <p:val>
                                            <p:strVal val="#ppt_x"/>
                                          </p:val>
                                        </p:tav>
                                      </p:tavLst>
                                    </p:anim>
                                    <p:anim calcmode="lin" valueType="num">
                                      <p:cBhvr additive="base">
                                        <p:cTn id="8" dur="500" fill="hold"/>
                                        <p:tgtEl>
                                          <p:spTgt spid="409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40965"/>
                                        </p:tgtEl>
                                        <p:attrNameLst>
                                          <p:attrName>style.visibility</p:attrName>
                                        </p:attrNameLst>
                                      </p:cBhvr>
                                      <p:to>
                                        <p:strVal val="visible"/>
                                      </p:to>
                                    </p:set>
                                    <p:animEffect transition="in" filter="wipe(up)">
                                      <p:cBhvr>
                                        <p:cTn id="13" dur="1000"/>
                                        <p:tgtEl>
                                          <p:spTgt spid="40965"/>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0964"/>
                                        </p:tgtEl>
                                        <p:attrNameLst>
                                          <p:attrName>style.visibility</p:attrName>
                                        </p:attrNameLst>
                                      </p:cBhvr>
                                      <p:to>
                                        <p:strVal val="visible"/>
                                      </p:to>
                                    </p:set>
                                    <p:animEffect transition="in" filter="blinds(horizontal)">
                                      <p:cBhvr>
                                        <p:cTn id="18" dur="500"/>
                                        <p:tgtEl>
                                          <p:spTgt spid="4096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8" fill="hold" nodeType="clickEffect">
                                  <p:stCondLst>
                                    <p:cond delay="0"/>
                                  </p:stCondLst>
                                  <p:childTnLst>
                                    <p:set>
                                      <p:cBhvr>
                                        <p:cTn id="22" dur="1" fill="hold">
                                          <p:stCondLst>
                                            <p:cond delay="0"/>
                                          </p:stCondLst>
                                        </p:cTn>
                                        <p:tgtEl>
                                          <p:spTgt spid="40967"/>
                                        </p:tgtEl>
                                        <p:attrNameLst>
                                          <p:attrName>style.visibility</p:attrName>
                                        </p:attrNameLst>
                                      </p:cBhvr>
                                      <p:to>
                                        <p:strVal val="visible"/>
                                      </p:to>
                                    </p:set>
                                    <p:animEffect transition="in" filter="slide(fromLeft)">
                                      <p:cBhvr>
                                        <p:cTn id="23" dur="500"/>
                                        <p:tgtEl>
                                          <p:spTgt spid="40967"/>
                                        </p:tgtEl>
                                      </p:cBhvr>
                                    </p:animEffect>
                                  </p:childTnLst>
                                </p:cTn>
                              </p:par>
                            </p:childTnLst>
                          </p:cTn>
                        </p:par>
                        <p:par>
                          <p:cTn id="24" fill="hold" nodeType="afterGroup">
                            <p:stCondLst>
                              <p:cond delay="500"/>
                            </p:stCondLst>
                            <p:childTnLst>
                              <p:par>
                                <p:cTn id="25" presetID="22" presetClass="entr" presetSubtype="8" fill="hold" nodeType="afterEffect">
                                  <p:stCondLst>
                                    <p:cond delay="0"/>
                                  </p:stCondLst>
                                  <p:childTnLst>
                                    <p:set>
                                      <p:cBhvr>
                                        <p:cTn id="26" dur="1" fill="hold">
                                          <p:stCondLst>
                                            <p:cond delay="0"/>
                                          </p:stCondLst>
                                        </p:cTn>
                                        <p:tgtEl>
                                          <p:spTgt spid="40968"/>
                                        </p:tgtEl>
                                        <p:attrNameLst>
                                          <p:attrName>style.visibility</p:attrName>
                                        </p:attrNameLst>
                                      </p:cBhvr>
                                      <p:to>
                                        <p:strVal val="visible"/>
                                      </p:to>
                                    </p:set>
                                    <p:animEffect transition="in" filter="wipe(left)">
                                      <p:cBhvr>
                                        <p:cTn id="27" dur="2000"/>
                                        <p:tgtEl>
                                          <p:spTgt spid="4096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8" fill="hold" nodeType="clickEffect">
                                  <p:stCondLst>
                                    <p:cond delay="0"/>
                                  </p:stCondLst>
                                  <p:childTnLst>
                                    <p:set>
                                      <p:cBhvr>
                                        <p:cTn id="31" dur="1" fill="hold">
                                          <p:stCondLst>
                                            <p:cond delay="0"/>
                                          </p:stCondLst>
                                        </p:cTn>
                                        <p:tgtEl>
                                          <p:spTgt spid="40969"/>
                                        </p:tgtEl>
                                        <p:attrNameLst>
                                          <p:attrName>style.visibility</p:attrName>
                                        </p:attrNameLst>
                                      </p:cBhvr>
                                      <p:to>
                                        <p:strVal val="visible"/>
                                      </p:to>
                                    </p:set>
                                    <p:animEffect transition="in" filter="slide(fromLeft)">
                                      <p:cBhvr>
                                        <p:cTn id="32" dur="500"/>
                                        <p:tgtEl>
                                          <p:spTgt spid="40969"/>
                                        </p:tgtEl>
                                      </p:cBhvr>
                                    </p:animEffect>
                                  </p:childTnLst>
                                </p:cTn>
                              </p:par>
                            </p:childTnLst>
                          </p:cTn>
                        </p:par>
                        <p:par>
                          <p:cTn id="33" fill="hold" nodeType="afterGroup">
                            <p:stCondLst>
                              <p:cond delay="500"/>
                            </p:stCondLst>
                            <p:childTnLst>
                              <p:par>
                                <p:cTn id="34" presetID="3" presetClass="entr" presetSubtype="10" fill="hold" nodeType="afterEffect">
                                  <p:stCondLst>
                                    <p:cond delay="0"/>
                                  </p:stCondLst>
                                  <p:childTnLst>
                                    <p:set>
                                      <p:cBhvr>
                                        <p:cTn id="35" dur="1" fill="hold">
                                          <p:stCondLst>
                                            <p:cond delay="0"/>
                                          </p:stCondLst>
                                        </p:cTn>
                                        <p:tgtEl>
                                          <p:spTgt spid="40970"/>
                                        </p:tgtEl>
                                        <p:attrNameLst>
                                          <p:attrName>style.visibility</p:attrName>
                                        </p:attrNameLst>
                                      </p:cBhvr>
                                      <p:to>
                                        <p:strVal val="visible"/>
                                      </p:to>
                                    </p:set>
                                    <p:animEffect transition="in" filter="blinds(horizontal)">
                                      <p:cBhvr>
                                        <p:cTn id="36" dur="500"/>
                                        <p:tgtEl>
                                          <p:spTgt spid="4097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3" presetClass="entr" presetSubtype="10" fill="hold" nodeType="clickEffect">
                                  <p:stCondLst>
                                    <p:cond delay="0"/>
                                  </p:stCondLst>
                                  <p:childTnLst>
                                    <p:set>
                                      <p:cBhvr>
                                        <p:cTn id="40" dur="1" fill="hold">
                                          <p:stCondLst>
                                            <p:cond delay="0"/>
                                          </p:stCondLst>
                                        </p:cTn>
                                        <p:tgtEl>
                                          <p:spTgt spid="40971"/>
                                        </p:tgtEl>
                                        <p:attrNameLst>
                                          <p:attrName>style.visibility</p:attrName>
                                        </p:attrNameLst>
                                      </p:cBhvr>
                                      <p:to>
                                        <p:strVal val="visible"/>
                                      </p:to>
                                    </p:set>
                                    <p:animEffect transition="in" filter="blinds(horizontal)">
                                      <p:cBhvr>
                                        <p:cTn id="41" dur="500"/>
                                        <p:tgtEl>
                                          <p:spTgt spid="4097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8" fill="hold" nodeType="clickEffect">
                                  <p:stCondLst>
                                    <p:cond delay="0"/>
                                  </p:stCondLst>
                                  <p:childTnLst>
                                    <p:set>
                                      <p:cBhvr>
                                        <p:cTn id="45" dur="1" fill="hold">
                                          <p:stCondLst>
                                            <p:cond delay="0"/>
                                          </p:stCondLst>
                                        </p:cTn>
                                        <p:tgtEl>
                                          <p:spTgt spid="40973"/>
                                        </p:tgtEl>
                                        <p:attrNameLst>
                                          <p:attrName>style.visibility</p:attrName>
                                        </p:attrNameLst>
                                      </p:cBhvr>
                                      <p:to>
                                        <p:strVal val="visible"/>
                                      </p:to>
                                    </p:set>
                                    <p:animEffect transition="in" filter="slide(fromLeft)">
                                      <p:cBhvr>
                                        <p:cTn id="46" dur="500"/>
                                        <p:tgtEl>
                                          <p:spTgt spid="40973"/>
                                        </p:tgtEl>
                                      </p:cBhvr>
                                    </p:animEffect>
                                  </p:childTnLst>
                                </p:cTn>
                              </p:par>
                            </p:childTnLst>
                          </p:cTn>
                        </p:par>
                        <p:par>
                          <p:cTn id="47" fill="hold" nodeType="afterGroup">
                            <p:stCondLst>
                              <p:cond delay="500"/>
                            </p:stCondLst>
                            <p:childTnLst>
                              <p:par>
                                <p:cTn id="48" presetID="3" presetClass="entr" presetSubtype="10" fill="hold" nodeType="afterEffect">
                                  <p:stCondLst>
                                    <p:cond delay="0"/>
                                  </p:stCondLst>
                                  <p:childTnLst>
                                    <p:set>
                                      <p:cBhvr>
                                        <p:cTn id="49" dur="1" fill="hold">
                                          <p:stCondLst>
                                            <p:cond delay="0"/>
                                          </p:stCondLst>
                                        </p:cTn>
                                        <p:tgtEl>
                                          <p:spTgt spid="40972"/>
                                        </p:tgtEl>
                                        <p:attrNameLst>
                                          <p:attrName>style.visibility</p:attrName>
                                        </p:attrNameLst>
                                      </p:cBhvr>
                                      <p:to>
                                        <p:strVal val="visible"/>
                                      </p:to>
                                    </p:set>
                                    <p:animEffect transition="in" filter="blinds(horizontal)">
                                      <p:cBhvr>
                                        <p:cTn id="50" dur="500"/>
                                        <p:tgtEl>
                                          <p:spTgt spid="4097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9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iterate type="wd">
                                    <p:tmPct val="100000"/>
                                  </p:iterate>
                                  <p:childTnLst>
                                    <p:set>
                                      <p:cBhvr>
                                        <p:cTn id="58" dur="1" fill="hold">
                                          <p:stCondLst>
                                            <p:cond delay="0"/>
                                          </p:stCondLst>
                                        </p:cTn>
                                        <p:tgtEl>
                                          <p:spTgt spid="40966"/>
                                        </p:tgtEl>
                                        <p:attrNameLst>
                                          <p:attrName>style.visibility</p:attrName>
                                        </p:attrNameLst>
                                      </p:cBhvr>
                                      <p:to>
                                        <p:strVal val="visible"/>
                                      </p:to>
                                    </p:set>
                                    <p:animEffect transition="in" filter="wipe(left)">
                                      <p:cBhvr>
                                        <p:cTn id="59" dur="300"/>
                                        <p:tgtEl>
                                          <p:spTgt spid="40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5" grpId="0" autoUpdateAnimBg="0"/>
      <p:bldP spid="40966" grpId="0" autoUpdateAnimBg="0"/>
      <p:bldP spid="4098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50825" y="312738"/>
            <a:ext cx="6316153" cy="523220"/>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spcBef>
                <a:spcPct val="0"/>
              </a:spcBef>
            </a:pPr>
            <a:r>
              <a:rPr kumimoji="1" lang="zh-CN" altLang="en-US" sz="2800" b="1" dirty="0">
                <a:latin typeface="Times New Roman" panose="02020603050405020304" pitchFamily="18" charset="0"/>
              </a:rPr>
              <a:t>电路定律的相量形式和电路的相量模型</a:t>
            </a:r>
            <a:endParaRPr kumimoji="1" lang="zh-CN" altLang="en-US" sz="2800" b="1" dirty="0">
              <a:solidFill>
                <a:srgbClr val="FFFF00"/>
              </a:solidFill>
              <a:latin typeface="Times New Roman" panose="02020603050405020304" pitchFamily="18" charset="0"/>
            </a:endParaRPr>
          </a:p>
        </p:txBody>
      </p:sp>
      <p:sp>
        <p:nvSpPr>
          <p:cNvPr id="69635" name="Text Box 3"/>
          <p:cNvSpPr txBox="1">
            <a:spLocks noChangeArrowheads="1"/>
          </p:cNvSpPr>
          <p:nvPr/>
        </p:nvSpPr>
        <p:spPr bwMode="auto">
          <a:xfrm>
            <a:off x="692150" y="1196752"/>
            <a:ext cx="4690708"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800" b="1" dirty="0">
                <a:solidFill>
                  <a:srgbClr val="FF0000"/>
                </a:solidFill>
                <a:latin typeface="Times New Roman" panose="02020603050405020304" pitchFamily="18" charset="0"/>
              </a:rPr>
              <a:t>1.   </a:t>
            </a:r>
            <a:r>
              <a:rPr kumimoji="1" lang="zh-CN" altLang="en-US" sz="2800" b="1" dirty="0">
                <a:solidFill>
                  <a:srgbClr val="FF0000"/>
                </a:solidFill>
                <a:latin typeface="Times New Roman" panose="02020603050405020304" pitchFamily="18" charset="0"/>
              </a:rPr>
              <a:t>基尔霍夫定律的相量形式</a:t>
            </a:r>
          </a:p>
        </p:txBody>
      </p:sp>
      <p:graphicFrame>
        <p:nvGraphicFramePr>
          <p:cNvPr id="69636" name="Object 4" descr="水滴"/>
          <p:cNvGraphicFramePr>
            <a:graphicFrameLocks noChangeAspect="1"/>
          </p:cNvGraphicFramePr>
          <p:nvPr/>
        </p:nvGraphicFramePr>
        <p:xfrm>
          <a:off x="1889125" y="1828800"/>
          <a:ext cx="4267200" cy="1009650"/>
        </p:xfrm>
        <a:graphic>
          <a:graphicData uri="http://schemas.openxmlformats.org/presentationml/2006/ole">
            <mc:AlternateContent xmlns:mc="http://schemas.openxmlformats.org/markup-compatibility/2006">
              <mc:Choice xmlns:v="urn:schemas-microsoft-com:vml" Requires="v">
                <p:oleObj spid="_x0000_s63832" name="公式" r:id="rId4" imgW="2197080" imgH="520560" progId="Equation.3">
                  <p:embed/>
                </p:oleObj>
              </mc:Choice>
              <mc:Fallback>
                <p:oleObj name="公式" r:id="rId4" imgW="2197080" imgH="520560" progId="Equation.3">
                  <p:embed/>
                  <p:pic>
                    <p:nvPicPr>
                      <p:cNvPr id="69636" name="Object 4" descr="水滴"/>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9125" y="1828800"/>
                        <a:ext cx="4267200" cy="1009650"/>
                      </a:xfrm>
                      <a:prstGeom prst="rect">
                        <a:avLst/>
                      </a:prstGeom>
                      <a:blipFill dpi="0" rotWithShape="0">
                        <a:blip r:embed="rId6"/>
                        <a:srcRect/>
                        <a:tile tx="0" ty="0" sx="100000" sy="100000" flip="none" algn="tl"/>
                      </a:blipFill>
                      <a:ln>
                        <a:noFill/>
                      </a:ln>
                      <a:effectLst>
                        <a:outerShdw dist="107763"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37" name="Text Box 5"/>
          <p:cNvSpPr txBox="1">
            <a:spLocks noChangeArrowheads="1"/>
          </p:cNvSpPr>
          <p:nvPr/>
        </p:nvSpPr>
        <p:spPr bwMode="auto">
          <a:xfrm>
            <a:off x="822325" y="3136677"/>
            <a:ext cx="378982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800" b="1">
                <a:solidFill>
                  <a:srgbClr val="FF0000"/>
                </a:solidFill>
                <a:latin typeface="Times New Roman" panose="02020603050405020304" pitchFamily="18" charset="0"/>
              </a:rPr>
              <a:t>2. </a:t>
            </a:r>
            <a:r>
              <a:rPr kumimoji="1" lang="zh-CN" altLang="en-US" sz="2800" b="1">
                <a:solidFill>
                  <a:srgbClr val="FF0000"/>
                </a:solidFill>
                <a:latin typeface="Times New Roman" panose="02020603050405020304" pitchFamily="18" charset="0"/>
              </a:rPr>
              <a:t>电路元件的相量关系</a:t>
            </a:r>
          </a:p>
        </p:txBody>
      </p:sp>
      <p:graphicFrame>
        <p:nvGraphicFramePr>
          <p:cNvPr id="69638" name="Object 6" descr="水滴"/>
          <p:cNvGraphicFramePr>
            <a:graphicFrameLocks noChangeAspect="1"/>
          </p:cNvGraphicFramePr>
          <p:nvPr/>
        </p:nvGraphicFramePr>
        <p:xfrm>
          <a:off x="2016125" y="3752850"/>
          <a:ext cx="3870325" cy="2420938"/>
        </p:xfrm>
        <a:graphic>
          <a:graphicData uri="http://schemas.openxmlformats.org/presentationml/2006/ole">
            <mc:AlternateContent xmlns:mc="http://schemas.openxmlformats.org/markup-compatibility/2006">
              <mc:Choice xmlns:v="urn:schemas-microsoft-com:vml" Requires="v">
                <p:oleObj spid="_x0000_s63833" name="Equation" r:id="rId7" imgW="1752480" imgH="1091880" progId="Equation.3">
                  <p:embed/>
                </p:oleObj>
              </mc:Choice>
              <mc:Fallback>
                <p:oleObj name="Equation" r:id="rId7" imgW="1752480" imgH="1091880" progId="Equation.3">
                  <p:embed/>
                  <p:pic>
                    <p:nvPicPr>
                      <p:cNvPr id="69638" name="Object 6" descr="水滴"/>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6125" y="3752850"/>
                        <a:ext cx="3870325" cy="2420938"/>
                      </a:xfrm>
                      <a:prstGeom prst="rect">
                        <a:avLst/>
                      </a:prstGeom>
                      <a:blipFill dpi="0" rotWithShape="0">
                        <a:blip r:embed="rId6"/>
                        <a:srcRect/>
                        <a:tile tx="0" ty="0" sx="100000" sy="100000" flip="none" algn="tl"/>
                      </a:blipFill>
                      <a:ln>
                        <a:noFill/>
                      </a:ln>
                      <a:effectLst>
                        <a:outerShdw dist="107763" dir="2700000" algn="ctr" rotWithShape="0">
                          <a:srgbClr val="808080"/>
                        </a:outerShdw>
                      </a:effectLst>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61143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69634"/>
                                        </p:tgtEl>
                                        <p:attrNameLst>
                                          <p:attrName>style.visibility</p:attrName>
                                        </p:attrNameLst>
                                      </p:cBhvr>
                                      <p:to>
                                        <p:strVal val="visible"/>
                                      </p:to>
                                    </p:set>
                                    <p:anim calcmode="lin" valueType="num">
                                      <p:cBhvr>
                                        <p:cTn id="7" dur="1000" fill="hold"/>
                                        <p:tgtEl>
                                          <p:spTgt spid="69634"/>
                                        </p:tgtEl>
                                        <p:attrNameLst>
                                          <p:attrName>ppt_w</p:attrName>
                                        </p:attrNameLst>
                                      </p:cBhvr>
                                      <p:tavLst>
                                        <p:tav tm="0">
                                          <p:val>
                                            <p:fltVal val="0"/>
                                          </p:val>
                                        </p:tav>
                                        <p:tav tm="100000">
                                          <p:val>
                                            <p:strVal val="#ppt_w"/>
                                          </p:val>
                                        </p:tav>
                                      </p:tavLst>
                                    </p:anim>
                                    <p:anim calcmode="lin" valueType="num">
                                      <p:cBhvr>
                                        <p:cTn id="8" dur="1000" fill="hold"/>
                                        <p:tgtEl>
                                          <p:spTgt spid="69634"/>
                                        </p:tgtEl>
                                        <p:attrNameLst>
                                          <p:attrName>ppt_h</p:attrName>
                                        </p:attrNameLst>
                                      </p:cBhvr>
                                      <p:tavLst>
                                        <p:tav tm="0">
                                          <p:val>
                                            <p:fltVal val="0"/>
                                          </p:val>
                                        </p:tav>
                                        <p:tav tm="100000">
                                          <p:val>
                                            <p:strVal val="#ppt_h"/>
                                          </p:val>
                                        </p:tav>
                                      </p:tavLst>
                                    </p:anim>
                                    <p:anim calcmode="lin" valueType="num">
                                      <p:cBhvr>
                                        <p:cTn id="9" dur="1000" fill="hold"/>
                                        <p:tgtEl>
                                          <p:spTgt spid="6963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963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69635"/>
                                        </p:tgtEl>
                                        <p:attrNameLst>
                                          <p:attrName>style.visibility</p:attrName>
                                        </p:attrNameLst>
                                      </p:cBhvr>
                                      <p:to>
                                        <p:strVal val="visible"/>
                                      </p:to>
                                    </p:set>
                                    <p:anim calcmode="lin" valueType="num">
                                      <p:cBhvr additive="base">
                                        <p:cTn id="15" dur="500" fill="hold"/>
                                        <p:tgtEl>
                                          <p:spTgt spid="69635"/>
                                        </p:tgtEl>
                                        <p:attrNameLst>
                                          <p:attrName>ppt_x</p:attrName>
                                        </p:attrNameLst>
                                      </p:cBhvr>
                                      <p:tavLst>
                                        <p:tav tm="0">
                                          <p:val>
                                            <p:strVal val="0-#ppt_w/2"/>
                                          </p:val>
                                        </p:tav>
                                        <p:tav tm="100000">
                                          <p:val>
                                            <p:strVal val="#ppt_x"/>
                                          </p:val>
                                        </p:tav>
                                      </p:tavLst>
                                    </p:anim>
                                    <p:anim calcmode="lin" valueType="num">
                                      <p:cBhvr additive="base">
                                        <p:cTn id="16" dur="500" fill="hold"/>
                                        <p:tgtEl>
                                          <p:spTgt spid="69635"/>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69636"/>
                                        </p:tgtEl>
                                        <p:attrNameLst>
                                          <p:attrName>style.visibility</p:attrName>
                                        </p:attrNameLst>
                                      </p:cBhvr>
                                      <p:to>
                                        <p:strVal val="visible"/>
                                      </p:to>
                                    </p:set>
                                    <p:animEffect transition="in" filter="blinds(horizontal)">
                                      <p:cBhvr>
                                        <p:cTn id="21" dur="500"/>
                                        <p:tgtEl>
                                          <p:spTgt spid="69636"/>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69637"/>
                                        </p:tgtEl>
                                        <p:attrNameLst>
                                          <p:attrName>style.visibility</p:attrName>
                                        </p:attrNameLst>
                                      </p:cBhvr>
                                      <p:to>
                                        <p:strVal val="visible"/>
                                      </p:to>
                                    </p:set>
                                    <p:animEffect transition="in" filter="box(out)">
                                      <p:cBhvr>
                                        <p:cTn id="26" dur="500"/>
                                        <p:tgtEl>
                                          <p:spTgt spid="6963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4" presetClass="entr" presetSubtype="32" fill="hold" nodeType="clickEffect">
                                  <p:stCondLst>
                                    <p:cond delay="0"/>
                                  </p:stCondLst>
                                  <p:childTnLst>
                                    <p:set>
                                      <p:cBhvr>
                                        <p:cTn id="30" dur="1" fill="hold">
                                          <p:stCondLst>
                                            <p:cond delay="0"/>
                                          </p:stCondLst>
                                        </p:cTn>
                                        <p:tgtEl>
                                          <p:spTgt spid="69638"/>
                                        </p:tgtEl>
                                        <p:attrNameLst>
                                          <p:attrName>style.visibility</p:attrName>
                                        </p:attrNameLst>
                                      </p:cBhvr>
                                      <p:to>
                                        <p:strVal val="visible"/>
                                      </p:to>
                                    </p:set>
                                    <p:animEffect transition="in" filter="box(out)">
                                      <p:cBhvr>
                                        <p:cTn id="31" dur="500"/>
                                        <p:tgtEl>
                                          <p:spTgt spid="69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69635" grpId="0" autoUpdateAnimBg="0"/>
      <p:bldP spid="69637"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2"/>
          <p:cNvSpPr txBox="1">
            <a:spLocks noChangeArrowheads="1"/>
          </p:cNvSpPr>
          <p:nvPr/>
        </p:nvSpPr>
        <p:spPr bwMode="auto">
          <a:xfrm>
            <a:off x="335016" y="183505"/>
            <a:ext cx="3895618"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dirty="0">
                <a:solidFill>
                  <a:srgbClr val="FF0000"/>
                </a:solidFill>
                <a:latin typeface="Times New Roman" panose="02020603050405020304" pitchFamily="18" charset="0"/>
              </a:rPr>
              <a:t>5. </a:t>
            </a:r>
            <a:r>
              <a:rPr kumimoji="1" lang="zh-CN" altLang="en-US" sz="2400" b="1" dirty="0">
                <a:solidFill>
                  <a:srgbClr val="FF0000"/>
                </a:solidFill>
                <a:latin typeface="Times New Roman" panose="02020603050405020304" pitchFamily="18" charset="0"/>
              </a:rPr>
              <a:t>电路的相量模型与相量法</a:t>
            </a:r>
            <a:endParaRPr kumimoji="1" lang="en-US" altLang="zh-CN" sz="2400" b="1" dirty="0">
              <a:solidFill>
                <a:srgbClr val="FF0000"/>
              </a:solidFill>
              <a:latin typeface="Times New Roman" panose="02020603050405020304" pitchFamily="18" charset="0"/>
            </a:endParaRPr>
          </a:p>
        </p:txBody>
      </p:sp>
      <p:sp>
        <p:nvSpPr>
          <p:cNvPr id="71683" name="Text Box 3"/>
          <p:cNvSpPr txBox="1">
            <a:spLocks noChangeArrowheads="1"/>
          </p:cNvSpPr>
          <p:nvPr/>
        </p:nvSpPr>
        <p:spPr bwMode="auto">
          <a:xfrm>
            <a:off x="958850" y="5426075"/>
            <a:ext cx="26479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时域列写微分方程</a:t>
            </a:r>
          </a:p>
        </p:txBody>
      </p:sp>
      <p:sp>
        <p:nvSpPr>
          <p:cNvPr id="71684" name="Text Box 4"/>
          <p:cNvSpPr txBox="1">
            <a:spLocks noChangeArrowheads="1"/>
          </p:cNvSpPr>
          <p:nvPr/>
        </p:nvSpPr>
        <p:spPr bwMode="auto">
          <a:xfrm>
            <a:off x="4724400" y="5410200"/>
            <a:ext cx="26479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相量形式代数方程</a:t>
            </a:r>
          </a:p>
        </p:txBody>
      </p:sp>
      <p:grpSp>
        <p:nvGrpSpPr>
          <p:cNvPr id="71685" name="Group 5"/>
          <p:cNvGrpSpPr>
            <a:grpSpLocks/>
          </p:cNvGrpSpPr>
          <p:nvPr/>
        </p:nvGrpSpPr>
        <p:grpSpPr bwMode="auto">
          <a:xfrm>
            <a:off x="381000" y="609600"/>
            <a:ext cx="3522663" cy="2057400"/>
            <a:chOff x="240" y="384"/>
            <a:chExt cx="2219" cy="1296"/>
          </a:xfrm>
        </p:grpSpPr>
        <p:sp>
          <p:nvSpPr>
            <p:cNvPr id="71686" name="Line 6"/>
            <p:cNvSpPr>
              <a:spLocks noChangeShapeType="1"/>
            </p:cNvSpPr>
            <p:nvPr/>
          </p:nvSpPr>
          <p:spPr bwMode="auto">
            <a:xfrm>
              <a:off x="1274" y="1200"/>
              <a:ext cx="22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87" name="Line 7"/>
            <p:cNvSpPr>
              <a:spLocks noChangeShapeType="1"/>
            </p:cNvSpPr>
            <p:nvPr/>
          </p:nvSpPr>
          <p:spPr bwMode="auto">
            <a:xfrm flipV="1">
              <a:off x="1274" y="1293"/>
              <a:ext cx="221" cy="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88" name="Line 8"/>
            <p:cNvSpPr>
              <a:spLocks noChangeShapeType="1"/>
            </p:cNvSpPr>
            <p:nvPr/>
          </p:nvSpPr>
          <p:spPr bwMode="auto">
            <a:xfrm>
              <a:off x="1381" y="768"/>
              <a:ext cx="0" cy="43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89" name="Line 9"/>
            <p:cNvSpPr>
              <a:spLocks noChangeShapeType="1"/>
            </p:cNvSpPr>
            <p:nvPr/>
          </p:nvSpPr>
          <p:spPr bwMode="auto">
            <a:xfrm>
              <a:off x="1381" y="1292"/>
              <a:ext cx="0" cy="3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690" name="Line 10"/>
            <p:cNvSpPr>
              <a:spLocks noChangeShapeType="1"/>
            </p:cNvSpPr>
            <p:nvPr/>
          </p:nvSpPr>
          <p:spPr bwMode="auto">
            <a:xfrm>
              <a:off x="1207" y="768"/>
              <a:ext cx="9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1" name="Line 11"/>
            <p:cNvSpPr>
              <a:spLocks noChangeShapeType="1"/>
            </p:cNvSpPr>
            <p:nvPr/>
          </p:nvSpPr>
          <p:spPr bwMode="auto">
            <a:xfrm>
              <a:off x="2167" y="768"/>
              <a:ext cx="0" cy="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2" name="Rectangle 12"/>
            <p:cNvSpPr>
              <a:spLocks noChangeArrowheads="1"/>
            </p:cNvSpPr>
            <p:nvPr/>
          </p:nvSpPr>
          <p:spPr bwMode="auto">
            <a:xfrm>
              <a:off x="2113" y="1104"/>
              <a:ext cx="102" cy="272"/>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1693" name="Line 13"/>
            <p:cNvSpPr>
              <a:spLocks noChangeShapeType="1"/>
            </p:cNvSpPr>
            <p:nvPr/>
          </p:nvSpPr>
          <p:spPr bwMode="auto">
            <a:xfrm flipH="1">
              <a:off x="679" y="1680"/>
              <a:ext cx="1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4" name="Line 14"/>
            <p:cNvSpPr>
              <a:spLocks noChangeShapeType="1"/>
            </p:cNvSpPr>
            <p:nvPr/>
          </p:nvSpPr>
          <p:spPr bwMode="auto">
            <a:xfrm>
              <a:off x="679" y="76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695" name="Text Box 15"/>
            <p:cNvSpPr txBox="1">
              <a:spLocks noChangeArrowheads="1"/>
            </p:cNvSpPr>
            <p:nvPr/>
          </p:nvSpPr>
          <p:spPr bwMode="auto">
            <a:xfrm>
              <a:off x="919" y="432"/>
              <a:ext cx="23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L</a:t>
              </a:r>
            </a:p>
          </p:txBody>
        </p:sp>
        <p:sp>
          <p:nvSpPr>
            <p:cNvPr id="71696" name="Text Box 16"/>
            <p:cNvSpPr txBox="1">
              <a:spLocks noChangeArrowheads="1"/>
            </p:cNvSpPr>
            <p:nvPr/>
          </p:nvSpPr>
          <p:spPr bwMode="auto">
            <a:xfrm>
              <a:off x="1491" y="1104"/>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C</a:t>
              </a:r>
            </a:p>
          </p:txBody>
        </p:sp>
        <p:sp>
          <p:nvSpPr>
            <p:cNvPr id="71697" name="Text Box 17"/>
            <p:cNvSpPr txBox="1">
              <a:spLocks noChangeArrowheads="1"/>
            </p:cNvSpPr>
            <p:nvPr/>
          </p:nvSpPr>
          <p:spPr bwMode="auto">
            <a:xfrm>
              <a:off x="2215" y="1056"/>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71698" name="Text Box 18"/>
            <p:cNvSpPr txBox="1">
              <a:spLocks noChangeArrowheads="1"/>
            </p:cNvSpPr>
            <p:nvPr/>
          </p:nvSpPr>
          <p:spPr bwMode="auto">
            <a:xfrm>
              <a:off x="240" y="1056"/>
              <a:ext cx="33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i="1">
                  <a:latin typeface="Times New Roman" panose="02020603050405020304" pitchFamily="18" charset="0"/>
                </a:rPr>
                <a:t>u</a:t>
              </a:r>
              <a:r>
                <a:rPr kumimoji="1" lang="en-US" altLang="zh-CN" sz="2400" b="1" baseline="-25000">
                  <a:latin typeface="Times New Roman" panose="02020603050405020304" pitchFamily="18" charset="0"/>
                </a:rPr>
                <a:t>S</a:t>
              </a:r>
              <a:endParaRPr kumimoji="1" lang="en-US" altLang="zh-CN" sz="2400" b="1" i="1">
                <a:latin typeface="Times New Roman" panose="02020603050405020304" pitchFamily="18" charset="0"/>
              </a:endParaRPr>
            </a:p>
          </p:txBody>
        </p:sp>
        <p:sp>
          <p:nvSpPr>
            <p:cNvPr id="71699" name="Line 19"/>
            <p:cNvSpPr>
              <a:spLocks noChangeShapeType="1"/>
            </p:cNvSpPr>
            <p:nvPr/>
          </p:nvSpPr>
          <p:spPr bwMode="auto">
            <a:xfrm>
              <a:off x="823" y="864"/>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0" name="Text Box 20"/>
            <p:cNvSpPr txBox="1">
              <a:spLocks noChangeArrowheads="1"/>
            </p:cNvSpPr>
            <p:nvPr/>
          </p:nvSpPr>
          <p:spPr bwMode="auto">
            <a:xfrm>
              <a:off x="909" y="794"/>
              <a:ext cx="24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i</a:t>
              </a:r>
              <a:r>
                <a:rPr kumimoji="1" lang="en-US" altLang="zh-CN" sz="2400" b="1" i="1" baseline="-25000">
                  <a:latin typeface="Times New Roman" panose="02020603050405020304" pitchFamily="18" charset="0"/>
                </a:rPr>
                <a:t>L</a:t>
              </a:r>
              <a:endParaRPr kumimoji="1" lang="en-US" altLang="zh-CN" sz="2400" b="1" i="1">
                <a:latin typeface="Times New Roman" panose="02020603050405020304" pitchFamily="18" charset="0"/>
              </a:endParaRPr>
            </a:p>
          </p:txBody>
        </p:sp>
        <p:sp>
          <p:nvSpPr>
            <p:cNvPr id="71701" name="Line 21"/>
            <p:cNvSpPr>
              <a:spLocks noChangeShapeType="1"/>
            </p:cNvSpPr>
            <p:nvPr/>
          </p:nvSpPr>
          <p:spPr bwMode="auto">
            <a:xfrm>
              <a:off x="1447" y="864"/>
              <a:ext cx="0" cy="24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2" name="Text Box 22"/>
            <p:cNvSpPr txBox="1">
              <a:spLocks noChangeArrowheads="1"/>
            </p:cNvSpPr>
            <p:nvPr/>
          </p:nvSpPr>
          <p:spPr bwMode="auto">
            <a:xfrm>
              <a:off x="1447" y="864"/>
              <a:ext cx="37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i="1">
                  <a:latin typeface="Times New Roman" panose="02020603050405020304" pitchFamily="18" charset="0"/>
                </a:rPr>
                <a:t>i</a:t>
              </a:r>
              <a:r>
                <a:rPr kumimoji="1" lang="en-US" altLang="zh-CN" sz="2400" b="1" baseline="-25000">
                  <a:latin typeface="Times New Roman" panose="02020603050405020304" pitchFamily="18" charset="0"/>
                </a:rPr>
                <a:t>C</a:t>
              </a:r>
              <a:endParaRPr kumimoji="1" lang="en-US" altLang="zh-CN" sz="2400" b="1" i="1">
                <a:latin typeface="Times New Roman" panose="02020603050405020304" pitchFamily="18" charset="0"/>
              </a:endParaRPr>
            </a:p>
          </p:txBody>
        </p:sp>
        <p:sp>
          <p:nvSpPr>
            <p:cNvPr id="71703" name="Line 23"/>
            <p:cNvSpPr>
              <a:spLocks noChangeShapeType="1"/>
            </p:cNvSpPr>
            <p:nvPr/>
          </p:nvSpPr>
          <p:spPr bwMode="auto">
            <a:xfrm>
              <a:off x="1879" y="672"/>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04" name="Text Box 24"/>
            <p:cNvSpPr txBox="1">
              <a:spLocks noChangeArrowheads="1"/>
            </p:cNvSpPr>
            <p:nvPr/>
          </p:nvSpPr>
          <p:spPr bwMode="auto">
            <a:xfrm>
              <a:off x="1879" y="384"/>
              <a:ext cx="25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i</a:t>
              </a:r>
              <a:r>
                <a:rPr kumimoji="1" lang="en-US" altLang="zh-CN" sz="2400" b="1" i="1" baseline="-25000">
                  <a:latin typeface="Times New Roman" panose="02020603050405020304" pitchFamily="18" charset="0"/>
                </a:rPr>
                <a:t>R</a:t>
              </a:r>
              <a:endParaRPr kumimoji="1" lang="en-US" altLang="zh-CN" sz="2400" b="1" i="1">
                <a:latin typeface="Times New Roman" panose="02020603050405020304" pitchFamily="18" charset="0"/>
              </a:endParaRPr>
            </a:p>
          </p:txBody>
        </p:sp>
        <p:grpSp>
          <p:nvGrpSpPr>
            <p:cNvPr id="71705" name="Group 25"/>
            <p:cNvGrpSpPr>
              <a:grpSpLocks/>
            </p:cNvGrpSpPr>
            <p:nvPr/>
          </p:nvGrpSpPr>
          <p:grpSpPr bwMode="auto">
            <a:xfrm>
              <a:off x="823" y="711"/>
              <a:ext cx="384" cy="57"/>
              <a:chOff x="576" y="711"/>
              <a:chExt cx="384" cy="57"/>
            </a:xfrm>
          </p:grpSpPr>
          <p:sp>
            <p:nvSpPr>
              <p:cNvPr id="71706" name="Freeform 26"/>
              <p:cNvSpPr>
                <a:spLocks/>
              </p:cNvSpPr>
              <p:nvPr/>
            </p:nvSpPr>
            <p:spPr bwMode="auto">
              <a:xfrm>
                <a:off x="576" y="711"/>
                <a:ext cx="98" cy="57"/>
              </a:xfrm>
              <a:custGeom>
                <a:avLst/>
                <a:gdLst>
                  <a:gd name="T0" fmla="*/ 0 w 98"/>
                  <a:gd name="T1" fmla="*/ 57 h 57"/>
                  <a:gd name="T2" fmla="*/ 18 w 98"/>
                  <a:gd name="T3" fmla="*/ 14 h 57"/>
                  <a:gd name="T4" fmla="*/ 47 w 98"/>
                  <a:gd name="T5" fmla="*/ 0 h 57"/>
                  <a:gd name="T6" fmla="*/ 80 w 98"/>
                  <a:gd name="T7" fmla="*/ 14 h 57"/>
                  <a:gd name="T8" fmla="*/ 98 w 98"/>
                  <a:gd name="T9" fmla="*/ 48 h 57"/>
                </a:gdLst>
                <a:ahLst/>
                <a:cxnLst>
                  <a:cxn ang="0">
                    <a:pos x="T0" y="T1"/>
                  </a:cxn>
                  <a:cxn ang="0">
                    <a:pos x="T2" y="T3"/>
                  </a:cxn>
                  <a:cxn ang="0">
                    <a:pos x="T4" y="T5"/>
                  </a:cxn>
                  <a:cxn ang="0">
                    <a:pos x="T6" y="T7"/>
                  </a:cxn>
                  <a:cxn ang="0">
                    <a:pos x="T8" y="T9"/>
                  </a:cxn>
                </a:cxnLst>
                <a:rect l="0" t="0" r="r" b="b"/>
                <a:pathLst>
                  <a:path w="98" h="57">
                    <a:moveTo>
                      <a:pt x="0" y="57"/>
                    </a:moveTo>
                    <a:cubicBezTo>
                      <a:pt x="3" y="50"/>
                      <a:pt x="10" y="23"/>
                      <a:pt x="18" y="14"/>
                    </a:cubicBezTo>
                    <a:cubicBezTo>
                      <a:pt x="26" y="5"/>
                      <a:pt x="37" y="0"/>
                      <a:pt x="47" y="0"/>
                    </a:cubicBezTo>
                    <a:cubicBezTo>
                      <a:pt x="57" y="0"/>
                      <a:pt x="71" y="6"/>
                      <a:pt x="80" y="14"/>
                    </a:cubicBezTo>
                    <a:cubicBezTo>
                      <a:pt x="89" y="22"/>
                      <a:pt x="94" y="42"/>
                      <a:pt x="98" y="4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1707" name="Freeform 27"/>
              <p:cNvSpPr>
                <a:spLocks/>
              </p:cNvSpPr>
              <p:nvPr/>
            </p:nvSpPr>
            <p:spPr bwMode="auto">
              <a:xfrm>
                <a:off x="674" y="711"/>
                <a:ext cx="95" cy="51"/>
              </a:xfrm>
              <a:custGeom>
                <a:avLst/>
                <a:gdLst>
                  <a:gd name="T0" fmla="*/ 0 w 121"/>
                  <a:gd name="T1" fmla="*/ 54 h 54"/>
                  <a:gd name="T2" fmla="*/ 24 w 121"/>
                  <a:gd name="T3" fmla="*/ 15 h 54"/>
                  <a:gd name="T4" fmla="*/ 66 w 121"/>
                  <a:gd name="T5" fmla="*/ 0 h 54"/>
                  <a:gd name="T6" fmla="*/ 103 w 121"/>
                  <a:gd name="T7" fmla="*/ 15 h 54"/>
                  <a:gd name="T8" fmla="*/ 121 w 121"/>
                  <a:gd name="T9" fmla="*/ 51 h 54"/>
                </a:gdLst>
                <a:ahLst/>
                <a:cxnLst>
                  <a:cxn ang="0">
                    <a:pos x="T0" y="T1"/>
                  </a:cxn>
                  <a:cxn ang="0">
                    <a:pos x="T2" y="T3"/>
                  </a:cxn>
                  <a:cxn ang="0">
                    <a:pos x="T4" y="T5"/>
                  </a:cxn>
                  <a:cxn ang="0">
                    <a:pos x="T6" y="T7"/>
                  </a:cxn>
                  <a:cxn ang="0">
                    <a:pos x="T8" y="T9"/>
                  </a:cxn>
                </a:cxnLst>
                <a:rect l="0" t="0" r="r" b="b"/>
                <a:pathLst>
                  <a:path w="121" h="54">
                    <a:moveTo>
                      <a:pt x="0" y="54"/>
                    </a:moveTo>
                    <a:cubicBezTo>
                      <a:pt x="4" y="47"/>
                      <a:pt x="13" y="24"/>
                      <a:pt x="24" y="15"/>
                    </a:cubicBezTo>
                    <a:cubicBezTo>
                      <a:pt x="35" y="6"/>
                      <a:pt x="53" y="0"/>
                      <a:pt x="66" y="0"/>
                    </a:cubicBezTo>
                    <a:cubicBezTo>
                      <a:pt x="79" y="0"/>
                      <a:pt x="94" y="7"/>
                      <a:pt x="103" y="15"/>
                    </a:cubicBezTo>
                    <a:cubicBezTo>
                      <a:pt x="112" y="23"/>
                      <a:pt x="117" y="44"/>
                      <a:pt x="121"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1708" name="Freeform 28"/>
              <p:cNvSpPr>
                <a:spLocks/>
              </p:cNvSpPr>
              <p:nvPr/>
            </p:nvSpPr>
            <p:spPr bwMode="auto">
              <a:xfrm>
                <a:off x="769" y="711"/>
                <a:ext cx="94" cy="48"/>
              </a:xfrm>
              <a:custGeom>
                <a:avLst/>
                <a:gdLst>
                  <a:gd name="T0" fmla="*/ 0 w 119"/>
                  <a:gd name="T1" fmla="*/ 51 h 51"/>
                  <a:gd name="T2" fmla="*/ 17 w 119"/>
                  <a:gd name="T3" fmla="*/ 15 h 51"/>
                  <a:gd name="T4" fmla="*/ 59 w 119"/>
                  <a:gd name="T5" fmla="*/ 0 h 51"/>
                  <a:gd name="T6" fmla="*/ 96 w 119"/>
                  <a:gd name="T7" fmla="*/ 15 h 51"/>
                  <a:gd name="T8" fmla="*/ 119 w 119"/>
                  <a:gd name="T9" fmla="*/ 51 h 51"/>
                </a:gdLst>
                <a:ahLst/>
                <a:cxnLst>
                  <a:cxn ang="0">
                    <a:pos x="T0" y="T1"/>
                  </a:cxn>
                  <a:cxn ang="0">
                    <a:pos x="T2" y="T3"/>
                  </a:cxn>
                  <a:cxn ang="0">
                    <a:pos x="T4" y="T5"/>
                  </a:cxn>
                  <a:cxn ang="0">
                    <a:pos x="T6" y="T7"/>
                  </a:cxn>
                  <a:cxn ang="0">
                    <a:pos x="T8" y="T9"/>
                  </a:cxn>
                </a:cxnLst>
                <a:rect l="0" t="0" r="r" b="b"/>
                <a:pathLst>
                  <a:path w="119" h="51">
                    <a:moveTo>
                      <a:pt x="0" y="51"/>
                    </a:moveTo>
                    <a:cubicBezTo>
                      <a:pt x="3" y="45"/>
                      <a:pt x="7" y="24"/>
                      <a:pt x="17" y="15"/>
                    </a:cubicBezTo>
                    <a:cubicBezTo>
                      <a:pt x="27" y="6"/>
                      <a:pt x="46" y="0"/>
                      <a:pt x="59" y="0"/>
                    </a:cubicBezTo>
                    <a:cubicBezTo>
                      <a:pt x="72" y="0"/>
                      <a:pt x="86" y="7"/>
                      <a:pt x="96" y="15"/>
                    </a:cubicBezTo>
                    <a:cubicBezTo>
                      <a:pt x="106" y="23"/>
                      <a:pt x="114" y="44"/>
                      <a:pt x="119"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1709" name="Freeform 29"/>
              <p:cNvSpPr>
                <a:spLocks/>
              </p:cNvSpPr>
              <p:nvPr/>
            </p:nvSpPr>
            <p:spPr bwMode="auto">
              <a:xfrm>
                <a:off x="863" y="711"/>
                <a:ext cx="97" cy="54"/>
              </a:xfrm>
              <a:custGeom>
                <a:avLst/>
                <a:gdLst>
                  <a:gd name="T0" fmla="*/ 0 w 123"/>
                  <a:gd name="T1" fmla="*/ 51 h 57"/>
                  <a:gd name="T2" fmla="*/ 23 w 123"/>
                  <a:gd name="T3" fmla="*/ 15 h 57"/>
                  <a:gd name="T4" fmla="*/ 65 w 123"/>
                  <a:gd name="T5" fmla="*/ 0 h 57"/>
                  <a:gd name="T6" fmla="*/ 102 w 123"/>
                  <a:gd name="T7" fmla="*/ 15 h 57"/>
                  <a:gd name="T8" fmla="*/ 123 w 123"/>
                  <a:gd name="T9" fmla="*/ 57 h 57"/>
                </a:gdLst>
                <a:ahLst/>
                <a:cxnLst>
                  <a:cxn ang="0">
                    <a:pos x="T0" y="T1"/>
                  </a:cxn>
                  <a:cxn ang="0">
                    <a:pos x="T2" y="T3"/>
                  </a:cxn>
                  <a:cxn ang="0">
                    <a:pos x="T4" y="T5"/>
                  </a:cxn>
                  <a:cxn ang="0">
                    <a:pos x="T6" y="T7"/>
                  </a:cxn>
                  <a:cxn ang="0">
                    <a:pos x="T8" y="T9"/>
                  </a:cxn>
                </a:cxnLst>
                <a:rect l="0" t="0" r="r" b="b"/>
                <a:pathLst>
                  <a:path w="123" h="57">
                    <a:moveTo>
                      <a:pt x="0" y="51"/>
                    </a:moveTo>
                    <a:cubicBezTo>
                      <a:pt x="3" y="45"/>
                      <a:pt x="12" y="24"/>
                      <a:pt x="23" y="15"/>
                    </a:cubicBezTo>
                    <a:cubicBezTo>
                      <a:pt x="34" y="6"/>
                      <a:pt x="52" y="0"/>
                      <a:pt x="65" y="0"/>
                    </a:cubicBezTo>
                    <a:cubicBezTo>
                      <a:pt x="78" y="0"/>
                      <a:pt x="92" y="6"/>
                      <a:pt x="102" y="15"/>
                    </a:cubicBezTo>
                    <a:cubicBezTo>
                      <a:pt x="112" y="24"/>
                      <a:pt x="119" y="48"/>
                      <a:pt x="123"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71710" name="Oval 30"/>
            <p:cNvSpPr>
              <a:spLocks noChangeArrowheads="1"/>
            </p:cNvSpPr>
            <p:nvPr/>
          </p:nvSpPr>
          <p:spPr bwMode="auto">
            <a:xfrm>
              <a:off x="535" y="1104"/>
              <a:ext cx="272" cy="272"/>
            </a:xfrm>
            <a:prstGeom prst="ellipse">
              <a:avLst/>
            </a:prstGeom>
            <a:solidFill>
              <a:schemeClr val="accent1"/>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11" name="Line 31"/>
            <p:cNvSpPr>
              <a:spLocks noChangeShapeType="1"/>
            </p:cNvSpPr>
            <p:nvPr/>
          </p:nvSpPr>
          <p:spPr bwMode="auto">
            <a:xfrm>
              <a:off x="679" y="768"/>
              <a:ext cx="0" cy="91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12" name="Text Box 32"/>
            <p:cNvSpPr txBox="1">
              <a:spLocks noChangeArrowheads="1"/>
            </p:cNvSpPr>
            <p:nvPr/>
          </p:nvSpPr>
          <p:spPr bwMode="auto">
            <a:xfrm>
              <a:off x="487" y="864"/>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71713" name="Text Box 33"/>
            <p:cNvSpPr txBox="1">
              <a:spLocks noChangeArrowheads="1"/>
            </p:cNvSpPr>
            <p:nvPr/>
          </p:nvSpPr>
          <p:spPr bwMode="auto">
            <a:xfrm>
              <a:off x="487" y="1344"/>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宋体" panose="02010600030101010101" pitchFamily="2" charset="-122"/>
                </a:rPr>
                <a:t>-</a:t>
              </a:r>
              <a:endParaRPr kumimoji="1" lang="en-US" altLang="zh-CN" sz="2400" b="1">
                <a:latin typeface="Times New Roman" panose="02020603050405020304" pitchFamily="18" charset="0"/>
              </a:endParaRPr>
            </a:p>
          </p:txBody>
        </p:sp>
      </p:grpSp>
      <p:grpSp>
        <p:nvGrpSpPr>
          <p:cNvPr id="71714" name="Group 34"/>
          <p:cNvGrpSpPr>
            <a:grpSpLocks/>
          </p:cNvGrpSpPr>
          <p:nvPr/>
        </p:nvGrpSpPr>
        <p:grpSpPr bwMode="auto">
          <a:xfrm>
            <a:off x="4379913" y="533400"/>
            <a:ext cx="3398837" cy="2057400"/>
            <a:chOff x="2759" y="432"/>
            <a:chExt cx="2141" cy="1296"/>
          </a:xfrm>
        </p:grpSpPr>
        <p:sp>
          <p:nvSpPr>
            <p:cNvPr id="71715" name="Text Box 35"/>
            <p:cNvSpPr txBox="1">
              <a:spLocks noChangeArrowheads="1"/>
            </p:cNvSpPr>
            <p:nvPr/>
          </p:nvSpPr>
          <p:spPr bwMode="auto">
            <a:xfrm>
              <a:off x="3264" y="432"/>
              <a:ext cx="47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a:latin typeface="Times New Roman" panose="02020603050405020304" pitchFamily="18" charset="0"/>
                </a:rPr>
                <a:t>j</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L</a:t>
              </a:r>
            </a:p>
          </p:txBody>
        </p:sp>
        <p:sp>
          <p:nvSpPr>
            <p:cNvPr id="71716" name="Text Box 36"/>
            <p:cNvSpPr txBox="1">
              <a:spLocks noChangeArrowheads="1"/>
            </p:cNvSpPr>
            <p:nvPr/>
          </p:nvSpPr>
          <p:spPr bwMode="auto">
            <a:xfrm>
              <a:off x="3888" y="1152"/>
              <a:ext cx="63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a:latin typeface="Times New Roman" panose="02020603050405020304" pitchFamily="18" charset="0"/>
                </a:rPr>
                <a:t>1</a:t>
              </a:r>
              <a:r>
                <a:rPr kumimoji="1" lang="en-US" altLang="zh-CN" sz="2400" b="1" i="1">
                  <a:latin typeface="Times New Roman" panose="02020603050405020304" pitchFamily="18" charset="0"/>
                </a:rPr>
                <a:t>/</a:t>
              </a:r>
              <a:r>
                <a:rPr kumimoji="1" lang="en-US" altLang="zh-CN" sz="2400" b="1">
                  <a:latin typeface="Times New Roman" panose="02020603050405020304" pitchFamily="18" charset="0"/>
                </a:rPr>
                <a:t>j</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C</a:t>
              </a:r>
            </a:p>
          </p:txBody>
        </p:sp>
        <p:graphicFrame>
          <p:nvGraphicFramePr>
            <p:cNvPr id="71717" name="Object 37"/>
            <p:cNvGraphicFramePr>
              <a:graphicFrameLocks noChangeAspect="1"/>
            </p:cNvGraphicFramePr>
            <p:nvPr/>
          </p:nvGraphicFramePr>
          <p:xfrm>
            <a:off x="2759" y="1152"/>
            <a:ext cx="212" cy="267"/>
          </p:xfrm>
          <a:graphic>
            <a:graphicData uri="http://schemas.openxmlformats.org/presentationml/2006/ole">
              <mc:AlternateContent xmlns:mc="http://schemas.openxmlformats.org/markup-compatibility/2006">
                <mc:Choice xmlns:v="urn:schemas-microsoft-com:vml" Requires="v">
                  <p:oleObj spid="_x0000_s153264" name="公式" r:id="rId4" imgW="215640" imgH="241200" progId="Equation.3">
                    <p:embed/>
                  </p:oleObj>
                </mc:Choice>
                <mc:Fallback>
                  <p:oleObj name="公式" r:id="rId4" imgW="215640" imgH="241200" progId="Equation.3">
                    <p:embed/>
                    <p:pic>
                      <p:nvPicPr>
                        <p:cNvPr id="71717" name="Object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9" y="1152"/>
                          <a:ext cx="212"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8" name="Object 38"/>
            <p:cNvGraphicFramePr>
              <a:graphicFrameLocks noChangeAspect="1"/>
            </p:cNvGraphicFramePr>
            <p:nvPr/>
          </p:nvGraphicFramePr>
          <p:xfrm>
            <a:off x="3360" y="912"/>
            <a:ext cx="234" cy="281"/>
          </p:xfrm>
          <a:graphic>
            <a:graphicData uri="http://schemas.openxmlformats.org/presentationml/2006/ole">
              <mc:AlternateContent xmlns:mc="http://schemas.openxmlformats.org/markup-compatibility/2006">
                <mc:Choice xmlns:v="urn:schemas-microsoft-com:vml" Requires="v">
                  <p:oleObj spid="_x0000_s153265" name="公式" r:id="rId6" imgW="190440" imgH="228600" progId="Equation.3">
                    <p:embed/>
                  </p:oleObj>
                </mc:Choice>
                <mc:Fallback>
                  <p:oleObj name="公式" r:id="rId6" imgW="190440" imgH="228600" progId="Equation.3">
                    <p:embed/>
                    <p:pic>
                      <p:nvPicPr>
                        <p:cNvPr id="71718" name="Object 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0" y="912"/>
                          <a:ext cx="234"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9" name="Object 39"/>
            <p:cNvGraphicFramePr>
              <a:graphicFrameLocks noChangeAspect="1"/>
            </p:cNvGraphicFramePr>
            <p:nvPr/>
          </p:nvGraphicFramePr>
          <p:xfrm>
            <a:off x="3926" y="960"/>
            <a:ext cx="202" cy="240"/>
          </p:xfrm>
          <a:graphic>
            <a:graphicData uri="http://schemas.openxmlformats.org/presentationml/2006/ole">
              <mc:AlternateContent xmlns:mc="http://schemas.openxmlformats.org/markup-compatibility/2006">
                <mc:Choice xmlns:v="urn:schemas-microsoft-com:vml" Requires="v">
                  <p:oleObj spid="_x0000_s153266" name="公式" r:id="rId8" imgW="203040" imgH="241200" progId="Equation.3">
                    <p:embed/>
                  </p:oleObj>
                </mc:Choice>
                <mc:Fallback>
                  <p:oleObj name="公式" r:id="rId8" imgW="203040" imgH="241200" progId="Equation.3">
                    <p:embed/>
                    <p:pic>
                      <p:nvPicPr>
                        <p:cNvPr id="71719" name="Object 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26" y="960"/>
                          <a:ext cx="202"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20" name="Object 40"/>
            <p:cNvGraphicFramePr>
              <a:graphicFrameLocks noChangeAspect="1"/>
            </p:cNvGraphicFramePr>
            <p:nvPr/>
          </p:nvGraphicFramePr>
          <p:xfrm>
            <a:off x="4368" y="432"/>
            <a:ext cx="248" cy="281"/>
          </p:xfrm>
          <a:graphic>
            <a:graphicData uri="http://schemas.openxmlformats.org/presentationml/2006/ole">
              <mc:AlternateContent xmlns:mc="http://schemas.openxmlformats.org/markup-compatibility/2006">
                <mc:Choice xmlns:v="urn:schemas-microsoft-com:vml" Requires="v">
                  <p:oleObj spid="_x0000_s153267" name="公式" r:id="rId10" imgW="203040" imgH="228600" progId="Equation.3">
                    <p:embed/>
                  </p:oleObj>
                </mc:Choice>
                <mc:Fallback>
                  <p:oleObj name="公式" r:id="rId10" imgW="203040" imgH="228600" progId="Equation.3">
                    <p:embed/>
                    <p:pic>
                      <p:nvPicPr>
                        <p:cNvPr id="71720" name="Object 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68" y="432"/>
                          <a:ext cx="248"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21" name="Line 41"/>
            <p:cNvSpPr>
              <a:spLocks noChangeShapeType="1"/>
            </p:cNvSpPr>
            <p:nvPr/>
          </p:nvSpPr>
          <p:spPr bwMode="auto">
            <a:xfrm>
              <a:off x="3715" y="1248"/>
              <a:ext cx="22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2" name="Line 42"/>
            <p:cNvSpPr>
              <a:spLocks noChangeShapeType="1"/>
            </p:cNvSpPr>
            <p:nvPr/>
          </p:nvSpPr>
          <p:spPr bwMode="auto">
            <a:xfrm flipV="1">
              <a:off x="3715" y="1341"/>
              <a:ext cx="221" cy="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3" name="Line 43"/>
            <p:cNvSpPr>
              <a:spLocks noChangeShapeType="1"/>
            </p:cNvSpPr>
            <p:nvPr/>
          </p:nvSpPr>
          <p:spPr bwMode="auto">
            <a:xfrm>
              <a:off x="3822" y="816"/>
              <a:ext cx="0" cy="43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4" name="Line 44"/>
            <p:cNvSpPr>
              <a:spLocks noChangeShapeType="1"/>
            </p:cNvSpPr>
            <p:nvPr/>
          </p:nvSpPr>
          <p:spPr bwMode="auto">
            <a:xfrm>
              <a:off x="3822" y="1340"/>
              <a:ext cx="0" cy="3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5" name="Line 45"/>
            <p:cNvSpPr>
              <a:spLocks noChangeShapeType="1"/>
            </p:cNvSpPr>
            <p:nvPr/>
          </p:nvSpPr>
          <p:spPr bwMode="auto">
            <a:xfrm>
              <a:off x="3648" y="816"/>
              <a:ext cx="9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6" name="Line 46"/>
            <p:cNvSpPr>
              <a:spLocks noChangeShapeType="1"/>
            </p:cNvSpPr>
            <p:nvPr/>
          </p:nvSpPr>
          <p:spPr bwMode="auto">
            <a:xfrm>
              <a:off x="4608" y="816"/>
              <a:ext cx="0" cy="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7" name="Rectangle 47"/>
            <p:cNvSpPr>
              <a:spLocks noChangeArrowheads="1"/>
            </p:cNvSpPr>
            <p:nvPr/>
          </p:nvSpPr>
          <p:spPr bwMode="auto">
            <a:xfrm>
              <a:off x="4554" y="1152"/>
              <a:ext cx="102" cy="272"/>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1728" name="Line 48"/>
            <p:cNvSpPr>
              <a:spLocks noChangeShapeType="1"/>
            </p:cNvSpPr>
            <p:nvPr/>
          </p:nvSpPr>
          <p:spPr bwMode="auto">
            <a:xfrm flipH="1">
              <a:off x="3120" y="1728"/>
              <a:ext cx="1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29" name="Line 49"/>
            <p:cNvSpPr>
              <a:spLocks noChangeShapeType="1"/>
            </p:cNvSpPr>
            <p:nvPr/>
          </p:nvSpPr>
          <p:spPr bwMode="auto">
            <a:xfrm>
              <a:off x="3120" y="816"/>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0" name="Text Box 50"/>
            <p:cNvSpPr txBox="1">
              <a:spLocks noChangeArrowheads="1"/>
            </p:cNvSpPr>
            <p:nvPr/>
          </p:nvSpPr>
          <p:spPr bwMode="auto">
            <a:xfrm>
              <a:off x="4656" y="1104"/>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71731" name="Line 51"/>
            <p:cNvSpPr>
              <a:spLocks noChangeShapeType="1"/>
            </p:cNvSpPr>
            <p:nvPr/>
          </p:nvSpPr>
          <p:spPr bwMode="auto">
            <a:xfrm>
              <a:off x="3264" y="912"/>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2" name="Line 52"/>
            <p:cNvSpPr>
              <a:spLocks noChangeShapeType="1"/>
            </p:cNvSpPr>
            <p:nvPr/>
          </p:nvSpPr>
          <p:spPr bwMode="auto">
            <a:xfrm>
              <a:off x="3888" y="912"/>
              <a:ext cx="0" cy="24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733" name="Line 53"/>
            <p:cNvSpPr>
              <a:spLocks noChangeShapeType="1"/>
            </p:cNvSpPr>
            <p:nvPr/>
          </p:nvSpPr>
          <p:spPr bwMode="auto">
            <a:xfrm>
              <a:off x="4320" y="720"/>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1734" name="Group 54"/>
            <p:cNvGrpSpPr>
              <a:grpSpLocks/>
            </p:cNvGrpSpPr>
            <p:nvPr/>
          </p:nvGrpSpPr>
          <p:grpSpPr bwMode="auto">
            <a:xfrm>
              <a:off x="3264" y="759"/>
              <a:ext cx="384" cy="57"/>
              <a:chOff x="576" y="711"/>
              <a:chExt cx="384" cy="57"/>
            </a:xfrm>
          </p:grpSpPr>
          <p:sp>
            <p:nvSpPr>
              <p:cNvPr id="71735" name="Freeform 55"/>
              <p:cNvSpPr>
                <a:spLocks/>
              </p:cNvSpPr>
              <p:nvPr/>
            </p:nvSpPr>
            <p:spPr bwMode="auto">
              <a:xfrm>
                <a:off x="576" y="711"/>
                <a:ext cx="98" cy="57"/>
              </a:xfrm>
              <a:custGeom>
                <a:avLst/>
                <a:gdLst>
                  <a:gd name="T0" fmla="*/ 0 w 98"/>
                  <a:gd name="T1" fmla="*/ 57 h 57"/>
                  <a:gd name="T2" fmla="*/ 18 w 98"/>
                  <a:gd name="T3" fmla="*/ 14 h 57"/>
                  <a:gd name="T4" fmla="*/ 47 w 98"/>
                  <a:gd name="T5" fmla="*/ 0 h 57"/>
                  <a:gd name="T6" fmla="*/ 80 w 98"/>
                  <a:gd name="T7" fmla="*/ 14 h 57"/>
                  <a:gd name="T8" fmla="*/ 98 w 98"/>
                  <a:gd name="T9" fmla="*/ 48 h 57"/>
                </a:gdLst>
                <a:ahLst/>
                <a:cxnLst>
                  <a:cxn ang="0">
                    <a:pos x="T0" y="T1"/>
                  </a:cxn>
                  <a:cxn ang="0">
                    <a:pos x="T2" y="T3"/>
                  </a:cxn>
                  <a:cxn ang="0">
                    <a:pos x="T4" y="T5"/>
                  </a:cxn>
                  <a:cxn ang="0">
                    <a:pos x="T6" y="T7"/>
                  </a:cxn>
                  <a:cxn ang="0">
                    <a:pos x="T8" y="T9"/>
                  </a:cxn>
                </a:cxnLst>
                <a:rect l="0" t="0" r="r" b="b"/>
                <a:pathLst>
                  <a:path w="98" h="57">
                    <a:moveTo>
                      <a:pt x="0" y="57"/>
                    </a:moveTo>
                    <a:cubicBezTo>
                      <a:pt x="3" y="50"/>
                      <a:pt x="10" y="23"/>
                      <a:pt x="18" y="14"/>
                    </a:cubicBezTo>
                    <a:cubicBezTo>
                      <a:pt x="26" y="5"/>
                      <a:pt x="37" y="0"/>
                      <a:pt x="47" y="0"/>
                    </a:cubicBezTo>
                    <a:cubicBezTo>
                      <a:pt x="57" y="0"/>
                      <a:pt x="71" y="6"/>
                      <a:pt x="80" y="14"/>
                    </a:cubicBezTo>
                    <a:cubicBezTo>
                      <a:pt x="89" y="22"/>
                      <a:pt x="94" y="42"/>
                      <a:pt x="98" y="4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1736" name="Freeform 56"/>
              <p:cNvSpPr>
                <a:spLocks/>
              </p:cNvSpPr>
              <p:nvPr/>
            </p:nvSpPr>
            <p:spPr bwMode="auto">
              <a:xfrm>
                <a:off x="674" y="711"/>
                <a:ext cx="95" cy="51"/>
              </a:xfrm>
              <a:custGeom>
                <a:avLst/>
                <a:gdLst>
                  <a:gd name="T0" fmla="*/ 0 w 121"/>
                  <a:gd name="T1" fmla="*/ 54 h 54"/>
                  <a:gd name="T2" fmla="*/ 24 w 121"/>
                  <a:gd name="T3" fmla="*/ 15 h 54"/>
                  <a:gd name="T4" fmla="*/ 66 w 121"/>
                  <a:gd name="T5" fmla="*/ 0 h 54"/>
                  <a:gd name="T6" fmla="*/ 103 w 121"/>
                  <a:gd name="T7" fmla="*/ 15 h 54"/>
                  <a:gd name="T8" fmla="*/ 121 w 121"/>
                  <a:gd name="T9" fmla="*/ 51 h 54"/>
                </a:gdLst>
                <a:ahLst/>
                <a:cxnLst>
                  <a:cxn ang="0">
                    <a:pos x="T0" y="T1"/>
                  </a:cxn>
                  <a:cxn ang="0">
                    <a:pos x="T2" y="T3"/>
                  </a:cxn>
                  <a:cxn ang="0">
                    <a:pos x="T4" y="T5"/>
                  </a:cxn>
                  <a:cxn ang="0">
                    <a:pos x="T6" y="T7"/>
                  </a:cxn>
                  <a:cxn ang="0">
                    <a:pos x="T8" y="T9"/>
                  </a:cxn>
                </a:cxnLst>
                <a:rect l="0" t="0" r="r" b="b"/>
                <a:pathLst>
                  <a:path w="121" h="54">
                    <a:moveTo>
                      <a:pt x="0" y="54"/>
                    </a:moveTo>
                    <a:cubicBezTo>
                      <a:pt x="4" y="47"/>
                      <a:pt x="13" y="24"/>
                      <a:pt x="24" y="15"/>
                    </a:cubicBezTo>
                    <a:cubicBezTo>
                      <a:pt x="35" y="6"/>
                      <a:pt x="53" y="0"/>
                      <a:pt x="66" y="0"/>
                    </a:cubicBezTo>
                    <a:cubicBezTo>
                      <a:pt x="79" y="0"/>
                      <a:pt x="94" y="7"/>
                      <a:pt x="103" y="15"/>
                    </a:cubicBezTo>
                    <a:cubicBezTo>
                      <a:pt x="112" y="23"/>
                      <a:pt x="117" y="44"/>
                      <a:pt x="121"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1737" name="Freeform 57"/>
              <p:cNvSpPr>
                <a:spLocks/>
              </p:cNvSpPr>
              <p:nvPr/>
            </p:nvSpPr>
            <p:spPr bwMode="auto">
              <a:xfrm>
                <a:off x="769" y="711"/>
                <a:ext cx="94" cy="48"/>
              </a:xfrm>
              <a:custGeom>
                <a:avLst/>
                <a:gdLst>
                  <a:gd name="T0" fmla="*/ 0 w 119"/>
                  <a:gd name="T1" fmla="*/ 51 h 51"/>
                  <a:gd name="T2" fmla="*/ 17 w 119"/>
                  <a:gd name="T3" fmla="*/ 15 h 51"/>
                  <a:gd name="T4" fmla="*/ 59 w 119"/>
                  <a:gd name="T5" fmla="*/ 0 h 51"/>
                  <a:gd name="T6" fmla="*/ 96 w 119"/>
                  <a:gd name="T7" fmla="*/ 15 h 51"/>
                  <a:gd name="T8" fmla="*/ 119 w 119"/>
                  <a:gd name="T9" fmla="*/ 51 h 51"/>
                </a:gdLst>
                <a:ahLst/>
                <a:cxnLst>
                  <a:cxn ang="0">
                    <a:pos x="T0" y="T1"/>
                  </a:cxn>
                  <a:cxn ang="0">
                    <a:pos x="T2" y="T3"/>
                  </a:cxn>
                  <a:cxn ang="0">
                    <a:pos x="T4" y="T5"/>
                  </a:cxn>
                  <a:cxn ang="0">
                    <a:pos x="T6" y="T7"/>
                  </a:cxn>
                  <a:cxn ang="0">
                    <a:pos x="T8" y="T9"/>
                  </a:cxn>
                </a:cxnLst>
                <a:rect l="0" t="0" r="r" b="b"/>
                <a:pathLst>
                  <a:path w="119" h="51">
                    <a:moveTo>
                      <a:pt x="0" y="51"/>
                    </a:moveTo>
                    <a:cubicBezTo>
                      <a:pt x="3" y="45"/>
                      <a:pt x="7" y="24"/>
                      <a:pt x="17" y="15"/>
                    </a:cubicBezTo>
                    <a:cubicBezTo>
                      <a:pt x="27" y="6"/>
                      <a:pt x="46" y="0"/>
                      <a:pt x="59" y="0"/>
                    </a:cubicBezTo>
                    <a:cubicBezTo>
                      <a:pt x="72" y="0"/>
                      <a:pt x="86" y="7"/>
                      <a:pt x="96" y="15"/>
                    </a:cubicBezTo>
                    <a:cubicBezTo>
                      <a:pt x="106" y="23"/>
                      <a:pt x="114" y="44"/>
                      <a:pt x="119"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1738" name="Freeform 58"/>
              <p:cNvSpPr>
                <a:spLocks/>
              </p:cNvSpPr>
              <p:nvPr/>
            </p:nvSpPr>
            <p:spPr bwMode="auto">
              <a:xfrm>
                <a:off x="863" y="711"/>
                <a:ext cx="97" cy="54"/>
              </a:xfrm>
              <a:custGeom>
                <a:avLst/>
                <a:gdLst>
                  <a:gd name="T0" fmla="*/ 0 w 123"/>
                  <a:gd name="T1" fmla="*/ 51 h 57"/>
                  <a:gd name="T2" fmla="*/ 23 w 123"/>
                  <a:gd name="T3" fmla="*/ 15 h 57"/>
                  <a:gd name="T4" fmla="*/ 65 w 123"/>
                  <a:gd name="T5" fmla="*/ 0 h 57"/>
                  <a:gd name="T6" fmla="*/ 102 w 123"/>
                  <a:gd name="T7" fmla="*/ 15 h 57"/>
                  <a:gd name="T8" fmla="*/ 123 w 123"/>
                  <a:gd name="T9" fmla="*/ 57 h 57"/>
                </a:gdLst>
                <a:ahLst/>
                <a:cxnLst>
                  <a:cxn ang="0">
                    <a:pos x="T0" y="T1"/>
                  </a:cxn>
                  <a:cxn ang="0">
                    <a:pos x="T2" y="T3"/>
                  </a:cxn>
                  <a:cxn ang="0">
                    <a:pos x="T4" y="T5"/>
                  </a:cxn>
                  <a:cxn ang="0">
                    <a:pos x="T6" y="T7"/>
                  </a:cxn>
                  <a:cxn ang="0">
                    <a:pos x="T8" y="T9"/>
                  </a:cxn>
                </a:cxnLst>
                <a:rect l="0" t="0" r="r" b="b"/>
                <a:pathLst>
                  <a:path w="123" h="57">
                    <a:moveTo>
                      <a:pt x="0" y="51"/>
                    </a:moveTo>
                    <a:cubicBezTo>
                      <a:pt x="3" y="45"/>
                      <a:pt x="12" y="24"/>
                      <a:pt x="23" y="15"/>
                    </a:cubicBezTo>
                    <a:cubicBezTo>
                      <a:pt x="34" y="6"/>
                      <a:pt x="52" y="0"/>
                      <a:pt x="65" y="0"/>
                    </a:cubicBezTo>
                    <a:cubicBezTo>
                      <a:pt x="78" y="0"/>
                      <a:pt x="92" y="6"/>
                      <a:pt x="102" y="15"/>
                    </a:cubicBezTo>
                    <a:cubicBezTo>
                      <a:pt x="112" y="24"/>
                      <a:pt x="119" y="48"/>
                      <a:pt x="123"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71739" name="Oval 59"/>
            <p:cNvSpPr>
              <a:spLocks noChangeArrowheads="1"/>
            </p:cNvSpPr>
            <p:nvPr/>
          </p:nvSpPr>
          <p:spPr bwMode="auto">
            <a:xfrm>
              <a:off x="2976" y="1152"/>
              <a:ext cx="272" cy="272"/>
            </a:xfrm>
            <a:prstGeom prst="ellipse">
              <a:avLst/>
            </a:prstGeom>
            <a:solidFill>
              <a:schemeClr val="accent1"/>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40" name="Line 60"/>
            <p:cNvSpPr>
              <a:spLocks noChangeShapeType="1"/>
            </p:cNvSpPr>
            <p:nvPr/>
          </p:nvSpPr>
          <p:spPr bwMode="auto">
            <a:xfrm>
              <a:off x="3120" y="816"/>
              <a:ext cx="0" cy="912"/>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41" name="Text Box 61"/>
            <p:cNvSpPr txBox="1">
              <a:spLocks noChangeArrowheads="1"/>
            </p:cNvSpPr>
            <p:nvPr/>
          </p:nvSpPr>
          <p:spPr bwMode="auto">
            <a:xfrm>
              <a:off x="2928" y="912"/>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71742" name="Text Box 62"/>
            <p:cNvSpPr txBox="1">
              <a:spLocks noChangeArrowheads="1"/>
            </p:cNvSpPr>
            <p:nvPr/>
          </p:nvSpPr>
          <p:spPr bwMode="auto">
            <a:xfrm>
              <a:off x="2928" y="1392"/>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宋体" panose="02010600030101010101" pitchFamily="2" charset="-122"/>
                </a:rPr>
                <a:t>-</a:t>
              </a:r>
              <a:endParaRPr kumimoji="1" lang="en-US" altLang="zh-CN" sz="2400" b="1">
                <a:latin typeface="Times New Roman" panose="02020603050405020304" pitchFamily="18" charset="0"/>
              </a:endParaRPr>
            </a:p>
          </p:txBody>
        </p:sp>
      </p:grpSp>
      <p:sp>
        <p:nvSpPr>
          <p:cNvPr id="71743" name="Text Box 63"/>
          <p:cNvSpPr txBox="1">
            <a:spLocks noChangeArrowheads="1"/>
          </p:cNvSpPr>
          <p:nvPr/>
        </p:nvSpPr>
        <p:spPr bwMode="auto">
          <a:xfrm>
            <a:off x="1416050" y="2895600"/>
            <a:ext cx="13906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时域电路</a:t>
            </a:r>
          </a:p>
        </p:txBody>
      </p:sp>
      <p:sp>
        <p:nvSpPr>
          <p:cNvPr id="71744" name="Text Box 64"/>
          <p:cNvSpPr txBox="1">
            <a:spLocks noChangeArrowheads="1"/>
          </p:cNvSpPr>
          <p:nvPr/>
        </p:nvSpPr>
        <p:spPr bwMode="auto">
          <a:xfrm>
            <a:off x="5257800" y="2819400"/>
            <a:ext cx="14097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相量模型</a:t>
            </a:r>
          </a:p>
        </p:txBody>
      </p:sp>
      <p:graphicFrame>
        <p:nvGraphicFramePr>
          <p:cNvPr id="71745" name="Object 65"/>
          <p:cNvGraphicFramePr>
            <a:graphicFrameLocks noChangeAspect="1"/>
          </p:cNvGraphicFramePr>
          <p:nvPr/>
        </p:nvGraphicFramePr>
        <p:xfrm>
          <a:off x="1219200" y="3429000"/>
          <a:ext cx="1339850" cy="438150"/>
        </p:xfrm>
        <a:graphic>
          <a:graphicData uri="http://schemas.openxmlformats.org/presentationml/2006/ole">
            <mc:AlternateContent xmlns:mc="http://schemas.openxmlformats.org/markup-compatibility/2006">
              <mc:Choice xmlns:v="urn:schemas-microsoft-com:vml" Requires="v">
                <p:oleObj spid="_x0000_s153268" name="公式" r:id="rId12" imgW="698400" imgH="228600" progId="Equation.3">
                  <p:embed/>
                </p:oleObj>
              </mc:Choice>
              <mc:Fallback>
                <p:oleObj name="公式" r:id="rId12" imgW="698400" imgH="228600" progId="Equation.3">
                  <p:embed/>
                  <p:pic>
                    <p:nvPicPr>
                      <p:cNvPr id="71745" name="Object 6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9200" y="3429000"/>
                        <a:ext cx="133985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6" name="AutoShape 66"/>
          <p:cNvSpPr>
            <a:spLocks/>
          </p:cNvSpPr>
          <p:nvPr/>
        </p:nvSpPr>
        <p:spPr bwMode="auto">
          <a:xfrm>
            <a:off x="914400" y="3489325"/>
            <a:ext cx="152400" cy="1676400"/>
          </a:xfrm>
          <a:prstGeom prst="leftBrace">
            <a:avLst>
              <a:gd name="adj1" fmla="val 91667"/>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1747" name="Object 67"/>
          <p:cNvGraphicFramePr>
            <a:graphicFrameLocks noChangeAspect="1"/>
          </p:cNvGraphicFramePr>
          <p:nvPr/>
        </p:nvGraphicFramePr>
        <p:xfrm>
          <a:off x="5122863" y="3311525"/>
          <a:ext cx="1408112" cy="428625"/>
        </p:xfrm>
        <a:graphic>
          <a:graphicData uri="http://schemas.openxmlformats.org/presentationml/2006/ole">
            <mc:AlternateContent xmlns:mc="http://schemas.openxmlformats.org/markup-compatibility/2006">
              <mc:Choice xmlns:v="urn:schemas-microsoft-com:vml" Requires="v">
                <p:oleObj spid="_x0000_s153269" name="公式" r:id="rId14" imgW="787320" imgH="241200" progId="Equation.3">
                  <p:embed/>
                </p:oleObj>
              </mc:Choice>
              <mc:Fallback>
                <p:oleObj name="公式" r:id="rId14" imgW="787320" imgH="241200" progId="Equation.3">
                  <p:embed/>
                  <p:pic>
                    <p:nvPicPr>
                      <p:cNvPr id="71747" name="Object 6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22863" y="3311525"/>
                        <a:ext cx="1408112"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48" name="AutoShape 68"/>
          <p:cNvSpPr>
            <a:spLocks/>
          </p:cNvSpPr>
          <p:nvPr/>
        </p:nvSpPr>
        <p:spPr bwMode="auto">
          <a:xfrm>
            <a:off x="4800600" y="3505200"/>
            <a:ext cx="228600" cy="1676400"/>
          </a:xfrm>
          <a:prstGeom prst="leftBrace">
            <a:avLst>
              <a:gd name="adj1" fmla="val 61111"/>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49" name="AutoShape 69"/>
          <p:cNvSpPr>
            <a:spLocks noChangeArrowheads="1"/>
          </p:cNvSpPr>
          <p:nvPr/>
        </p:nvSpPr>
        <p:spPr bwMode="auto">
          <a:xfrm>
            <a:off x="3962400" y="4191000"/>
            <a:ext cx="685800" cy="228600"/>
          </a:xfrm>
          <a:prstGeom prst="rightArrow">
            <a:avLst>
              <a:gd name="adj1" fmla="val 50000"/>
              <a:gd name="adj2" fmla="val 75000"/>
            </a:avLst>
          </a:prstGeom>
          <a:solidFill>
            <a:srgbClr val="FF0000"/>
          </a:solid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1750" name="AutoShape 70"/>
          <p:cNvSpPr>
            <a:spLocks noChangeArrowheads="1"/>
          </p:cNvSpPr>
          <p:nvPr/>
        </p:nvSpPr>
        <p:spPr bwMode="auto">
          <a:xfrm>
            <a:off x="3962400" y="1676400"/>
            <a:ext cx="419100" cy="304800"/>
          </a:xfrm>
          <a:prstGeom prst="rightArrow">
            <a:avLst>
              <a:gd name="adj1" fmla="val 50000"/>
              <a:gd name="adj2" fmla="val 34375"/>
            </a:avLst>
          </a:prstGeom>
          <a:solidFill>
            <a:srgbClr val="FF0000"/>
          </a:solidFill>
          <a:ln w="25400">
            <a:solidFill>
              <a:schemeClr val="tx1"/>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1751" name="Object 71"/>
          <p:cNvGraphicFramePr>
            <a:graphicFrameLocks noChangeAspect="1"/>
          </p:cNvGraphicFramePr>
          <p:nvPr/>
        </p:nvGraphicFramePr>
        <p:xfrm>
          <a:off x="1066800" y="3895725"/>
          <a:ext cx="2482850" cy="752475"/>
        </p:xfrm>
        <a:graphic>
          <a:graphicData uri="http://schemas.openxmlformats.org/presentationml/2006/ole">
            <mc:AlternateContent xmlns:mc="http://schemas.openxmlformats.org/markup-compatibility/2006">
              <mc:Choice xmlns:v="urn:schemas-microsoft-com:vml" Requires="v">
                <p:oleObj spid="_x0000_s153270" name="公式" r:id="rId16" imgW="1295280" imgH="393480" progId="Equation.3">
                  <p:embed/>
                </p:oleObj>
              </mc:Choice>
              <mc:Fallback>
                <p:oleObj name="公式" r:id="rId16" imgW="1295280" imgH="393480" progId="Equation.3">
                  <p:embed/>
                  <p:pic>
                    <p:nvPicPr>
                      <p:cNvPr id="71751" name="Object 7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66800" y="3895725"/>
                        <a:ext cx="2482850"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2" name="Object 72"/>
          <p:cNvGraphicFramePr>
            <a:graphicFrameLocks noChangeAspect="1"/>
          </p:cNvGraphicFramePr>
          <p:nvPr/>
        </p:nvGraphicFramePr>
        <p:xfrm>
          <a:off x="1143000" y="4648200"/>
          <a:ext cx="1825625" cy="752475"/>
        </p:xfrm>
        <a:graphic>
          <a:graphicData uri="http://schemas.openxmlformats.org/presentationml/2006/ole">
            <mc:AlternateContent xmlns:mc="http://schemas.openxmlformats.org/markup-compatibility/2006">
              <mc:Choice xmlns:v="urn:schemas-microsoft-com:vml" Requires="v">
                <p:oleObj spid="_x0000_s153271" name="公式" r:id="rId18" imgW="952200" imgH="393480" progId="Equation.3">
                  <p:embed/>
                </p:oleObj>
              </mc:Choice>
              <mc:Fallback>
                <p:oleObj name="公式" r:id="rId18" imgW="952200" imgH="393480" progId="Equation.3">
                  <p:embed/>
                  <p:pic>
                    <p:nvPicPr>
                      <p:cNvPr id="71752" name="Object 7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43000" y="4648200"/>
                        <a:ext cx="1825625"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3" name="Object 73"/>
          <p:cNvGraphicFramePr>
            <a:graphicFrameLocks noChangeAspect="1"/>
          </p:cNvGraphicFramePr>
          <p:nvPr/>
        </p:nvGraphicFramePr>
        <p:xfrm>
          <a:off x="5062538" y="3875088"/>
          <a:ext cx="2498725" cy="771525"/>
        </p:xfrm>
        <a:graphic>
          <a:graphicData uri="http://schemas.openxmlformats.org/presentationml/2006/ole">
            <mc:AlternateContent xmlns:mc="http://schemas.openxmlformats.org/markup-compatibility/2006">
              <mc:Choice xmlns:v="urn:schemas-microsoft-com:vml" Requires="v">
                <p:oleObj spid="_x0000_s153272" name="Equation" r:id="rId20" imgW="1396800" imgH="431640" progId="Equation.3">
                  <p:embed/>
                </p:oleObj>
              </mc:Choice>
              <mc:Fallback>
                <p:oleObj name="Equation" r:id="rId20" imgW="1396800" imgH="431640" progId="Equation.3">
                  <p:embed/>
                  <p:pic>
                    <p:nvPicPr>
                      <p:cNvPr id="71753" name="Object 73"/>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062538" y="3875088"/>
                        <a:ext cx="2498725" cy="771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54" name="Object 74"/>
          <p:cNvGraphicFramePr>
            <a:graphicFrameLocks noChangeAspect="1"/>
          </p:cNvGraphicFramePr>
          <p:nvPr/>
        </p:nvGraphicFramePr>
        <p:xfrm>
          <a:off x="5095875" y="4660900"/>
          <a:ext cx="1657350" cy="749300"/>
        </p:xfrm>
        <a:graphic>
          <a:graphicData uri="http://schemas.openxmlformats.org/presentationml/2006/ole">
            <mc:AlternateContent xmlns:mc="http://schemas.openxmlformats.org/markup-compatibility/2006">
              <mc:Choice xmlns:v="urn:schemas-microsoft-com:vml" Requires="v">
                <p:oleObj spid="_x0000_s153273" name="公式" r:id="rId22" imgW="927000" imgH="419040" progId="Equation.3">
                  <p:embed/>
                </p:oleObj>
              </mc:Choice>
              <mc:Fallback>
                <p:oleObj name="公式" r:id="rId22" imgW="927000" imgH="419040" progId="Equation.3">
                  <p:embed/>
                  <p:pic>
                    <p:nvPicPr>
                      <p:cNvPr id="71754" name="Object 7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95875" y="4660900"/>
                        <a:ext cx="1657350" cy="749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文本框 1">
            <a:extLst>
              <a:ext uri="{FF2B5EF4-FFF2-40B4-BE49-F238E27FC236}">
                <a16:creationId xmlns:a16="http://schemas.microsoft.com/office/drawing/2014/main" id="{7A885E02-E5CD-4DB0-A554-30DD4F6C1F21}"/>
              </a:ext>
            </a:extLst>
          </p:cNvPr>
          <p:cNvSpPr txBox="1"/>
          <p:nvPr/>
        </p:nvSpPr>
        <p:spPr>
          <a:xfrm>
            <a:off x="2111375" y="6053822"/>
            <a:ext cx="4716356" cy="584775"/>
          </a:xfrm>
          <a:prstGeom prst="rect">
            <a:avLst/>
          </a:prstGeom>
          <a:noFill/>
        </p:spPr>
        <p:txBody>
          <a:bodyPr wrap="none" rtlCol="0">
            <a:spAutoFit/>
          </a:bodyPr>
          <a:lstStyle/>
          <a:p>
            <a:r>
              <a:rPr lang="zh-CN" altLang="en-US" sz="3200" dirty="0">
                <a:solidFill>
                  <a:srgbClr val="FF0000"/>
                </a:solidFill>
              </a:rPr>
              <a:t>认真比较一下两者的区别</a:t>
            </a:r>
          </a:p>
        </p:txBody>
      </p:sp>
    </p:spTree>
    <p:extLst>
      <p:ext uri="{BB962C8B-B14F-4D97-AF65-F5344CB8AC3E}">
        <p14:creationId xmlns:p14="http://schemas.microsoft.com/office/powerpoint/2010/main" val="3079767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1682"/>
                                        </p:tgtEl>
                                        <p:attrNameLst>
                                          <p:attrName>style.visibility</p:attrName>
                                        </p:attrNameLst>
                                      </p:cBhvr>
                                      <p:to>
                                        <p:strVal val="visible"/>
                                      </p:to>
                                    </p:set>
                                    <p:anim calcmode="lin" valueType="num">
                                      <p:cBhvr additive="base">
                                        <p:cTn id="7" dur="500" fill="hold"/>
                                        <p:tgtEl>
                                          <p:spTgt spid="71682"/>
                                        </p:tgtEl>
                                        <p:attrNameLst>
                                          <p:attrName>ppt_x</p:attrName>
                                        </p:attrNameLst>
                                      </p:cBhvr>
                                      <p:tavLst>
                                        <p:tav tm="0">
                                          <p:val>
                                            <p:strVal val="0-#ppt_w/2"/>
                                          </p:val>
                                        </p:tav>
                                        <p:tav tm="100000">
                                          <p:val>
                                            <p:strVal val="#ppt_x"/>
                                          </p:val>
                                        </p:tav>
                                      </p:tavLst>
                                    </p:anim>
                                    <p:anim calcmode="lin" valueType="num">
                                      <p:cBhvr additive="base">
                                        <p:cTn id="8" dur="500" fill="hold"/>
                                        <p:tgtEl>
                                          <p:spTgt spid="7168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71685"/>
                                        </p:tgtEl>
                                        <p:attrNameLst>
                                          <p:attrName>style.visibility</p:attrName>
                                        </p:attrNameLst>
                                      </p:cBhvr>
                                      <p:to>
                                        <p:strVal val="visible"/>
                                      </p:to>
                                    </p:set>
                                    <p:anim calcmode="lin" valueType="num">
                                      <p:cBhvr>
                                        <p:cTn id="13" dur="500" fill="hold"/>
                                        <p:tgtEl>
                                          <p:spTgt spid="71685"/>
                                        </p:tgtEl>
                                        <p:attrNameLst>
                                          <p:attrName>ppt_w</p:attrName>
                                        </p:attrNameLst>
                                      </p:cBhvr>
                                      <p:tavLst>
                                        <p:tav tm="0">
                                          <p:val>
                                            <p:fltVal val="0"/>
                                          </p:val>
                                        </p:tav>
                                        <p:tav tm="100000">
                                          <p:val>
                                            <p:strVal val="#ppt_w"/>
                                          </p:val>
                                        </p:tav>
                                      </p:tavLst>
                                    </p:anim>
                                    <p:anim calcmode="lin" valueType="num">
                                      <p:cBhvr>
                                        <p:cTn id="14" dur="500" fill="hold"/>
                                        <p:tgtEl>
                                          <p:spTgt spid="71685"/>
                                        </p:tgtEl>
                                        <p:attrNameLst>
                                          <p:attrName>ppt_h</p:attrName>
                                        </p:attrNameLst>
                                      </p:cBhvr>
                                      <p:tavLst>
                                        <p:tav tm="0">
                                          <p:val>
                                            <p:fltVal val="0"/>
                                          </p:val>
                                        </p:tav>
                                        <p:tav tm="100000">
                                          <p:val>
                                            <p:strVal val="#ppt_h"/>
                                          </p:val>
                                        </p:tav>
                                      </p:tavLst>
                                    </p:anim>
                                  </p:childTnLst>
                                </p:cTn>
                              </p:par>
                            </p:childTnLst>
                          </p:cTn>
                        </p:par>
                        <p:par>
                          <p:cTn id="15" fill="hold" nodeType="afterGroup">
                            <p:stCondLst>
                              <p:cond delay="500"/>
                            </p:stCondLst>
                            <p:childTnLst>
                              <p:par>
                                <p:cTn id="16" presetID="1" presetClass="entr" presetSubtype="0" fill="hold" grpId="0" nodeType="afterEffect">
                                  <p:stCondLst>
                                    <p:cond delay="0"/>
                                  </p:stCondLst>
                                  <p:childTnLst>
                                    <p:set>
                                      <p:cBhvr>
                                        <p:cTn id="17" dur="1" fill="hold">
                                          <p:stCondLst>
                                            <p:cond delay="499"/>
                                          </p:stCondLst>
                                        </p:cTn>
                                        <p:tgtEl>
                                          <p:spTgt spid="71743"/>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nodeType="clickEffect">
                                  <p:stCondLst>
                                    <p:cond delay="0"/>
                                  </p:stCondLst>
                                  <p:childTnLst>
                                    <p:set>
                                      <p:cBhvr>
                                        <p:cTn id="21" dur="1" fill="hold">
                                          <p:stCondLst>
                                            <p:cond delay="0"/>
                                          </p:stCondLst>
                                        </p:cTn>
                                        <p:tgtEl>
                                          <p:spTgt spid="71745"/>
                                        </p:tgtEl>
                                        <p:attrNameLst>
                                          <p:attrName>style.visibility</p:attrName>
                                        </p:attrNameLst>
                                      </p:cBhvr>
                                      <p:to>
                                        <p:strVal val="visible"/>
                                      </p:to>
                                    </p:set>
                                    <p:anim calcmode="lin" valueType="num">
                                      <p:cBhvr additive="base">
                                        <p:cTn id="22" dur="500" fill="hold"/>
                                        <p:tgtEl>
                                          <p:spTgt spid="71745"/>
                                        </p:tgtEl>
                                        <p:attrNameLst>
                                          <p:attrName>ppt_x</p:attrName>
                                        </p:attrNameLst>
                                      </p:cBhvr>
                                      <p:tavLst>
                                        <p:tav tm="0">
                                          <p:val>
                                            <p:strVal val="#ppt_x"/>
                                          </p:val>
                                        </p:tav>
                                        <p:tav tm="100000">
                                          <p:val>
                                            <p:strVal val="#ppt_x"/>
                                          </p:val>
                                        </p:tav>
                                      </p:tavLst>
                                    </p:anim>
                                    <p:anim calcmode="lin" valueType="num">
                                      <p:cBhvr additive="base">
                                        <p:cTn id="23" dur="500" fill="hold"/>
                                        <p:tgtEl>
                                          <p:spTgt spid="71745"/>
                                        </p:tgtEl>
                                        <p:attrNameLst>
                                          <p:attrName>ppt_y</p:attrName>
                                        </p:attrNameLst>
                                      </p:cBhvr>
                                      <p:tavLst>
                                        <p:tav tm="0">
                                          <p:val>
                                            <p:strVal val="1+#ppt_h/2"/>
                                          </p:val>
                                        </p:tav>
                                        <p:tav tm="100000">
                                          <p:val>
                                            <p:strVal val="#ppt_y"/>
                                          </p:val>
                                        </p:tav>
                                      </p:tavLst>
                                    </p:anim>
                                  </p:childTnLst>
                                </p:cTn>
                              </p:par>
                            </p:childTnLst>
                          </p:cTn>
                        </p:par>
                        <p:par>
                          <p:cTn id="24" fill="hold" nodeType="afterGroup">
                            <p:stCondLst>
                              <p:cond delay="500"/>
                            </p:stCondLst>
                            <p:childTnLst>
                              <p:par>
                                <p:cTn id="25" presetID="2" presetClass="entr" presetSubtype="4" fill="hold" nodeType="afterEffect">
                                  <p:stCondLst>
                                    <p:cond delay="0"/>
                                  </p:stCondLst>
                                  <p:childTnLst>
                                    <p:set>
                                      <p:cBhvr>
                                        <p:cTn id="26" dur="1" fill="hold">
                                          <p:stCondLst>
                                            <p:cond delay="0"/>
                                          </p:stCondLst>
                                        </p:cTn>
                                        <p:tgtEl>
                                          <p:spTgt spid="71746"/>
                                        </p:tgtEl>
                                        <p:attrNameLst>
                                          <p:attrName>style.visibility</p:attrName>
                                        </p:attrNameLst>
                                      </p:cBhvr>
                                      <p:to>
                                        <p:strVal val="visible"/>
                                      </p:to>
                                    </p:set>
                                    <p:anim calcmode="lin" valueType="num">
                                      <p:cBhvr additive="base">
                                        <p:cTn id="27" dur="500" fill="hold"/>
                                        <p:tgtEl>
                                          <p:spTgt spid="71746"/>
                                        </p:tgtEl>
                                        <p:attrNameLst>
                                          <p:attrName>ppt_x</p:attrName>
                                        </p:attrNameLst>
                                      </p:cBhvr>
                                      <p:tavLst>
                                        <p:tav tm="0">
                                          <p:val>
                                            <p:strVal val="#ppt_x"/>
                                          </p:val>
                                        </p:tav>
                                        <p:tav tm="100000">
                                          <p:val>
                                            <p:strVal val="#ppt_x"/>
                                          </p:val>
                                        </p:tav>
                                      </p:tavLst>
                                    </p:anim>
                                    <p:anim calcmode="lin" valueType="num">
                                      <p:cBhvr additive="base">
                                        <p:cTn id="28" dur="500" fill="hold"/>
                                        <p:tgtEl>
                                          <p:spTgt spid="71746"/>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71751"/>
                                        </p:tgtEl>
                                        <p:attrNameLst>
                                          <p:attrName>style.visibility</p:attrName>
                                        </p:attrNameLst>
                                      </p:cBhvr>
                                      <p:to>
                                        <p:strVal val="visible"/>
                                      </p:to>
                                    </p:set>
                                    <p:anim calcmode="lin" valueType="num">
                                      <p:cBhvr additive="base">
                                        <p:cTn id="33" dur="500" fill="hold"/>
                                        <p:tgtEl>
                                          <p:spTgt spid="71751"/>
                                        </p:tgtEl>
                                        <p:attrNameLst>
                                          <p:attrName>ppt_x</p:attrName>
                                        </p:attrNameLst>
                                      </p:cBhvr>
                                      <p:tavLst>
                                        <p:tav tm="0">
                                          <p:val>
                                            <p:strVal val="#ppt_x"/>
                                          </p:val>
                                        </p:tav>
                                        <p:tav tm="100000">
                                          <p:val>
                                            <p:strVal val="#ppt_x"/>
                                          </p:val>
                                        </p:tav>
                                      </p:tavLst>
                                    </p:anim>
                                    <p:anim calcmode="lin" valueType="num">
                                      <p:cBhvr additive="base">
                                        <p:cTn id="34" dur="500" fill="hold"/>
                                        <p:tgtEl>
                                          <p:spTgt spid="71751"/>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71752"/>
                                        </p:tgtEl>
                                        <p:attrNameLst>
                                          <p:attrName>style.visibility</p:attrName>
                                        </p:attrNameLst>
                                      </p:cBhvr>
                                      <p:to>
                                        <p:strVal val="visible"/>
                                      </p:to>
                                    </p:set>
                                    <p:anim calcmode="lin" valueType="num">
                                      <p:cBhvr additive="base">
                                        <p:cTn id="39" dur="500" fill="hold"/>
                                        <p:tgtEl>
                                          <p:spTgt spid="71752"/>
                                        </p:tgtEl>
                                        <p:attrNameLst>
                                          <p:attrName>ppt_x</p:attrName>
                                        </p:attrNameLst>
                                      </p:cBhvr>
                                      <p:tavLst>
                                        <p:tav tm="0">
                                          <p:val>
                                            <p:strVal val="#ppt_x"/>
                                          </p:val>
                                        </p:tav>
                                        <p:tav tm="100000">
                                          <p:val>
                                            <p:strVal val="#ppt_x"/>
                                          </p:val>
                                        </p:tav>
                                      </p:tavLst>
                                    </p:anim>
                                    <p:anim calcmode="lin" valueType="num">
                                      <p:cBhvr additive="base">
                                        <p:cTn id="40" dur="500" fill="hold"/>
                                        <p:tgtEl>
                                          <p:spTgt spid="71752"/>
                                        </p:tgtEl>
                                        <p:attrNameLst>
                                          <p:attrName>ppt_y</p:attrName>
                                        </p:attrNameLst>
                                      </p:cBhvr>
                                      <p:tavLst>
                                        <p:tav tm="0">
                                          <p:val>
                                            <p:strVal val="1+#ppt_h/2"/>
                                          </p:val>
                                        </p:tav>
                                        <p:tav tm="100000">
                                          <p:val>
                                            <p:strVal val="#ppt_y"/>
                                          </p:val>
                                        </p:tav>
                                      </p:tavLst>
                                    </p:anim>
                                  </p:childTnLst>
                                </p:cTn>
                              </p:par>
                            </p:childTnLst>
                          </p:cTn>
                        </p:par>
                        <p:par>
                          <p:cTn id="41" fill="hold" nodeType="afterGroup">
                            <p:stCondLst>
                              <p:cond delay="500"/>
                            </p:stCondLst>
                            <p:childTnLst>
                              <p:par>
                                <p:cTn id="42" presetID="2" presetClass="entr" presetSubtype="4" fill="hold" grpId="0" nodeType="afterEffect">
                                  <p:stCondLst>
                                    <p:cond delay="0"/>
                                  </p:stCondLst>
                                  <p:childTnLst>
                                    <p:set>
                                      <p:cBhvr>
                                        <p:cTn id="43" dur="1" fill="hold">
                                          <p:stCondLst>
                                            <p:cond delay="0"/>
                                          </p:stCondLst>
                                        </p:cTn>
                                        <p:tgtEl>
                                          <p:spTgt spid="71683"/>
                                        </p:tgtEl>
                                        <p:attrNameLst>
                                          <p:attrName>style.visibility</p:attrName>
                                        </p:attrNameLst>
                                      </p:cBhvr>
                                      <p:to>
                                        <p:strVal val="visible"/>
                                      </p:to>
                                    </p:set>
                                    <p:anim calcmode="lin" valueType="num">
                                      <p:cBhvr additive="base">
                                        <p:cTn id="44" dur="500" fill="hold"/>
                                        <p:tgtEl>
                                          <p:spTgt spid="71683"/>
                                        </p:tgtEl>
                                        <p:attrNameLst>
                                          <p:attrName>ppt_x</p:attrName>
                                        </p:attrNameLst>
                                      </p:cBhvr>
                                      <p:tavLst>
                                        <p:tav tm="0">
                                          <p:val>
                                            <p:strVal val="#ppt_x"/>
                                          </p:val>
                                        </p:tav>
                                        <p:tav tm="100000">
                                          <p:val>
                                            <p:strVal val="#ppt_x"/>
                                          </p:val>
                                        </p:tav>
                                      </p:tavLst>
                                    </p:anim>
                                    <p:anim calcmode="lin" valueType="num">
                                      <p:cBhvr additive="base">
                                        <p:cTn id="45" dur="500" fill="hold"/>
                                        <p:tgtEl>
                                          <p:spTgt spid="71683"/>
                                        </p:tgtEl>
                                        <p:attrNameLst>
                                          <p:attrName>ppt_y</p:attrName>
                                        </p:attrNameLst>
                                      </p:cBhvr>
                                      <p:tavLst>
                                        <p:tav tm="0">
                                          <p:val>
                                            <p:strVal val="1+#ppt_h/2"/>
                                          </p:val>
                                        </p:tav>
                                        <p:tav tm="100000">
                                          <p:val>
                                            <p:strVal val="#ppt_y"/>
                                          </p:val>
                                        </p:tav>
                                      </p:tavLst>
                                    </p:anim>
                                  </p:childTnLst>
                                </p:cTn>
                              </p:par>
                            </p:childTnLst>
                          </p:cTn>
                        </p:par>
                        <p:par>
                          <p:cTn id="46" fill="hold" nodeType="afterGroup">
                            <p:stCondLst>
                              <p:cond delay="1000"/>
                            </p:stCondLst>
                            <p:childTnLst>
                              <p:par>
                                <p:cTn id="47" presetID="12" presetClass="entr" presetSubtype="8" fill="hold" nodeType="afterEffect">
                                  <p:stCondLst>
                                    <p:cond delay="0"/>
                                  </p:stCondLst>
                                  <p:childTnLst>
                                    <p:set>
                                      <p:cBhvr>
                                        <p:cTn id="48" dur="1" fill="hold">
                                          <p:stCondLst>
                                            <p:cond delay="0"/>
                                          </p:stCondLst>
                                        </p:cTn>
                                        <p:tgtEl>
                                          <p:spTgt spid="71749"/>
                                        </p:tgtEl>
                                        <p:attrNameLst>
                                          <p:attrName>style.visibility</p:attrName>
                                        </p:attrNameLst>
                                      </p:cBhvr>
                                      <p:to>
                                        <p:strVal val="visible"/>
                                      </p:to>
                                    </p:set>
                                    <p:animEffect transition="in" filter="slide(fromLeft)">
                                      <p:cBhvr>
                                        <p:cTn id="49" dur="500"/>
                                        <p:tgtEl>
                                          <p:spTgt spid="71749"/>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71750"/>
                                        </p:tgtEl>
                                        <p:attrNameLst>
                                          <p:attrName>style.visibility</p:attrName>
                                        </p:attrNameLst>
                                      </p:cBhvr>
                                      <p:to>
                                        <p:strVal val="visible"/>
                                      </p:to>
                                    </p:set>
                                    <p:animEffect transition="in" filter="dissolve">
                                      <p:cBhvr>
                                        <p:cTn id="54" dur="500"/>
                                        <p:tgtEl>
                                          <p:spTgt spid="71750"/>
                                        </p:tgtEl>
                                      </p:cBhvr>
                                    </p:animEffect>
                                  </p:childTnLst>
                                </p:cTn>
                              </p:par>
                            </p:childTnLst>
                          </p:cTn>
                        </p:par>
                      </p:childTnLst>
                    </p:cTn>
                  </p:par>
                  <p:par>
                    <p:cTn id="55" fill="hold">
                      <p:stCondLst>
                        <p:cond delay="indefinite"/>
                      </p:stCondLst>
                      <p:childTnLst>
                        <p:par>
                          <p:cTn id="56" fill="hold">
                            <p:stCondLst>
                              <p:cond delay="0"/>
                            </p:stCondLst>
                            <p:childTnLst>
                              <p:par>
                                <p:cTn id="57" presetID="23" presetClass="entr" presetSubtype="16" fill="hold" nodeType="clickEffect">
                                  <p:stCondLst>
                                    <p:cond delay="0"/>
                                  </p:stCondLst>
                                  <p:childTnLst>
                                    <p:set>
                                      <p:cBhvr>
                                        <p:cTn id="58" dur="1" fill="hold">
                                          <p:stCondLst>
                                            <p:cond delay="0"/>
                                          </p:stCondLst>
                                        </p:cTn>
                                        <p:tgtEl>
                                          <p:spTgt spid="71714"/>
                                        </p:tgtEl>
                                        <p:attrNameLst>
                                          <p:attrName>style.visibility</p:attrName>
                                        </p:attrNameLst>
                                      </p:cBhvr>
                                      <p:to>
                                        <p:strVal val="visible"/>
                                      </p:to>
                                    </p:set>
                                    <p:anim calcmode="lin" valueType="num">
                                      <p:cBhvr>
                                        <p:cTn id="59" dur="500" fill="hold"/>
                                        <p:tgtEl>
                                          <p:spTgt spid="71714"/>
                                        </p:tgtEl>
                                        <p:attrNameLst>
                                          <p:attrName>ppt_w</p:attrName>
                                        </p:attrNameLst>
                                      </p:cBhvr>
                                      <p:tavLst>
                                        <p:tav tm="0">
                                          <p:val>
                                            <p:fltVal val="0"/>
                                          </p:val>
                                        </p:tav>
                                        <p:tav tm="100000">
                                          <p:val>
                                            <p:strVal val="#ppt_w"/>
                                          </p:val>
                                        </p:tav>
                                      </p:tavLst>
                                    </p:anim>
                                    <p:anim calcmode="lin" valueType="num">
                                      <p:cBhvr>
                                        <p:cTn id="60" dur="500" fill="hold"/>
                                        <p:tgtEl>
                                          <p:spTgt spid="71714"/>
                                        </p:tgtEl>
                                        <p:attrNameLst>
                                          <p:attrName>ppt_h</p:attrName>
                                        </p:attrNameLst>
                                      </p:cBhvr>
                                      <p:tavLst>
                                        <p:tav tm="0">
                                          <p:val>
                                            <p:fltVal val="0"/>
                                          </p:val>
                                        </p:tav>
                                        <p:tav tm="100000">
                                          <p:val>
                                            <p:strVal val="#ppt_h"/>
                                          </p:val>
                                        </p:tav>
                                      </p:tavLst>
                                    </p:anim>
                                  </p:childTnLst>
                                </p:cTn>
                              </p:par>
                            </p:childTnLst>
                          </p:cTn>
                        </p:par>
                        <p:par>
                          <p:cTn id="61" fill="hold">
                            <p:stCondLst>
                              <p:cond delay="500"/>
                            </p:stCondLst>
                            <p:childTnLst>
                              <p:par>
                                <p:cTn id="62" presetID="1" presetClass="entr" presetSubtype="0" fill="hold" grpId="0" nodeType="afterEffect">
                                  <p:stCondLst>
                                    <p:cond delay="0"/>
                                  </p:stCondLst>
                                  <p:childTnLst>
                                    <p:set>
                                      <p:cBhvr>
                                        <p:cTn id="63" dur="1" fill="hold">
                                          <p:stCondLst>
                                            <p:cond delay="499"/>
                                          </p:stCondLst>
                                        </p:cTn>
                                        <p:tgtEl>
                                          <p:spTgt spid="7174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71747"/>
                                        </p:tgtEl>
                                        <p:attrNameLst>
                                          <p:attrName>style.visibility</p:attrName>
                                        </p:attrNameLst>
                                      </p:cBhvr>
                                      <p:to>
                                        <p:strVal val="visible"/>
                                      </p:to>
                                    </p:set>
                                    <p:anim calcmode="lin" valueType="num">
                                      <p:cBhvr additive="base">
                                        <p:cTn id="68" dur="500" fill="hold"/>
                                        <p:tgtEl>
                                          <p:spTgt spid="71747"/>
                                        </p:tgtEl>
                                        <p:attrNameLst>
                                          <p:attrName>ppt_x</p:attrName>
                                        </p:attrNameLst>
                                      </p:cBhvr>
                                      <p:tavLst>
                                        <p:tav tm="0">
                                          <p:val>
                                            <p:strVal val="#ppt_x"/>
                                          </p:val>
                                        </p:tav>
                                        <p:tav tm="100000">
                                          <p:val>
                                            <p:strVal val="#ppt_x"/>
                                          </p:val>
                                        </p:tav>
                                      </p:tavLst>
                                    </p:anim>
                                    <p:anim calcmode="lin" valueType="num">
                                      <p:cBhvr additive="base">
                                        <p:cTn id="69" dur="500" fill="hold"/>
                                        <p:tgtEl>
                                          <p:spTgt spid="71747"/>
                                        </p:tgtEl>
                                        <p:attrNameLst>
                                          <p:attrName>ppt_y</p:attrName>
                                        </p:attrNameLst>
                                      </p:cBhvr>
                                      <p:tavLst>
                                        <p:tav tm="0">
                                          <p:val>
                                            <p:strVal val="1+#ppt_h/2"/>
                                          </p:val>
                                        </p:tav>
                                        <p:tav tm="100000">
                                          <p:val>
                                            <p:strVal val="#ppt_y"/>
                                          </p:val>
                                        </p:tav>
                                      </p:tavLst>
                                    </p:anim>
                                  </p:childTnLst>
                                </p:cTn>
                              </p:par>
                            </p:childTnLst>
                          </p:cTn>
                        </p:par>
                        <p:par>
                          <p:cTn id="70" fill="hold" nodeType="afterGroup">
                            <p:stCondLst>
                              <p:cond delay="500"/>
                            </p:stCondLst>
                            <p:childTnLst>
                              <p:par>
                                <p:cTn id="71" presetID="2" presetClass="entr" presetSubtype="4" fill="hold" nodeType="afterEffect">
                                  <p:stCondLst>
                                    <p:cond delay="0"/>
                                  </p:stCondLst>
                                  <p:childTnLst>
                                    <p:set>
                                      <p:cBhvr>
                                        <p:cTn id="72" dur="1" fill="hold">
                                          <p:stCondLst>
                                            <p:cond delay="0"/>
                                          </p:stCondLst>
                                        </p:cTn>
                                        <p:tgtEl>
                                          <p:spTgt spid="71748"/>
                                        </p:tgtEl>
                                        <p:attrNameLst>
                                          <p:attrName>style.visibility</p:attrName>
                                        </p:attrNameLst>
                                      </p:cBhvr>
                                      <p:to>
                                        <p:strVal val="visible"/>
                                      </p:to>
                                    </p:set>
                                    <p:anim calcmode="lin" valueType="num">
                                      <p:cBhvr additive="base">
                                        <p:cTn id="73" dur="500" fill="hold"/>
                                        <p:tgtEl>
                                          <p:spTgt spid="71748"/>
                                        </p:tgtEl>
                                        <p:attrNameLst>
                                          <p:attrName>ppt_x</p:attrName>
                                        </p:attrNameLst>
                                      </p:cBhvr>
                                      <p:tavLst>
                                        <p:tav tm="0">
                                          <p:val>
                                            <p:strVal val="#ppt_x"/>
                                          </p:val>
                                        </p:tav>
                                        <p:tav tm="100000">
                                          <p:val>
                                            <p:strVal val="#ppt_x"/>
                                          </p:val>
                                        </p:tav>
                                      </p:tavLst>
                                    </p:anim>
                                    <p:anim calcmode="lin" valueType="num">
                                      <p:cBhvr additive="base">
                                        <p:cTn id="74" dur="500" fill="hold"/>
                                        <p:tgtEl>
                                          <p:spTgt spid="71748"/>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nodeType="clickEffect">
                                  <p:stCondLst>
                                    <p:cond delay="0"/>
                                  </p:stCondLst>
                                  <p:childTnLst>
                                    <p:set>
                                      <p:cBhvr>
                                        <p:cTn id="78" dur="1" fill="hold">
                                          <p:stCondLst>
                                            <p:cond delay="0"/>
                                          </p:stCondLst>
                                        </p:cTn>
                                        <p:tgtEl>
                                          <p:spTgt spid="71753"/>
                                        </p:tgtEl>
                                        <p:attrNameLst>
                                          <p:attrName>style.visibility</p:attrName>
                                        </p:attrNameLst>
                                      </p:cBhvr>
                                      <p:to>
                                        <p:strVal val="visible"/>
                                      </p:to>
                                    </p:set>
                                    <p:anim calcmode="lin" valueType="num">
                                      <p:cBhvr additive="base">
                                        <p:cTn id="79" dur="500" fill="hold"/>
                                        <p:tgtEl>
                                          <p:spTgt spid="71753"/>
                                        </p:tgtEl>
                                        <p:attrNameLst>
                                          <p:attrName>ppt_x</p:attrName>
                                        </p:attrNameLst>
                                      </p:cBhvr>
                                      <p:tavLst>
                                        <p:tav tm="0">
                                          <p:val>
                                            <p:strVal val="#ppt_x"/>
                                          </p:val>
                                        </p:tav>
                                        <p:tav tm="100000">
                                          <p:val>
                                            <p:strVal val="#ppt_x"/>
                                          </p:val>
                                        </p:tav>
                                      </p:tavLst>
                                    </p:anim>
                                    <p:anim calcmode="lin" valueType="num">
                                      <p:cBhvr additive="base">
                                        <p:cTn id="80" dur="500" fill="hold"/>
                                        <p:tgtEl>
                                          <p:spTgt spid="71753"/>
                                        </p:tgtEl>
                                        <p:attrNameLst>
                                          <p:attrName>ppt_y</p:attrName>
                                        </p:attrNameLst>
                                      </p:cBhvr>
                                      <p:tavLst>
                                        <p:tav tm="0">
                                          <p:val>
                                            <p:strVal val="1+#ppt_h/2"/>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4" fill="hold" nodeType="clickEffect">
                                  <p:stCondLst>
                                    <p:cond delay="0"/>
                                  </p:stCondLst>
                                  <p:childTnLst>
                                    <p:set>
                                      <p:cBhvr>
                                        <p:cTn id="84" dur="1" fill="hold">
                                          <p:stCondLst>
                                            <p:cond delay="0"/>
                                          </p:stCondLst>
                                        </p:cTn>
                                        <p:tgtEl>
                                          <p:spTgt spid="71754"/>
                                        </p:tgtEl>
                                        <p:attrNameLst>
                                          <p:attrName>style.visibility</p:attrName>
                                        </p:attrNameLst>
                                      </p:cBhvr>
                                      <p:to>
                                        <p:strVal val="visible"/>
                                      </p:to>
                                    </p:set>
                                    <p:anim calcmode="lin" valueType="num">
                                      <p:cBhvr additive="base">
                                        <p:cTn id="85" dur="500" fill="hold"/>
                                        <p:tgtEl>
                                          <p:spTgt spid="71754"/>
                                        </p:tgtEl>
                                        <p:attrNameLst>
                                          <p:attrName>ppt_x</p:attrName>
                                        </p:attrNameLst>
                                      </p:cBhvr>
                                      <p:tavLst>
                                        <p:tav tm="0">
                                          <p:val>
                                            <p:strVal val="#ppt_x"/>
                                          </p:val>
                                        </p:tav>
                                        <p:tav tm="100000">
                                          <p:val>
                                            <p:strVal val="#ppt_x"/>
                                          </p:val>
                                        </p:tav>
                                      </p:tavLst>
                                    </p:anim>
                                    <p:anim calcmode="lin" valueType="num">
                                      <p:cBhvr additive="base">
                                        <p:cTn id="86" dur="500" fill="hold"/>
                                        <p:tgtEl>
                                          <p:spTgt spid="71754"/>
                                        </p:tgtEl>
                                        <p:attrNameLst>
                                          <p:attrName>ppt_y</p:attrName>
                                        </p:attrNameLst>
                                      </p:cBhvr>
                                      <p:tavLst>
                                        <p:tav tm="0">
                                          <p:val>
                                            <p:strVal val="1+#ppt_h/2"/>
                                          </p:val>
                                        </p:tav>
                                        <p:tav tm="100000">
                                          <p:val>
                                            <p:strVal val="#ppt_y"/>
                                          </p:val>
                                        </p:tav>
                                      </p:tavLst>
                                    </p:anim>
                                  </p:childTnLst>
                                </p:cTn>
                              </p:par>
                            </p:childTnLst>
                          </p:cTn>
                        </p:par>
                        <p:par>
                          <p:cTn id="87" fill="hold" nodeType="afterGroup">
                            <p:stCondLst>
                              <p:cond delay="500"/>
                            </p:stCondLst>
                            <p:childTnLst>
                              <p:par>
                                <p:cTn id="88" presetID="2" presetClass="entr" presetSubtype="4" fill="hold" grpId="0" nodeType="afterEffect">
                                  <p:stCondLst>
                                    <p:cond delay="0"/>
                                  </p:stCondLst>
                                  <p:childTnLst>
                                    <p:set>
                                      <p:cBhvr>
                                        <p:cTn id="89" dur="1" fill="hold">
                                          <p:stCondLst>
                                            <p:cond delay="0"/>
                                          </p:stCondLst>
                                        </p:cTn>
                                        <p:tgtEl>
                                          <p:spTgt spid="71684"/>
                                        </p:tgtEl>
                                        <p:attrNameLst>
                                          <p:attrName>style.visibility</p:attrName>
                                        </p:attrNameLst>
                                      </p:cBhvr>
                                      <p:to>
                                        <p:strVal val="visible"/>
                                      </p:to>
                                    </p:set>
                                    <p:anim calcmode="lin" valueType="num">
                                      <p:cBhvr additive="base">
                                        <p:cTn id="90" dur="500" fill="hold"/>
                                        <p:tgtEl>
                                          <p:spTgt spid="71684"/>
                                        </p:tgtEl>
                                        <p:attrNameLst>
                                          <p:attrName>ppt_x</p:attrName>
                                        </p:attrNameLst>
                                      </p:cBhvr>
                                      <p:tavLst>
                                        <p:tav tm="0">
                                          <p:val>
                                            <p:strVal val="#ppt_x"/>
                                          </p:val>
                                        </p:tav>
                                        <p:tav tm="100000">
                                          <p:val>
                                            <p:strVal val="#ppt_x"/>
                                          </p:val>
                                        </p:tav>
                                      </p:tavLst>
                                    </p:anim>
                                    <p:anim calcmode="lin" valueType="num">
                                      <p:cBhvr additive="base">
                                        <p:cTn id="91" dur="500" fill="hold"/>
                                        <p:tgtEl>
                                          <p:spTgt spid="71684"/>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grpId="0" nodeType="clickEffect">
                                  <p:stCondLst>
                                    <p:cond delay="0"/>
                                  </p:stCondLst>
                                  <p:childTnLst>
                                    <p:set>
                                      <p:cBhvr>
                                        <p:cTn id="95" dur="1" fill="hold">
                                          <p:stCondLst>
                                            <p:cond delay="0"/>
                                          </p:stCondLst>
                                        </p:cTn>
                                        <p:tgtEl>
                                          <p:spTgt spid="2"/>
                                        </p:tgtEl>
                                        <p:attrNameLst>
                                          <p:attrName>style.visibility</p:attrName>
                                        </p:attrNameLst>
                                      </p:cBhvr>
                                      <p:to>
                                        <p:strVal val="visible"/>
                                      </p:to>
                                    </p:set>
                                    <p:anim calcmode="lin" valueType="num">
                                      <p:cBhvr additive="base">
                                        <p:cTn id="96" dur="500" fill="hold"/>
                                        <p:tgtEl>
                                          <p:spTgt spid="2"/>
                                        </p:tgtEl>
                                        <p:attrNameLst>
                                          <p:attrName>ppt_x</p:attrName>
                                        </p:attrNameLst>
                                      </p:cBhvr>
                                      <p:tavLst>
                                        <p:tav tm="0">
                                          <p:val>
                                            <p:strVal val="#ppt_x"/>
                                          </p:val>
                                        </p:tav>
                                        <p:tav tm="100000">
                                          <p:val>
                                            <p:strVal val="#ppt_x"/>
                                          </p:val>
                                        </p:tav>
                                      </p:tavLst>
                                    </p:anim>
                                    <p:anim calcmode="lin" valueType="num">
                                      <p:cBhvr additive="base">
                                        <p:cTn id="9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autoUpdateAnimBg="0"/>
      <p:bldP spid="71683" grpId="0" autoUpdateAnimBg="0"/>
      <p:bldP spid="71684" grpId="0" autoUpdateAnimBg="0"/>
      <p:bldP spid="71743" grpId="0" autoUpdateAnimBg="0"/>
      <p:bldP spid="71744" grpId="0" autoUpdateAnimBg="0"/>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381000" y="269875"/>
            <a:ext cx="371287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dirty="0">
                <a:solidFill>
                  <a:srgbClr val="FF0000"/>
                </a:solidFill>
                <a:latin typeface="Times New Roman" panose="02020603050405020304" pitchFamily="18" charset="0"/>
              </a:rPr>
              <a:t>6.  </a:t>
            </a:r>
            <a:r>
              <a:rPr kumimoji="1" lang="zh-CN" altLang="en-US" sz="2400" b="1" dirty="0">
                <a:solidFill>
                  <a:srgbClr val="FF0000"/>
                </a:solidFill>
                <a:latin typeface="Times New Roman" panose="02020603050405020304" pitchFamily="18" charset="0"/>
              </a:rPr>
              <a:t>相量图</a:t>
            </a:r>
            <a:r>
              <a:rPr kumimoji="1" lang="en-US" altLang="zh-CN" sz="2400" b="1" dirty="0">
                <a:solidFill>
                  <a:srgbClr val="FF0000"/>
                </a:solidFill>
                <a:latin typeface="Times New Roman" panose="02020603050405020304" pitchFamily="18" charset="0"/>
              </a:rPr>
              <a:t>(</a:t>
            </a:r>
            <a:r>
              <a:rPr kumimoji="1" lang="en-US" altLang="zh-CN" sz="2400" b="1" i="1" dirty="0">
                <a:solidFill>
                  <a:srgbClr val="FF0000"/>
                </a:solidFill>
                <a:latin typeface="Times New Roman" panose="02020603050405020304" pitchFamily="18" charset="0"/>
              </a:rPr>
              <a:t>phasor diagram</a:t>
            </a:r>
            <a:r>
              <a:rPr kumimoji="1" lang="en-US" altLang="zh-CN" sz="2400" b="1" dirty="0">
                <a:solidFill>
                  <a:srgbClr val="FF0000"/>
                </a:solidFill>
                <a:latin typeface="Times New Roman" panose="02020603050405020304" pitchFamily="18" charset="0"/>
              </a:rPr>
              <a:t>)</a:t>
            </a:r>
          </a:p>
        </p:txBody>
      </p:sp>
      <p:sp>
        <p:nvSpPr>
          <p:cNvPr id="73731" name="Text Box 3"/>
          <p:cNvSpPr txBox="1">
            <a:spLocks noChangeArrowheads="1"/>
          </p:cNvSpPr>
          <p:nvPr/>
        </p:nvSpPr>
        <p:spPr bwMode="auto">
          <a:xfrm>
            <a:off x="1371600" y="838200"/>
            <a:ext cx="72294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a:t>
            </a:r>
            <a:r>
              <a:rPr kumimoji="1" lang="en-US" altLang="zh-CN" sz="2400" b="1">
                <a:latin typeface="Times New Roman" panose="02020603050405020304" pitchFamily="18" charset="0"/>
              </a:rPr>
              <a:t>1</a:t>
            </a:r>
            <a:r>
              <a:rPr kumimoji="1" lang="zh-CN" altLang="en-US" sz="2400" b="1">
                <a:latin typeface="Times New Roman" panose="02020603050405020304" pitchFamily="18" charset="0"/>
              </a:rPr>
              <a:t>）  同频率的正弦量才能表示在同一个相量图中；</a:t>
            </a:r>
          </a:p>
        </p:txBody>
      </p:sp>
      <p:sp>
        <p:nvSpPr>
          <p:cNvPr id="73733" name="Text Box 5"/>
          <p:cNvSpPr txBox="1">
            <a:spLocks noChangeArrowheads="1"/>
          </p:cNvSpPr>
          <p:nvPr/>
        </p:nvSpPr>
        <p:spPr bwMode="auto">
          <a:xfrm>
            <a:off x="1371600" y="1354294"/>
            <a:ext cx="6062878"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2</a:t>
            </a:r>
            <a:r>
              <a:rPr kumimoji="1" lang="zh-CN" altLang="en-US" sz="2400" b="1" dirty="0">
                <a:latin typeface="Times New Roman" panose="02020603050405020304" pitchFamily="18" charset="0"/>
              </a:rPr>
              <a:t>）  </a:t>
            </a:r>
            <a:r>
              <a:rPr kumimoji="1" lang="zh-CN" altLang="en-US" sz="2400" b="1" dirty="0">
                <a:latin typeface="隶书" panose="02010509060101010101" pitchFamily="49" charset="-122"/>
                <a:ea typeface="隶书" panose="02010509060101010101" pitchFamily="49" charset="-122"/>
              </a:rPr>
              <a:t>选定一个参考相量</a:t>
            </a:r>
            <a:r>
              <a:rPr kumimoji="1" lang="en-US" altLang="zh-CN" sz="2400" b="1" dirty="0">
                <a:latin typeface="隶书" panose="02010509060101010101" pitchFamily="49" charset="-122"/>
                <a:ea typeface="隶书" panose="02010509060101010101" pitchFamily="49" charset="-122"/>
              </a:rPr>
              <a:t>(</a:t>
            </a:r>
            <a:r>
              <a:rPr kumimoji="1" lang="zh-CN" altLang="en-US" sz="2400" b="1" dirty="0">
                <a:latin typeface="隶书" panose="02010509060101010101" pitchFamily="49" charset="-122"/>
                <a:ea typeface="隶书" panose="02010509060101010101" pitchFamily="49" charset="-122"/>
              </a:rPr>
              <a:t>设初相位为零</a:t>
            </a:r>
            <a:r>
              <a:rPr kumimoji="1" lang="en-US" altLang="zh-CN" sz="2400" b="1" dirty="0">
                <a:latin typeface="隶书" panose="02010509060101010101" pitchFamily="49" charset="-122"/>
                <a:ea typeface="隶书" panose="02010509060101010101" pitchFamily="49" charset="-122"/>
              </a:rPr>
              <a:t>)</a:t>
            </a:r>
            <a:r>
              <a:rPr kumimoji="1" lang="zh-CN" altLang="en-US" sz="2400" b="1" dirty="0">
                <a:latin typeface="隶书" panose="02010509060101010101" pitchFamily="49" charset="-122"/>
                <a:ea typeface="隶书" panose="02010509060101010101" pitchFamily="49" charset="-122"/>
              </a:rPr>
              <a:t>。</a:t>
            </a:r>
          </a:p>
        </p:txBody>
      </p:sp>
      <p:grpSp>
        <p:nvGrpSpPr>
          <p:cNvPr id="73734" name="Group 6"/>
          <p:cNvGrpSpPr>
            <a:grpSpLocks/>
          </p:cNvGrpSpPr>
          <p:nvPr/>
        </p:nvGrpSpPr>
        <p:grpSpPr bwMode="auto">
          <a:xfrm>
            <a:off x="4686301" y="4210050"/>
            <a:ext cx="3417888" cy="1143000"/>
            <a:chOff x="2976" y="2232"/>
            <a:chExt cx="2153" cy="720"/>
          </a:xfrm>
        </p:grpSpPr>
        <p:sp>
          <p:nvSpPr>
            <p:cNvPr id="73735" name="Line 7"/>
            <p:cNvSpPr>
              <a:spLocks noChangeShapeType="1"/>
            </p:cNvSpPr>
            <p:nvPr/>
          </p:nvSpPr>
          <p:spPr bwMode="auto">
            <a:xfrm flipV="1">
              <a:off x="3401" y="2472"/>
              <a:ext cx="1296" cy="48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36" name="Line 8"/>
            <p:cNvSpPr>
              <a:spLocks noChangeShapeType="1"/>
            </p:cNvSpPr>
            <p:nvPr/>
          </p:nvSpPr>
          <p:spPr bwMode="auto">
            <a:xfrm>
              <a:off x="2976" y="2477"/>
              <a:ext cx="1680" cy="0"/>
            </a:xfrm>
            <a:prstGeom prst="line">
              <a:avLst/>
            </a:prstGeom>
            <a:noFill/>
            <a:ln w="28575" cap="rnd">
              <a:solidFill>
                <a:schemeClr val="tx1"/>
              </a:solidFill>
              <a:prstDash val="sysDot"/>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37" name="Line 9"/>
            <p:cNvSpPr>
              <a:spLocks noChangeShapeType="1"/>
            </p:cNvSpPr>
            <p:nvPr/>
          </p:nvSpPr>
          <p:spPr bwMode="auto">
            <a:xfrm>
              <a:off x="4697" y="2472"/>
              <a:ext cx="432" cy="48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3738" name="Object 10"/>
            <p:cNvGraphicFramePr>
              <a:graphicFrameLocks noChangeAspect="1"/>
            </p:cNvGraphicFramePr>
            <p:nvPr/>
          </p:nvGraphicFramePr>
          <p:xfrm>
            <a:off x="4725" y="2232"/>
            <a:ext cx="223" cy="275"/>
          </p:xfrm>
          <a:graphic>
            <a:graphicData uri="http://schemas.openxmlformats.org/presentationml/2006/ole">
              <mc:AlternateContent xmlns:mc="http://schemas.openxmlformats.org/markup-compatibility/2006">
                <mc:Choice xmlns:v="urn:schemas-microsoft-com:vml" Requires="v">
                  <p:oleObj spid="_x0000_s177514" name="公式" r:id="rId4" imgW="164880" imgH="203040" progId="Equation.3">
                    <p:embed/>
                  </p:oleObj>
                </mc:Choice>
                <mc:Fallback>
                  <p:oleObj name="公式" r:id="rId4" imgW="164880" imgH="203040" progId="Equation.3">
                    <p:embed/>
                    <p:pic>
                      <p:nvPicPr>
                        <p:cNvPr id="73738"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5" y="2232"/>
                          <a:ext cx="223"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73739" name="Group 11"/>
          <p:cNvGrpSpPr>
            <a:grpSpLocks/>
          </p:cNvGrpSpPr>
          <p:nvPr/>
        </p:nvGrpSpPr>
        <p:grpSpPr bwMode="auto">
          <a:xfrm>
            <a:off x="5360988" y="5353050"/>
            <a:ext cx="1225550" cy="520700"/>
            <a:chOff x="3401" y="2952"/>
            <a:chExt cx="772" cy="328"/>
          </a:xfrm>
        </p:grpSpPr>
        <p:sp>
          <p:nvSpPr>
            <p:cNvPr id="73740" name="Line 12"/>
            <p:cNvSpPr>
              <a:spLocks noChangeShapeType="1"/>
            </p:cNvSpPr>
            <p:nvPr/>
          </p:nvSpPr>
          <p:spPr bwMode="auto">
            <a:xfrm>
              <a:off x="3401" y="2952"/>
              <a:ext cx="744" cy="0"/>
            </a:xfrm>
            <a:prstGeom prst="line">
              <a:avLst/>
            </a:prstGeom>
            <a:noFill/>
            <a:ln w="28575">
              <a:solidFill>
                <a:srgbClr val="66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3741" name="Object 13"/>
            <p:cNvGraphicFramePr>
              <a:graphicFrameLocks noChangeAspect="1"/>
            </p:cNvGraphicFramePr>
            <p:nvPr/>
          </p:nvGraphicFramePr>
          <p:xfrm>
            <a:off x="3920" y="2959"/>
            <a:ext cx="253" cy="321"/>
          </p:xfrm>
          <a:graphic>
            <a:graphicData uri="http://schemas.openxmlformats.org/presentationml/2006/ole">
              <mc:AlternateContent xmlns:mc="http://schemas.openxmlformats.org/markup-compatibility/2006">
                <mc:Choice xmlns:v="urn:schemas-microsoft-com:vml" Requires="v">
                  <p:oleObj spid="_x0000_s177515" name="Equation" r:id="rId6" imgW="190440" imgH="241200" progId="Equation.DSMT4">
                    <p:embed/>
                  </p:oleObj>
                </mc:Choice>
                <mc:Fallback>
                  <p:oleObj name="Equation" r:id="rId6" imgW="190440" imgH="241200" progId="Equation.DSMT4">
                    <p:embed/>
                    <p:pic>
                      <p:nvPicPr>
                        <p:cNvPr id="73741"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0" y="2959"/>
                          <a:ext cx="253"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742" name="Group 14"/>
          <p:cNvGrpSpPr>
            <a:grpSpLocks/>
          </p:cNvGrpSpPr>
          <p:nvPr/>
        </p:nvGrpSpPr>
        <p:grpSpPr bwMode="auto">
          <a:xfrm>
            <a:off x="5360988" y="5365750"/>
            <a:ext cx="3078162" cy="544513"/>
            <a:chOff x="3401" y="2960"/>
            <a:chExt cx="1939" cy="343"/>
          </a:xfrm>
        </p:grpSpPr>
        <p:sp>
          <p:nvSpPr>
            <p:cNvPr id="73743" name="Line 15"/>
            <p:cNvSpPr>
              <a:spLocks noChangeShapeType="1"/>
            </p:cNvSpPr>
            <p:nvPr/>
          </p:nvSpPr>
          <p:spPr bwMode="auto">
            <a:xfrm>
              <a:off x="3401" y="2960"/>
              <a:ext cx="1728" cy="0"/>
            </a:xfrm>
            <a:prstGeom prst="line">
              <a:avLst/>
            </a:prstGeom>
            <a:noFill/>
            <a:ln w="28575">
              <a:solidFill>
                <a:srgbClr val="66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3744" name="Object 16"/>
            <p:cNvGraphicFramePr>
              <a:graphicFrameLocks noChangeAspect="1"/>
            </p:cNvGraphicFramePr>
            <p:nvPr/>
          </p:nvGraphicFramePr>
          <p:xfrm>
            <a:off x="4592" y="2988"/>
            <a:ext cx="748" cy="315"/>
          </p:xfrm>
          <a:graphic>
            <a:graphicData uri="http://schemas.openxmlformats.org/presentationml/2006/ole">
              <mc:AlternateContent xmlns:mc="http://schemas.openxmlformats.org/markup-compatibility/2006">
                <mc:Choice xmlns:v="urn:schemas-microsoft-com:vml" Requires="v">
                  <p:oleObj spid="_x0000_s177516" name="Equation" r:id="rId8" imgW="571320" imgH="241200" progId="Equation.DSMT4">
                    <p:embed/>
                  </p:oleObj>
                </mc:Choice>
                <mc:Fallback>
                  <p:oleObj name="Equation" r:id="rId8" imgW="571320" imgH="241200" progId="Equation.DSMT4">
                    <p:embed/>
                    <p:pic>
                      <p:nvPicPr>
                        <p:cNvPr id="73744"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2" y="2988"/>
                          <a:ext cx="748" cy="3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745" name="Group 17"/>
          <p:cNvGrpSpPr>
            <a:grpSpLocks/>
          </p:cNvGrpSpPr>
          <p:nvPr/>
        </p:nvGrpSpPr>
        <p:grpSpPr bwMode="auto">
          <a:xfrm>
            <a:off x="5360988" y="3673475"/>
            <a:ext cx="1527175" cy="1679575"/>
            <a:chOff x="3401" y="1894"/>
            <a:chExt cx="962" cy="1058"/>
          </a:xfrm>
        </p:grpSpPr>
        <p:sp>
          <p:nvSpPr>
            <p:cNvPr id="73746" name="Line 18"/>
            <p:cNvSpPr>
              <a:spLocks noChangeShapeType="1"/>
            </p:cNvSpPr>
            <p:nvPr/>
          </p:nvSpPr>
          <p:spPr bwMode="auto">
            <a:xfrm flipV="1">
              <a:off x="3401" y="2184"/>
              <a:ext cx="720" cy="768"/>
            </a:xfrm>
            <a:prstGeom prst="line">
              <a:avLst/>
            </a:prstGeom>
            <a:noFill/>
            <a:ln w="28575">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47" name="Line 19"/>
            <p:cNvSpPr>
              <a:spLocks noChangeShapeType="1"/>
            </p:cNvSpPr>
            <p:nvPr/>
          </p:nvSpPr>
          <p:spPr bwMode="auto">
            <a:xfrm>
              <a:off x="3401" y="2184"/>
              <a:ext cx="720" cy="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3748" name="Object 20"/>
            <p:cNvGraphicFramePr>
              <a:graphicFrameLocks noChangeAspect="1"/>
            </p:cNvGraphicFramePr>
            <p:nvPr/>
          </p:nvGraphicFramePr>
          <p:xfrm>
            <a:off x="4117" y="1894"/>
            <a:ext cx="246" cy="334"/>
          </p:xfrm>
          <a:graphic>
            <a:graphicData uri="http://schemas.openxmlformats.org/presentationml/2006/ole">
              <mc:AlternateContent xmlns:mc="http://schemas.openxmlformats.org/markup-compatibility/2006">
                <mc:Choice xmlns:v="urn:schemas-microsoft-com:vml" Requires="v">
                  <p:oleObj spid="_x0000_s177517" name="Equation" r:id="rId10" imgW="177480" imgH="241200" progId="Equation.DSMT4">
                    <p:embed/>
                  </p:oleObj>
                </mc:Choice>
                <mc:Fallback>
                  <p:oleObj name="Equation" r:id="rId10" imgW="177480" imgH="241200" progId="Equation.DSMT4">
                    <p:embed/>
                    <p:pic>
                      <p:nvPicPr>
                        <p:cNvPr id="73748" name="Object 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17" y="1894"/>
                          <a:ext cx="246"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49" name="Line 21"/>
            <p:cNvSpPr>
              <a:spLocks noChangeShapeType="1"/>
            </p:cNvSpPr>
            <p:nvPr/>
          </p:nvSpPr>
          <p:spPr bwMode="auto">
            <a:xfrm>
              <a:off x="4120" y="2192"/>
              <a:ext cx="0" cy="752"/>
            </a:xfrm>
            <a:prstGeom prst="line">
              <a:avLst/>
            </a:prstGeom>
            <a:noFill/>
            <a:ln w="28575" cap="rnd">
              <a:solidFill>
                <a:schemeClr val="tx1"/>
              </a:solidFill>
              <a:prstDash val="sysDot"/>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73750" name="Group 22"/>
          <p:cNvGrpSpPr>
            <a:grpSpLocks/>
          </p:cNvGrpSpPr>
          <p:nvPr/>
        </p:nvGrpSpPr>
        <p:grpSpPr bwMode="auto">
          <a:xfrm>
            <a:off x="5138738" y="3619500"/>
            <a:ext cx="401637" cy="1733550"/>
            <a:chOff x="3261" y="1860"/>
            <a:chExt cx="253" cy="1092"/>
          </a:xfrm>
        </p:grpSpPr>
        <p:grpSp>
          <p:nvGrpSpPr>
            <p:cNvPr id="73751" name="Group 23"/>
            <p:cNvGrpSpPr>
              <a:grpSpLocks/>
            </p:cNvGrpSpPr>
            <p:nvPr/>
          </p:nvGrpSpPr>
          <p:grpSpPr bwMode="auto">
            <a:xfrm>
              <a:off x="3261" y="1860"/>
              <a:ext cx="247" cy="1092"/>
              <a:chOff x="3261" y="1860"/>
              <a:chExt cx="247" cy="1092"/>
            </a:xfrm>
          </p:grpSpPr>
          <p:sp>
            <p:nvSpPr>
              <p:cNvPr id="73752" name="Line 24"/>
              <p:cNvSpPr>
                <a:spLocks noChangeShapeType="1"/>
              </p:cNvSpPr>
              <p:nvPr/>
            </p:nvSpPr>
            <p:spPr bwMode="auto">
              <a:xfrm flipV="1">
                <a:off x="3401" y="2184"/>
                <a:ext cx="0" cy="768"/>
              </a:xfrm>
              <a:prstGeom prst="line">
                <a:avLst/>
              </a:prstGeom>
              <a:noFill/>
              <a:ln w="28575">
                <a:solidFill>
                  <a:srgbClr val="FF33CC"/>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3753" name="Object 25"/>
              <p:cNvGraphicFramePr>
                <a:graphicFrameLocks noChangeAspect="1"/>
              </p:cNvGraphicFramePr>
              <p:nvPr/>
            </p:nvGraphicFramePr>
            <p:xfrm>
              <a:off x="3261" y="1860"/>
              <a:ext cx="247" cy="311"/>
            </p:xfrm>
            <a:graphic>
              <a:graphicData uri="http://schemas.openxmlformats.org/presentationml/2006/ole">
                <mc:AlternateContent xmlns:mc="http://schemas.openxmlformats.org/markup-compatibility/2006">
                  <mc:Choice xmlns:v="urn:schemas-microsoft-com:vml" Requires="v">
                    <p:oleObj spid="_x0000_s177518" name="Equation" r:id="rId12" imgW="190440" imgH="241200" progId="Equation.DSMT4">
                      <p:embed/>
                    </p:oleObj>
                  </mc:Choice>
                  <mc:Fallback>
                    <p:oleObj name="Equation" r:id="rId12" imgW="190440" imgH="241200" progId="Equation.DSMT4">
                      <p:embed/>
                      <p:pic>
                        <p:nvPicPr>
                          <p:cNvPr id="73753"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61" y="1860"/>
                            <a:ext cx="247" cy="3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754" name="Group 26"/>
            <p:cNvGrpSpPr>
              <a:grpSpLocks/>
            </p:cNvGrpSpPr>
            <p:nvPr/>
          </p:nvGrpSpPr>
          <p:grpSpPr bwMode="auto">
            <a:xfrm>
              <a:off x="3418" y="2853"/>
              <a:ext cx="96" cy="87"/>
              <a:chOff x="2608" y="3768"/>
              <a:chExt cx="96" cy="87"/>
            </a:xfrm>
          </p:grpSpPr>
          <p:sp>
            <p:nvSpPr>
              <p:cNvPr id="73755" name="Line 27"/>
              <p:cNvSpPr>
                <a:spLocks noChangeShapeType="1"/>
              </p:cNvSpPr>
              <p:nvPr/>
            </p:nvSpPr>
            <p:spPr bwMode="auto">
              <a:xfrm>
                <a:off x="2608" y="3768"/>
                <a:ext cx="96"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756" name="Line 28"/>
              <p:cNvSpPr>
                <a:spLocks noChangeShapeType="1"/>
              </p:cNvSpPr>
              <p:nvPr/>
            </p:nvSpPr>
            <p:spPr bwMode="auto">
              <a:xfrm flipH="1">
                <a:off x="2694" y="3773"/>
                <a:ext cx="1" cy="82"/>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pSp>
        <p:nvGrpSpPr>
          <p:cNvPr id="73757" name="Group 29"/>
          <p:cNvGrpSpPr>
            <a:grpSpLocks/>
          </p:cNvGrpSpPr>
          <p:nvPr/>
        </p:nvGrpSpPr>
        <p:grpSpPr bwMode="auto">
          <a:xfrm>
            <a:off x="4411663" y="4159250"/>
            <a:ext cx="1042987" cy="1193800"/>
            <a:chOff x="2803" y="2200"/>
            <a:chExt cx="657" cy="752"/>
          </a:xfrm>
        </p:grpSpPr>
        <p:grpSp>
          <p:nvGrpSpPr>
            <p:cNvPr id="73758" name="Group 30"/>
            <p:cNvGrpSpPr>
              <a:grpSpLocks/>
            </p:cNvGrpSpPr>
            <p:nvPr/>
          </p:nvGrpSpPr>
          <p:grpSpPr bwMode="auto">
            <a:xfrm>
              <a:off x="2803" y="2200"/>
              <a:ext cx="598" cy="752"/>
              <a:chOff x="2803" y="2200"/>
              <a:chExt cx="598" cy="752"/>
            </a:xfrm>
          </p:grpSpPr>
          <p:sp>
            <p:nvSpPr>
              <p:cNvPr id="73759" name="Line 31"/>
              <p:cNvSpPr>
                <a:spLocks noChangeShapeType="1"/>
              </p:cNvSpPr>
              <p:nvPr/>
            </p:nvSpPr>
            <p:spPr bwMode="auto">
              <a:xfrm flipH="1" flipV="1">
                <a:off x="2956" y="2485"/>
                <a:ext cx="445" cy="467"/>
              </a:xfrm>
              <a:prstGeom prst="line">
                <a:avLst/>
              </a:prstGeom>
              <a:noFill/>
              <a:ln w="28575">
                <a:solidFill>
                  <a:schemeClr val="accent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73760" name="Object 32"/>
              <p:cNvGraphicFramePr>
                <a:graphicFrameLocks noChangeAspect="1"/>
              </p:cNvGraphicFramePr>
              <p:nvPr/>
            </p:nvGraphicFramePr>
            <p:xfrm>
              <a:off x="2803" y="2200"/>
              <a:ext cx="257" cy="287"/>
            </p:xfrm>
            <a:graphic>
              <a:graphicData uri="http://schemas.openxmlformats.org/presentationml/2006/ole">
                <mc:AlternateContent xmlns:mc="http://schemas.openxmlformats.org/markup-compatibility/2006">
                  <mc:Choice xmlns:v="urn:schemas-microsoft-com:vml" Requires="v">
                    <p:oleObj spid="_x0000_s177519" name="Equation" r:id="rId14" imgW="215640" imgH="241200" progId="Equation.DSMT4">
                      <p:embed/>
                    </p:oleObj>
                  </mc:Choice>
                  <mc:Fallback>
                    <p:oleObj name="Equation" r:id="rId14" imgW="215640" imgH="241200" progId="Equation.DSMT4">
                      <p:embed/>
                      <p:pic>
                        <p:nvPicPr>
                          <p:cNvPr id="73760" name="Object 3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03" y="2200"/>
                            <a:ext cx="257"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761" name="Group 33"/>
            <p:cNvGrpSpPr>
              <a:grpSpLocks/>
            </p:cNvGrpSpPr>
            <p:nvPr/>
          </p:nvGrpSpPr>
          <p:grpSpPr bwMode="auto">
            <a:xfrm rot="-2342533">
              <a:off x="3364" y="2823"/>
              <a:ext cx="96" cy="87"/>
              <a:chOff x="2608" y="3768"/>
              <a:chExt cx="96" cy="87"/>
            </a:xfrm>
          </p:grpSpPr>
          <p:sp>
            <p:nvSpPr>
              <p:cNvPr id="73762" name="Line 34"/>
              <p:cNvSpPr>
                <a:spLocks noChangeShapeType="1"/>
              </p:cNvSpPr>
              <p:nvPr/>
            </p:nvSpPr>
            <p:spPr bwMode="auto">
              <a:xfrm>
                <a:off x="2608" y="3768"/>
                <a:ext cx="96"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763" name="Line 35"/>
              <p:cNvSpPr>
                <a:spLocks noChangeShapeType="1"/>
              </p:cNvSpPr>
              <p:nvPr/>
            </p:nvSpPr>
            <p:spPr bwMode="auto">
              <a:xfrm flipH="1">
                <a:off x="2694" y="3773"/>
                <a:ext cx="1" cy="82"/>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grpSp>
        <p:nvGrpSpPr>
          <p:cNvPr id="73764" name="Group 36"/>
          <p:cNvGrpSpPr>
            <a:grpSpLocks/>
          </p:cNvGrpSpPr>
          <p:nvPr/>
        </p:nvGrpSpPr>
        <p:grpSpPr bwMode="auto">
          <a:xfrm>
            <a:off x="749300" y="2943225"/>
            <a:ext cx="3328988" cy="2555875"/>
            <a:chOff x="472" y="1854"/>
            <a:chExt cx="2097" cy="1610"/>
          </a:xfrm>
        </p:grpSpPr>
        <p:sp>
          <p:nvSpPr>
            <p:cNvPr id="73765" name="Text Box 37"/>
            <p:cNvSpPr txBox="1">
              <a:spLocks noChangeArrowheads="1"/>
            </p:cNvSpPr>
            <p:nvPr/>
          </p:nvSpPr>
          <p:spPr bwMode="auto">
            <a:xfrm>
              <a:off x="853" y="2112"/>
              <a:ext cx="47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a:latin typeface="Times New Roman" panose="02020603050405020304" pitchFamily="18" charset="0"/>
                </a:rPr>
                <a:t>j</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L</a:t>
              </a:r>
            </a:p>
          </p:txBody>
        </p:sp>
        <p:sp>
          <p:nvSpPr>
            <p:cNvPr id="73766" name="Text Box 38"/>
            <p:cNvSpPr txBox="1">
              <a:spLocks noChangeArrowheads="1"/>
            </p:cNvSpPr>
            <p:nvPr/>
          </p:nvSpPr>
          <p:spPr bwMode="auto">
            <a:xfrm>
              <a:off x="816" y="2928"/>
              <a:ext cx="63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a:latin typeface="Times New Roman" panose="02020603050405020304" pitchFamily="18" charset="0"/>
                </a:rPr>
                <a:t>1</a:t>
              </a:r>
              <a:r>
                <a:rPr kumimoji="1" lang="en-US" altLang="zh-CN" sz="2400" b="1" i="1">
                  <a:latin typeface="Times New Roman" panose="02020603050405020304" pitchFamily="18" charset="0"/>
                </a:rPr>
                <a:t>/</a:t>
              </a:r>
              <a:r>
                <a:rPr kumimoji="1" lang="en-US" altLang="zh-CN" sz="2400" b="1">
                  <a:latin typeface="Times New Roman" panose="02020603050405020304" pitchFamily="18" charset="0"/>
                </a:rPr>
                <a:t>j</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C</a:t>
              </a:r>
            </a:p>
          </p:txBody>
        </p:sp>
        <p:graphicFrame>
          <p:nvGraphicFramePr>
            <p:cNvPr id="73767" name="Object 39"/>
            <p:cNvGraphicFramePr>
              <a:graphicFrameLocks noChangeAspect="1"/>
            </p:cNvGraphicFramePr>
            <p:nvPr/>
          </p:nvGraphicFramePr>
          <p:xfrm>
            <a:off x="545" y="2773"/>
            <a:ext cx="162" cy="224"/>
          </p:xfrm>
          <a:graphic>
            <a:graphicData uri="http://schemas.openxmlformats.org/presentationml/2006/ole">
              <mc:AlternateContent xmlns:mc="http://schemas.openxmlformats.org/markup-compatibility/2006">
                <mc:Choice xmlns:v="urn:schemas-microsoft-com:vml" Requires="v">
                  <p:oleObj spid="_x0000_s177520" name="公式" r:id="rId16" imgW="164880" imgH="203040" progId="Equation.3">
                    <p:embed/>
                  </p:oleObj>
                </mc:Choice>
                <mc:Fallback>
                  <p:oleObj name="公式" r:id="rId16" imgW="164880" imgH="203040" progId="Equation.3">
                    <p:embed/>
                    <p:pic>
                      <p:nvPicPr>
                        <p:cNvPr id="73767" name="Object 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5" y="2773"/>
                          <a:ext cx="162"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3768" name="Object 40"/>
            <p:cNvGraphicFramePr>
              <a:graphicFrameLocks noChangeAspect="1"/>
            </p:cNvGraphicFramePr>
            <p:nvPr/>
          </p:nvGraphicFramePr>
          <p:xfrm>
            <a:off x="925" y="2478"/>
            <a:ext cx="234" cy="281"/>
          </p:xfrm>
          <a:graphic>
            <a:graphicData uri="http://schemas.openxmlformats.org/presentationml/2006/ole">
              <mc:AlternateContent xmlns:mc="http://schemas.openxmlformats.org/markup-compatibility/2006">
                <mc:Choice xmlns:v="urn:schemas-microsoft-com:vml" Requires="v">
                  <p:oleObj spid="_x0000_s177521" name="公式" r:id="rId18" imgW="190440" imgH="228600" progId="Equation.3">
                    <p:embed/>
                  </p:oleObj>
                </mc:Choice>
                <mc:Fallback>
                  <p:oleObj name="公式" r:id="rId18" imgW="190440" imgH="228600" progId="Equation.3">
                    <p:embed/>
                    <p:pic>
                      <p:nvPicPr>
                        <p:cNvPr id="73768" name="Object 40"/>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25" y="2478"/>
                          <a:ext cx="234"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69" name="Object 41"/>
            <p:cNvGraphicFramePr>
              <a:graphicFrameLocks noChangeAspect="1"/>
            </p:cNvGraphicFramePr>
            <p:nvPr/>
          </p:nvGraphicFramePr>
          <p:xfrm>
            <a:off x="1509" y="2472"/>
            <a:ext cx="190" cy="240"/>
          </p:xfrm>
          <a:graphic>
            <a:graphicData uri="http://schemas.openxmlformats.org/presentationml/2006/ole">
              <mc:AlternateContent xmlns:mc="http://schemas.openxmlformats.org/markup-compatibility/2006">
                <mc:Choice xmlns:v="urn:schemas-microsoft-com:vml" Requires="v">
                  <p:oleObj spid="_x0000_s177522" name="公式" r:id="rId20" imgW="190440" imgH="241200" progId="Equation.3">
                    <p:embed/>
                  </p:oleObj>
                </mc:Choice>
                <mc:Fallback>
                  <p:oleObj name="公式" r:id="rId20" imgW="190440" imgH="241200" progId="Equation.3">
                    <p:embed/>
                    <p:pic>
                      <p:nvPicPr>
                        <p:cNvPr id="73769" name="Object 41"/>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09" y="2472"/>
                          <a:ext cx="19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770" name="Object 42"/>
            <p:cNvGraphicFramePr>
              <a:graphicFrameLocks noChangeAspect="1"/>
            </p:cNvGraphicFramePr>
            <p:nvPr/>
          </p:nvGraphicFramePr>
          <p:xfrm>
            <a:off x="1951" y="2112"/>
            <a:ext cx="248" cy="281"/>
          </p:xfrm>
          <a:graphic>
            <a:graphicData uri="http://schemas.openxmlformats.org/presentationml/2006/ole">
              <mc:AlternateContent xmlns:mc="http://schemas.openxmlformats.org/markup-compatibility/2006">
                <mc:Choice xmlns:v="urn:schemas-microsoft-com:vml" Requires="v">
                  <p:oleObj spid="_x0000_s177523" name="公式" r:id="rId22" imgW="203040" imgH="228600" progId="Equation.3">
                    <p:embed/>
                  </p:oleObj>
                </mc:Choice>
                <mc:Fallback>
                  <p:oleObj name="公式" r:id="rId22" imgW="203040" imgH="228600" progId="Equation.3">
                    <p:embed/>
                    <p:pic>
                      <p:nvPicPr>
                        <p:cNvPr id="73770" name="Object 42"/>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951" y="2112"/>
                          <a:ext cx="248"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71" name="Line 43"/>
            <p:cNvSpPr>
              <a:spLocks noChangeShapeType="1"/>
            </p:cNvSpPr>
            <p:nvPr/>
          </p:nvSpPr>
          <p:spPr bwMode="auto">
            <a:xfrm>
              <a:off x="1340" y="2880"/>
              <a:ext cx="22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2" name="Line 44"/>
            <p:cNvSpPr>
              <a:spLocks noChangeShapeType="1"/>
            </p:cNvSpPr>
            <p:nvPr/>
          </p:nvSpPr>
          <p:spPr bwMode="auto">
            <a:xfrm flipV="1">
              <a:off x="1340" y="2973"/>
              <a:ext cx="221" cy="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3" name="Line 45"/>
            <p:cNvSpPr>
              <a:spLocks noChangeShapeType="1"/>
            </p:cNvSpPr>
            <p:nvPr/>
          </p:nvSpPr>
          <p:spPr bwMode="auto">
            <a:xfrm>
              <a:off x="1447" y="2448"/>
              <a:ext cx="0" cy="43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4" name="Line 46"/>
            <p:cNvSpPr>
              <a:spLocks noChangeShapeType="1"/>
            </p:cNvSpPr>
            <p:nvPr/>
          </p:nvSpPr>
          <p:spPr bwMode="auto">
            <a:xfrm>
              <a:off x="1447" y="2972"/>
              <a:ext cx="0" cy="3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775" name="Line 47"/>
            <p:cNvSpPr>
              <a:spLocks noChangeShapeType="1"/>
            </p:cNvSpPr>
            <p:nvPr/>
          </p:nvSpPr>
          <p:spPr bwMode="auto">
            <a:xfrm>
              <a:off x="1273" y="2448"/>
              <a:ext cx="96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6" name="Line 48"/>
            <p:cNvSpPr>
              <a:spLocks noChangeShapeType="1"/>
            </p:cNvSpPr>
            <p:nvPr/>
          </p:nvSpPr>
          <p:spPr bwMode="auto">
            <a:xfrm>
              <a:off x="2233" y="2448"/>
              <a:ext cx="0" cy="91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7" name="Rectangle 49"/>
            <p:cNvSpPr>
              <a:spLocks noChangeArrowheads="1"/>
            </p:cNvSpPr>
            <p:nvPr/>
          </p:nvSpPr>
          <p:spPr bwMode="auto">
            <a:xfrm>
              <a:off x="2179" y="2784"/>
              <a:ext cx="102" cy="272"/>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3778" name="Line 50"/>
            <p:cNvSpPr>
              <a:spLocks noChangeShapeType="1"/>
            </p:cNvSpPr>
            <p:nvPr/>
          </p:nvSpPr>
          <p:spPr bwMode="auto">
            <a:xfrm flipH="1">
              <a:off x="745" y="3360"/>
              <a:ext cx="148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79" name="Line 51"/>
            <p:cNvSpPr>
              <a:spLocks noChangeShapeType="1"/>
            </p:cNvSpPr>
            <p:nvPr/>
          </p:nvSpPr>
          <p:spPr bwMode="auto">
            <a:xfrm>
              <a:off x="745" y="2448"/>
              <a:ext cx="14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0" name="Text Box 52"/>
            <p:cNvSpPr txBox="1">
              <a:spLocks noChangeArrowheads="1"/>
            </p:cNvSpPr>
            <p:nvPr/>
          </p:nvSpPr>
          <p:spPr bwMode="auto">
            <a:xfrm>
              <a:off x="1920" y="2736"/>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73781" name="Line 53"/>
            <p:cNvSpPr>
              <a:spLocks noChangeShapeType="1"/>
            </p:cNvSpPr>
            <p:nvPr/>
          </p:nvSpPr>
          <p:spPr bwMode="auto">
            <a:xfrm>
              <a:off x="907" y="2484"/>
              <a:ext cx="288" cy="0"/>
            </a:xfrm>
            <a:prstGeom prst="line">
              <a:avLst/>
            </a:prstGeom>
            <a:noFill/>
            <a:ln w="19050">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2" name="Line 54"/>
            <p:cNvSpPr>
              <a:spLocks noChangeShapeType="1"/>
            </p:cNvSpPr>
            <p:nvPr/>
          </p:nvSpPr>
          <p:spPr bwMode="auto">
            <a:xfrm>
              <a:off x="1513" y="2544"/>
              <a:ext cx="0" cy="240"/>
            </a:xfrm>
            <a:prstGeom prst="line">
              <a:avLst/>
            </a:prstGeom>
            <a:noFill/>
            <a:ln w="19050">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3783" name="Line 55"/>
            <p:cNvSpPr>
              <a:spLocks noChangeShapeType="1"/>
            </p:cNvSpPr>
            <p:nvPr/>
          </p:nvSpPr>
          <p:spPr bwMode="auto">
            <a:xfrm>
              <a:off x="1933" y="2400"/>
              <a:ext cx="288" cy="0"/>
            </a:xfrm>
            <a:prstGeom prst="line">
              <a:avLst/>
            </a:prstGeom>
            <a:noFill/>
            <a:ln w="19050">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3784" name="Group 56"/>
            <p:cNvGrpSpPr>
              <a:grpSpLocks/>
            </p:cNvGrpSpPr>
            <p:nvPr/>
          </p:nvGrpSpPr>
          <p:grpSpPr bwMode="auto">
            <a:xfrm>
              <a:off x="889" y="2391"/>
              <a:ext cx="384" cy="57"/>
              <a:chOff x="576" y="711"/>
              <a:chExt cx="384" cy="57"/>
            </a:xfrm>
          </p:grpSpPr>
          <p:sp>
            <p:nvSpPr>
              <p:cNvPr id="73785" name="Freeform 57"/>
              <p:cNvSpPr>
                <a:spLocks/>
              </p:cNvSpPr>
              <p:nvPr/>
            </p:nvSpPr>
            <p:spPr bwMode="auto">
              <a:xfrm>
                <a:off x="576" y="711"/>
                <a:ext cx="98" cy="57"/>
              </a:xfrm>
              <a:custGeom>
                <a:avLst/>
                <a:gdLst>
                  <a:gd name="T0" fmla="*/ 0 w 98"/>
                  <a:gd name="T1" fmla="*/ 57 h 57"/>
                  <a:gd name="T2" fmla="*/ 18 w 98"/>
                  <a:gd name="T3" fmla="*/ 14 h 57"/>
                  <a:gd name="T4" fmla="*/ 47 w 98"/>
                  <a:gd name="T5" fmla="*/ 0 h 57"/>
                  <a:gd name="T6" fmla="*/ 80 w 98"/>
                  <a:gd name="T7" fmla="*/ 14 h 57"/>
                  <a:gd name="T8" fmla="*/ 98 w 98"/>
                  <a:gd name="T9" fmla="*/ 48 h 57"/>
                </a:gdLst>
                <a:ahLst/>
                <a:cxnLst>
                  <a:cxn ang="0">
                    <a:pos x="T0" y="T1"/>
                  </a:cxn>
                  <a:cxn ang="0">
                    <a:pos x="T2" y="T3"/>
                  </a:cxn>
                  <a:cxn ang="0">
                    <a:pos x="T4" y="T5"/>
                  </a:cxn>
                  <a:cxn ang="0">
                    <a:pos x="T6" y="T7"/>
                  </a:cxn>
                  <a:cxn ang="0">
                    <a:pos x="T8" y="T9"/>
                  </a:cxn>
                </a:cxnLst>
                <a:rect l="0" t="0" r="r" b="b"/>
                <a:pathLst>
                  <a:path w="98" h="57">
                    <a:moveTo>
                      <a:pt x="0" y="57"/>
                    </a:moveTo>
                    <a:cubicBezTo>
                      <a:pt x="3" y="50"/>
                      <a:pt x="10" y="23"/>
                      <a:pt x="18" y="14"/>
                    </a:cubicBezTo>
                    <a:cubicBezTo>
                      <a:pt x="26" y="5"/>
                      <a:pt x="37" y="0"/>
                      <a:pt x="47" y="0"/>
                    </a:cubicBezTo>
                    <a:cubicBezTo>
                      <a:pt x="57" y="0"/>
                      <a:pt x="71" y="6"/>
                      <a:pt x="80" y="14"/>
                    </a:cubicBezTo>
                    <a:cubicBezTo>
                      <a:pt x="89" y="22"/>
                      <a:pt x="94" y="42"/>
                      <a:pt x="98" y="4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3786" name="Freeform 58"/>
              <p:cNvSpPr>
                <a:spLocks/>
              </p:cNvSpPr>
              <p:nvPr/>
            </p:nvSpPr>
            <p:spPr bwMode="auto">
              <a:xfrm>
                <a:off x="674" y="711"/>
                <a:ext cx="95" cy="51"/>
              </a:xfrm>
              <a:custGeom>
                <a:avLst/>
                <a:gdLst>
                  <a:gd name="T0" fmla="*/ 0 w 121"/>
                  <a:gd name="T1" fmla="*/ 54 h 54"/>
                  <a:gd name="T2" fmla="*/ 24 w 121"/>
                  <a:gd name="T3" fmla="*/ 15 h 54"/>
                  <a:gd name="T4" fmla="*/ 66 w 121"/>
                  <a:gd name="T5" fmla="*/ 0 h 54"/>
                  <a:gd name="T6" fmla="*/ 103 w 121"/>
                  <a:gd name="T7" fmla="*/ 15 h 54"/>
                  <a:gd name="T8" fmla="*/ 121 w 121"/>
                  <a:gd name="T9" fmla="*/ 51 h 54"/>
                </a:gdLst>
                <a:ahLst/>
                <a:cxnLst>
                  <a:cxn ang="0">
                    <a:pos x="T0" y="T1"/>
                  </a:cxn>
                  <a:cxn ang="0">
                    <a:pos x="T2" y="T3"/>
                  </a:cxn>
                  <a:cxn ang="0">
                    <a:pos x="T4" y="T5"/>
                  </a:cxn>
                  <a:cxn ang="0">
                    <a:pos x="T6" y="T7"/>
                  </a:cxn>
                  <a:cxn ang="0">
                    <a:pos x="T8" y="T9"/>
                  </a:cxn>
                </a:cxnLst>
                <a:rect l="0" t="0" r="r" b="b"/>
                <a:pathLst>
                  <a:path w="121" h="54">
                    <a:moveTo>
                      <a:pt x="0" y="54"/>
                    </a:moveTo>
                    <a:cubicBezTo>
                      <a:pt x="4" y="47"/>
                      <a:pt x="13" y="24"/>
                      <a:pt x="24" y="15"/>
                    </a:cubicBezTo>
                    <a:cubicBezTo>
                      <a:pt x="35" y="6"/>
                      <a:pt x="53" y="0"/>
                      <a:pt x="66" y="0"/>
                    </a:cubicBezTo>
                    <a:cubicBezTo>
                      <a:pt x="79" y="0"/>
                      <a:pt x="94" y="7"/>
                      <a:pt x="103" y="15"/>
                    </a:cubicBezTo>
                    <a:cubicBezTo>
                      <a:pt x="112" y="23"/>
                      <a:pt x="117" y="44"/>
                      <a:pt x="121"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3787" name="Freeform 59"/>
              <p:cNvSpPr>
                <a:spLocks/>
              </p:cNvSpPr>
              <p:nvPr/>
            </p:nvSpPr>
            <p:spPr bwMode="auto">
              <a:xfrm>
                <a:off x="769" y="711"/>
                <a:ext cx="94" cy="48"/>
              </a:xfrm>
              <a:custGeom>
                <a:avLst/>
                <a:gdLst>
                  <a:gd name="T0" fmla="*/ 0 w 119"/>
                  <a:gd name="T1" fmla="*/ 51 h 51"/>
                  <a:gd name="T2" fmla="*/ 17 w 119"/>
                  <a:gd name="T3" fmla="*/ 15 h 51"/>
                  <a:gd name="T4" fmla="*/ 59 w 119"/>
                  <a:gd name="T5" fmla="*/ 0 h 51"/>
                  <a:gd name="T6" fmla="*/ 96 w 119"/>
                  <a:gd name="T7" fmla="*/ 15 h 51"/>
                  <a:gd name="T8" fmla="*/ 119 w 119"/>
                  <a:gd name="T9" fmla="*/ 51 h 51"/>
                </a:gdLst>
                <a:ahLst/>
                <a:cxnLst>
                  <a:cxn ang="0">
                    <a:pos x="T0" y="T1"/>
                  </a:cxn>
                  <a:cxn ang="0">
                    <a:pos x="T2" y="T3"/>
                  </a:cxn>
                  <a:cxn ang="0">
                    <a:pos x="T4" y="T5"/>
                  </a:cxn>
                  <a:cxn ang="0">
                    <a:pos x="T6" y="T7"/>
                  </a:cxn>
                  <a:cxn ang="0">
                    <a:pos x="T8" y="T9"/>
                  </a:cxn>
                </a:cxnLst>
                <a:rect l="0" t="0" r="r" b="b"/>
                <a:pathLst>
                  <a:path w="119" h="51">
                    <a:moveTo>
                      <a:pt x="0" y="51"/>
                    </a:moveTo>
                    <a:cubicBezTo>
                      <a:pt x="3" y="45"/>
                      <a:pt x="7" y="24"/>
                      <a:pt x="17" y="15"/>
                    </a:cubicBezTo>
                    <a:cubicBezTo>
                      <a:pt x="27" y="6"/>
                      <a:pt x="46" y="0"/>
                      <a:pt x="59" y="0"/>
                    </a:cubicBezTo>
                    <a:cubicBezTo>
                      <a:pt x="72" y="0"/>
                      <a:pt x="86" y="7"/>
                      <a:pt x="96" y="15"/>
                    </a:cubicBezTo>
                    <a:cubicBezTo>
                      <a:pt x="106" y="23"/>
                      <a:pt x="114" y="44"/>
                      <a:pt x="119"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3788" name="Freeform 60"/>
              <p:cNvSpPr>
                <a:spLocks/>
              </p:cNvSpPr>
              <p:nvPr/>
            </p:nvSpPr>
            <p:spPr bwMode="auto">
              <a:xfrm>
                <a:off x="863" y="711"/>
                <a:ext cx="97" cy="54"/>
              </a:xfrm>
              <a:custGeom>
                <a:avLst/>
                <a:gdLst>
                  <a:gd name="T0" fmla="*/ 0 w 123"/>
                  <a:gd name="T1" fmla="*/ 51 h 57"/>
                  <a:gd name="T2" fmla="*/ 23 w 123"/>
                  <a:gd name="T3" fmla="*/ 15 h 57"/>
                  <a:gd name="T4" fmla="*/ 65 w 123"/>
                  <a:gd name="T5" fmla="*/ 0 h 57"/>
                  <a:gd name="T6" fmla="*/ 102 w 123"/>
                  <a:gd name="T7" fmla="*/ 15 h 57"/>
                  <a:gd name="T8" fmla="*/ 123 w 123"/>
                  <a:gd name="T9" fmla="*/ 57 h 57"/>
                </a:gdLst>
                <a:ahLst/>
                <a:cxnLst>
                  <a:cxn ang="0">
                    <a:pos x="T0" y="T1"/>
                  </a:cxn>
                  <a:cxn ang="0">
                    <a:pos x="T2" y="T3"/>
                  </a:cxn>
                  <a:cxn ang="0">
                    <a:pos x="T4" y="T5"/>
                  </a:cxn>
                  <a:cxn ang="0">
                    <a:pos x="T6" y="T7"/>
                  </a:cxn>
                  <a:cxn ang="0">
                    <a:pos x="T8" y="T9"/>
                  </a:cxn>
                </a:cxnLst>
                <a:rect l="0" t="0" r="r" b="b"/>
                <a:pathLst>
                  <a:path w="123" h="57">
                    <a:moveTo>
                      <a:pt x="0" y="51"/>
                    </a:moveTo>
                    <a:cubicBezTo>
                      <a:pt x="3" y="45"/>
                      <a:pt x="12" y="24"/>
                      <a:pt x="23" y="15"/>
                    </a:cubicBezTo>
                    <a:cubicBezTo>
                      <a:pt x="34" y="6"/>
                      <a:pt x="52" y="0"/>
                      <a:pt x="65" y="0"/>
                    </a:cubicBezTo>
                    <a:cubicBezTo>
                      <a:pt x="78" y="0"/>
                      <a:pt x="92" y="6"/>
                      <a:pt x="102" y="15"/>
                    </a:cubicBezTo>
                    <a:cubicBezTo>
                      <a:pt x="112" y="24"/>
                      <a:pt x="119" y="48"/>
                      <a:pt x="123"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73789" name="Text Box 61"/>
            <p:cNvSpPr txBox="1">
              <a:spLocks noChangeArrowheads="1"/>
            </p:cNvSpPr>
            <p:nvPr/>
          </p:nvSpPr>
          <p:spPr bwMode="auto">
            <a:xfrm>
              <a:off x="472" y="2320"/>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73790" name="Text Box 62"/>
            <p:cNvSpPr txBox="1">
              <a:spLocks noChangeArrowheads="1"/>
            </p:cNvSpPr>
            <p:nvPr/>
          </p:nvSpPr>
          <p:spPr bwMode="auto">
            <a:xfrm>
              <a:off x="488" y="3176"/>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黑体" panose="02010609060101010101" pitchFamily="49" charset="-122"/>
                  <a:ea typeface="黑体" panose="02010609060101010101" pitchFamily="49" charset="-122"/>
                </a:rPr>
                <a:t>-</a:t>
              </a:r>
              <a:endParaRPr kumimoji="1" lang="en-US" altLang="zh-CN" sz="2400" b="1">
                <a:latin typeface="Times New Roman" panose="02020603050405020304" pitchFamily="18" charset="0"/>
              </a:endParaRPr>
            </a:p>
          </p:txBody>
        </p:sp>
        <p:graphicFrame>
          <p:nvGraphicFramePr>
            <p:cNvPr id="73791" name="Object 63"/>
            <p:cNvGraphicFramePr>
              <a:graphicFrameLocks noChangeAspect="1"/>
            </p:cNvGraphicFramePr>
            <p:nvPr/>
          </p:nvGraphicFramePr>
          <p:xfrm>
            <a:off x="2287" y="2784"/>
            <a:ext cx="282" cy="281"/>
          </p:xfrm>
          <a:graphic>
            <a:graphicData uri="http://schemas.openxmlformats.org/presentationml/2006/ole">
              <mc:AlternateContent xmlns:mc="http://schemas.openxmlformats.org/markup-compatibility/2006">
                <mc:Choice xmlns:v="urn:schemas-microsoft-com:vml" Requires="v">
                  <p:oleObj spid="_x0000_s177524" name="公式" r:id="rId24" imgW="228600" imgH="228600" progId="Equation.3">
                    <p:embed/>
                  </p:oleObj>
                </mc:Choice>
                <mc:Fallback>
                  <p:oleObj name="公式" r:id="rId24" imgW="228600" imgH="228600" progId="Equation.3">
                    <p:embed/>
                    <p:pic>
                      <p:nvPicPr>
                        <p:cNvPr id="73791" name="Object 6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87" y="2784"/>
                          <a:ext cx="282"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3792" name="Text Box 64"/>
            <p:cNvSpPr txBox="1">
              <a:spLocks noChangeArrowheads="1"/>
            </p:cNvSpPr>
            <p:nvPr/>
          </p:nvSpPr>
          <p:spPr bwMode="auto">
            <a:xfrm>
              <a:off x="2240" y="2496"/>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800" b="1">
                  <a:solidFill>
                    <a:srgbClr val="FF0000"/>
                  </a:solidFill>
                  <a:latin typeface="Times New Roman" panose="02020603050405020304" pitchFamily="18" charset="0"/>
                </a:rPr>
                <a:t>+</a:t>
              </a:r>
            </a:p>
          </p:txBody>
        </p:sp>
        <p:sp>
          <p:nvSpPr>
            <p:cNvPr id="73793" name="Text Box 65"/>
            <p:cNvSpPr txBox="1">
              <a:spLocks noChangeArrowheads="1"/>
            </p:cNvSpPr>
            <p:nvPr/>
          </p:nvSpPr>
          <p:spPr bwMode="auto">
            <a:xfrm>
              <a:off x="2252" y="2938"/>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800" b="1">
                  <a:solidFill>
                    <a:srgbClr val="FF0000"/>
                  </a:solidFill>
                  <a:latin typeface="黑体" panose="02010609060101010101" pitchFamily="49" charset="-122"/>
                  <a:ea typeface="黑体" panose="02010609060101010101" pitchFamily="49" charset="-122"/>
                </a:rPr>
                <a:t>-</a:t>
              </a:r>
              <a:endParaRPr kumimoji="1" lang="en-US" altLang="zh-CN" sz="2800" b="1">
                <a:solidFill>
                  <a:srgbClr val="FF0000"/>
                </a:solidFill>
                <a:latin typeface="Times New Roman" panose="02020603050405020304" pitchFamily="18" charset="0"/>
              </a:endParaRPr>
            </a:p>
          </p:txBody>
        </p:sp>
        <p:sp>
          <p:nvSpPr>
            <p:cNvPr id="73794" name="Oval 66"/>
            <p:cNvSpPr>
              <a:spLocks noChangeArrowheads="1"/>
            </p:cNvSpPr>
            <p:nvPr/>
          </p:nvSpPr>
          <p:spPr bwMode="auto">
            <a:xfrm>
              <a:off x="720" y="3328"/>
              <a:ext cx="48" cy="48"/>
            </a:xfrm>
            <a:prstGeom prst="ellipse">
              <a:avLst/>
            </a:prstGeom>
            <a:noFill/>
            <a:ln w="25400">
              <a:solidFill>
                <a:schemeClr val="tx1"/>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795" name="Oval 67"/>
            <p:cNvSpPr>
              <a:spLocks noChangeArrowheads="1"/>
            </p:cNvSpPr>
            <p:nvPr/>
          </p:nvSpPr>
          <p:spPr bwMode="auto">
            <a:xfrm>
              <a:off x="688" y="2424"/>
              <a:ext cx="48" cy="48"/>
            </a:xfrm>
            <a:prstGeom prst="ellipse">
              <a:avLst/>
            </a:prstGeom>
            <a:noFill/>
            <a:ln w="25400">
              <a:solidFill>
                <a:schemeClr val="tx1"/>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3796" name="Text Box 68"/>
            <p:cNvSpPr txBox="1">
              <a:spLocks noChangeArrowheads="1"/>
            </p:cNvSpPr>
            <p:nvPr/>
          </p:nvSpPr>
          <p:spPr bwMode="auto">
            <a:xfrm>
              <a:off x="674" y="186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800" b="1">
                  <a:solidFill>
                    <a:srgbClr val="FF0000"/>
                  </a:solidFill>
                  <a:latin typeface="Times New Roman" panose="02020603050405020304" pitchFamily="18" charset="0"/>
                </a:rPr>
                <a:t>+</a:t>
              </a:r>
            </a:p>
          </p:txBody>
        </p:sp>
        <p:sp>
          <p:nvSpPr>
            <p:cNvPr id="73797" name="Text Box 69"/>
            <p:cNvSpPr txBox="1">
              <a:spLocks noChangeArrowheads="1"/>
            </p:cNvSpPr>
            <p:nvPr/>
          </p:nvSpPr>
          <p:spPr bwMode="auto">
            <a:xfrm>
              <a:off x="1574" y="2580"/>
              <a:ext cx="24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800" b="1">
                  <a:solidFill>
                    <a:srgbClr val="FF0000"/>
                  </a:solidFill>
                  <a:latin typeface="Times New Roman" panose="02020603050405020304" pitchFamily="18" charset="0"/>
                </a:rPr>
                <a:t>+</a:t>
              </a:r>
            </a:p>
          </p:txBody>
        </p:sp>
        <p:sp>
          <p:nvSpPr>
            <p:cNvPr id="73798" name="Text Box 70"/>
            <p:cNvSpPr txBox="1">
              <a:spLocks noChangeArrowheads="1"/>
            </p:cNvSpPr>
            <p:nvPr/>
          </p:nvSpPr>
          <p:spPr bwMode="auto">
            <a:xfrm>
              <a:off x="1286" y="186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800" b="1">
                  <a:solidFill>
                    <a:srgbClr val="FF0000"/>
                  </a:solidFill>
                  <a:latin typeface="黑体" panose="02010609060101010101" pitchFamily="49" charset="-122"/>
                  <a:ea typeface="黑体" panose="02010609060101010101" pitchFamily="49" charset="-122"/>
                </a:rPr>
                <a:t>-</a:t>
              </a:r>
              <a:endParaRPr kumimoji="1" lang="en-US" altLang="zh-CN" sz="2800" b="1">
                <a:solidFill>
                  <a:srgbClr val="FF0000"/>
                </a:solidFill>
                <a:latin typeface="Times New Roman" panose="02020603050405020304" pitchFamily="18" charset="0"/>
              </a:endParaRPr>
            </a:p>
          </p:txBody>
        </p:sp>
        <p:sp>
          <p:nvSpPr>
            <p:cNvPr id="73799" name="Text Box 71"/>
            <p:cNvSpPr txBox="1">
              <a:spLocks noChangeArrowheads="1"/>
            </p:cNvSpPr>
            <p:nvPr/>
          </p:nvSpPr>
          <p:spPr bwMode="auto">
            <a:xfrm>
              <a:off x="1580" y="2944"/>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800" b="1">
                  <a:solidFill>
                    <a:srgbClr val="FF0000"/>
                  </a:solidFill>
                  <a:latin typeface="黑体" panose="02010609060101010101" pitchFamily="49" charset="-122"/>
                  <a:ea typeface="黑体" panose="02010609060101010101" pitchFamily="49" charset="-122"/>
                </a:rPr>
                <a:t>-</a:t>
              </a:r>
              <a:endParaRPr kumimoji="1" lang="en-US" altLang="zh-CN" sz="2800" b="1">
                <a:solidFill>
                  <a:srgbClr val="FF0000"/>
                </a:solidFill>
                <a:latin typeface="Times New Roman" panose="02020603050405020304" pitchFamily="18" charset="0"/>
              </a:endParaRPr>
            </a:p>
          </p:txBody>
        </p:sp>
        <p:graphicFrame>
          <p:nvGraphicFramePr>
            <p:cNvPr id="73800" name="Object 72"/>
            <p:cNvGraphicFramePr>
              <a:graphicFrameLocks noChangeAspect="1"/>
            </p:cNvGraphicFramePr>
            <p:nvPr/>
          </p:nvGraphicFramePr>
          <p:xfrm>
            <a:off x="945" y="1854"/>
            <a:ext cx="265" cy="281"/>
          </p:xfrm>
          <a:graphic>
            <a:graphicData uri="http://schemas.openxmlformats.org/presentationml/2006/ole">
              <mc:AlternateContent xmlns:mc="http://schemas.openxmlformats.org/markup-compatibility/2006">
                <mc:Choice xmlns:v="urn:schemas-microsoft-com:vml" Requires="v">
                  <p:oleObj spid="_x0000_s177525" name="公式" r:id="rId26" imgW="215640" imgH="228600" progId="Equation.3">
                    <p:embed/>
                  </p:oleObj>
                </mc:Choice>
                <mc:Fallback>
                  <p:oleObj name="公式" r:id="rId26" imgW="215640" imgH="228600" progId="Equation.3">
                    <p:embed/>
                    <p:pic>
                      <p:nvPicPr>
                        <p:cNvPr id="73800" name="Object 72"/>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45" y="1854"/>
                          <a:ext cx="265" cy="2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801" name="Object 73"/>
            <p:cNvGraphicFramePr>
              <a:graphicFrameLocks noChangeAspect="1"/>
            </p:cNvGraphicFramePr>
            <p:nvPr/>
          </p:nvGraphicFramePr>
          <p:xfrm>
            <a:off x="1591" y="2808"/>
            <a:ext cx="282" cy="294"/>
          </p:xfrm>
          <a:graphic>
            <a:graphicData uri="http://schemas.openxmlformats.org/presentationml/2006/ole">
              <mc:AlternateContent xmlns:mc="http://schemas.openxmlformats.org/markup-compatibility/2006">
                <mc:Choice xmlns:v="urn:schemas-microsoft-com:vml" Requires="v">
                  <p:oleObj spid="_x0000_s177526" name="公式" r:id="rId28" imgW="228600" imgH="241200" progId="Equation.3">
                    <p:embed/>
                  </p:oleObj>
                </mc:Choice>
                <mc:Fallback>
                  <p:oleObj name="公式" r:id="rId28" imgW="228600" imgH="241200" progId="Equation.3">
                    <p:embed/>
                    <p:pic>
                      <p:nvPicPr>
                        <p:cNvPr id="73801" name="Object 7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591" y="2808"/>
                          <a:ext cx="282" cy="2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3802" name="Group 74"/>
          <p:cNvGrpSpPr>
            <a:grpSpLocks/>
          </p:cNvGrpSpPr>
          <p:nvPr/>
        </p:nvGrpSpPr>
        <p:grpSpPr bwMode="auto">
          <a:xfrm>
            <a:off x="4686300" y="2820988"/>
            <a:ext cx="2327275" cy="457200"/>
            <a:chOff x="2952" y="1777"/>
            <a:chExt cx="1466" cy="288"/>
          </a:xfrm>
        </p:grpSpPr>
        <p:sp>
          <p:nvSpPr>
            <p:cNvPr id="73803" name="Text Box 75"/>
            <p:cNvSpPr txBox="1">
              <a:spLocks noChangeArrowheads="1"/>
            </p:cNvSpPr>
            <p:nvPr/>
          </p:nvSpPr>
          <p:spPr bwMode="auto">
            <a:xfrm>
              <a:off x="2952" y="1777"/>
              <a:ext cx="146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选    为参考相量</a:t>
              </a:r>
            </a:p>
          </p:txBody>
        </p:sp>
        <p:graphicFrame>
          <p:nvGraphicFramePr>
            <p:cNvPr id="73804" name="Object 76"/>
            <p:cNvGraphicFramePr>
              <a:graphicFrameLocks noChangeAspect="1"/>
            </p:cNvGraphicFramePr>
            <p:nvPr/>
          </p:nvGraphicFramePr>
          <p:xfrm>
            <a:off x="3168" y="1797"/>
            <a:ext cx="264" cy="264"/>
          </p:xfrm>
          <a:graphic>
            <a:graphicData uri="http://schemas.openxmlformats.org/presentationml/2006/ole">
              <mc:AlternateContent xmlns:mc="http://schemas.openxmlformats.org/markup-compatibility/2006">
                <mc:Choice xmlns:v="urn:schemas-microsoft-com:vml" Requires="v">
                  <p:oleObj spid="_x0000_s177527" name="Equation" r:id="rId30" imgW="228600" imgH="228600" progId="Equation.3">
                    <p:embed/>
                  </p:oleObj>
                </mc:Choice>
                <mc:Fallback>
                  <p:oleObj name="Equation" r:id="rId30" imgW="228600" imgH="228600" progId="Equation.3">
                    <p:embed/>
                    <p:pic>
                      <p:nvPicPr>
                        <p:cNvPr id="73804" name="Object 76"/>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168" y="1797"/>
                          <a:ext cx="264" cy="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77" name="Text Box 5"/>
          <p:cNvSpPr txBox="1">
            <a:spLocks noChangeArrowheads="1"/>
          </p:cNvSpPr>
          <p:nvPr/>
        </p:nvSpPr>
        <p:spPr bwMode="auto">
          <a:xfrm>
            <a:off x="1411288" y="1888009"/>
            <a:ext cx="513313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marL="342900" indent="-342900" algn="l">
              <a:spcBef>
                <a:spcPct val="0"/>
              </a:spcBef>
              <a:defRPr>
                <a:solidFill>
                  <a:schemeClr val="tx1"/>
                </a:solidFill>
                <a:latin typeface="Arial" panose="020B0604020202020204" pitchFamily="34" charset="0"/>
                <a:ea typeface="宋体" panose="02010600030101010101" pitchFamily="2" charset="-122"/>
              </a:defRPr>
            </a:lvl1pPr>
            <a:lvl2pPr marL="800100" indent="-342900" algn="l">
              <a:spcBef>
                <a:spcPct val="0"/>
              </a:spcBef>
              <a:defRPr>
                <a:solidFill>
                  <a:schemeClr val="tx1"/>
                </a:solidFill>
                <a:latin typeface="Arial" panose="020B0604020202020204" pitchFamily="34" charset="0"/>
                <a:ea typeface="宋体" panose="02010600030101010101" pitchFamily="2" charset="-122"/>
              </a:defRPr>
            </a:lvl2pPr>
            <a:lvl3pPr marL="1257300" indent="-342900" algn="l">
              <a:spcBef>
                <a:spcPct val="0"/>
              </a:spcBef>
              <a:defRPr>
                <a:solidFill>
                  <a:schemeClr val="tx1"/>
                </a:solidFill>
                <a:latin typeface="Arial" panose="020B0604020202020204" pitchFamily="34" charset="0"/>
                <a:ea typeface="宋体" panose="02010600030101010101" pitchFamily="2" charset="-122"/>
              </a:defRPr>
            </a:lvl3pPr>
            <a:lvl4pPr marL="1714500" indent="-342900" algn="l">
              <a:spcBef>
                <a:spcPct val="0"/>
              </a:spcBef>
              <a:defRPr>
                <a:solidFill>
                  <a:schemeClr val="tx1"/>
                </a:solidFill>
                <a:latin typeface="Arial" panose="020B0604020202020204" pitchFamily="34" charset="0"/>
                <a:ea typeface="宋体" panose="02010600030101010101" pitchFamily="2" charset="-122"/>
              </a:defRPr>
            </a:lvl4pPr>
            <a:lvl5pPr marL="2171700" indent="-342900" algn="l">
              <a:spcBef>
                <a:spcPct val="0"/>
              </a:spcBef>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3</a:t>
            </a:r>
            <a:r>
              <a:rPr kumimoji="1" lang="zh-CN" altLang="en-US" sz="2400" b="1" dirty="0">
                <a:latin typeface="Times New Roman" panose="02020603050405020304" pitchFamily="18" charset="0"/>
              </a:rPr>
              <a:t>）  </a:t>
            </a:r>
            <a:r>
              <a:rPr kumimoji="1" lang="zh-CN" altLang="en-US" sz="2400" b="1" dirty="0">
                <a:latin typeface="隶书" panose="02010509060101010101" pitchFamily="49" charset="-122"/>
                <a:ea typeface="隶书" panose="02010509060101010101" pitchFamily="49" charset="-122"/>
              </a:rPr>
              <a:t>根据相位关系确定其他相量。</a:t>
            </a:r>
          </a:p>
        </p:txBody>
      </p:sp>
    </p:spTree>
    <p:extLst>
      <p:ext uri="{BB962C8B-B14F-4D97-AF65-F5344CB8AC3E}">
        <p14:creationId xmlns:p14="http://schemas.microsoft.com/office/powerpoint/2010/main" val="285359697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3730"/>
                                        </p:tgtEl>
                                        <p:attrNameLst>
                                          <p:attrName>style.visibility</p:attrName>
                                        </p:attrNameLst>
                                      </p:cBhvr>
                                      <p:to>
                                        <p:strVal val="visible"/>
                                      </p:to>
                                    </p:set>
                                    <p:anim calcmode="lin" valueType="num">
                                      <p:cBhvr additive="base">
                                        <p:cTn id="7" dur="500" fill="hold"/>
                                        <p:tgtEl>
                                          <p:spTgt spid="73730"/>
                                        </p:tgtEl>
                                        <p:attrNameLst>
                                          <p:attrName>ppt_x</p:attrName>
                                        </p:attrNameLst>
                                      </p:cBhvr>
                                      <p:tavLst>
                                        <p:tav tm="0">
                                          <p:val>
                                            <p:strVal val="0-#ppt_w/2"/>
                                          </p:val>
                                        </p:tav>
                                        <p:tav tm="100000">
                                          <p:val>
                                            <p:strVal val="#ppt_x"/>
                                          </p:val>
                                        </p:tav>
                                      </p:tavLst>
                                    </p:anim>
                                    <p:anim calcmode="lin" valueType="num">
                                      <p:cBhvr additive="base">
                                        <p:cTn id="8" dur="500" fill="hold"/>
                                        <p:tgtEl>
                                          <p:spTgt spid="7373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73731"/>
                                        </p:tgtEl>
                                        <p:attrNameLst>
                                          <p:attrName>style.visibility</p:attrName>
                                        </p:attrNameLst>
                                      </p:cBhvr>
                                      <p:to>
                                        <p:strVal val="visible"/>
                                      </p:to>
                                    </p:set>
                                    <p:animEffect transition="in" filter="slide(fromTop)">
                                      <p:cBhvr>
                                        <p:cTn id="13" dur="500"/>
                                        <p:tgtEl>
                                          <p:spTgt spid="7373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73733"/>
                                        </p:tgtEl>
                                        <p:attrNameLst>
                                          <p:attrName>style.visibility</p:attrName>
                                        </p:attrNameLst>
                                      </p:cBhvr>
                                      <p:to>
                                        <p:strVal val="visible"/>
                                      </p:to>
                                    </p:set>
                                    <p:animEffect transition="in" filter="slide(fromTop)">
                                      <p:cBhvr>
                                        <p:cTn id="18" dur="500"/>
                                        <p:tgtEl>
                                          <p:spTgt spid="7373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slide(fromTop)">
                                      <p:cBhvr>
                                        <p:cTn id="23" dur="500"/>
                                        <p:tgtEl>
                                          <p:spTgt spid="7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73764"/>
                                        </p:tgtEl>
                                        <p:attrNameLst>
                                          <p:attrName>style.visibility</p:attrName>
                                        </p:attrNameLst>
                                      </p:cBhvr>
                                      <p:to>
                                        <p:strVal val="visible"/>
                                      </p:to>
                                    </p:set>
                                    <p:animEffect transition="in" filter="wipe(left)">
                                      <p:cBhvr>
                                        <p:cTn id="28" dur="500"/>
                                        <p:tgtEl>
                                          <p:spTgt spid="7376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7" presetClass="entr" presetSubtype="10" fill="hold" nodeType="clickEffect">
                                  <p:stCondLst>
                                    <p:cond delay="0"/>
                                  </p:stCondLst>
                                  <p:childTnLst>
                                    <p:set>
                                      <p:cBhvr>
                                        <p:cTn id="32" dur="1" fill="hold">
                                          <p:stCondLst>
                                            <p:cond delay="0"/>
                                          </p:stCondLst>
                                        </p:cTn>
                                        <p:tgtEl>
                                          <p:spTgt spid="73802"/>
                                        </p:tgtEl>
                                        <p:attrNameLst>
                                          <p:attrName>style.visibility</p:attrName>
                                        </p:attrNameLst>
                                      </p:cBhvr>
                                      <p:to>
                                        <p:strVal val="visible"/>
                                      </p:to>
                                    </p:set>
                                    <p:anim calcmode="lin" valueType="num">
                                      <p:cBhvr>
                                        <p:cTn id="33" dur="500" fill="hold"/>
                                        <p:tgtEl>
                                          <p:spTgt spid="73802"/>
                                        </p:tgtEl>
                                        <p:attrNameLst>
                                          <p:attrName>ppt_w</p:attrName>
                                        </p:attrNameLst>
                                      </p:cBhvr>
                                      <p:tavLst>
                                        <p:tav tm="0">
                                          <p:val>
                                            <p:fltVal val="0"/>
                                          </p:val>
                                        </p:tav>
                                        <p:tav tm="100000">
                                          <p:val>
                                            <p:strVal val="#ppt_w"/>
                                          </p:val>
                                        </p:tav>
                                      </p:tavLst>
                                    </p:anim>
                                    <p:anim calcmode="lin" valueType="num">
                                      <p:cBhvr>
                                        <p:cTn id="34" dur="500" fill="hold"/>
                                        <p:tgtEl>
                                          <p:spTgt spid="73802"/>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73742"/>
                                        </p:tgtEl>
                                        <p:attrNameLst>
                                          <p:attrName>style.visibility</p:attrName>
                                        </p:attrNameLst>
                                      </p:cBhvr>
                                      <p:to>
                                        <p:strVal val="visible"/>
                                      </p:to>
                                    </p:set>
                                    <p:animEffect transition="in" filter="wipe(left)">
                                      <p:cBhvr>
                                        <p:cTn id="39" dur="500"/>
                                        <p:tgtEl>
                                          <p:spTgt spid="7374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73739"/>
                                        </p:tgtEl>
                                        <p:attrNameLst>
                                          <p:attrName>style.visibility</p:attrName>
                                        </p:attrNameLst>
                                      </p:cBhvr>
                                      <p:to>
                                        <p:strVal val="visible"/>
                                      </p:to>
                                    </p:set>
                                    <p:animEffect transition="in" filter="wipe(left)">
                                      <p:cBhvr>
                                        <p:cTn id="44" dur="500"/>
                                        <p:tgtEl>
                                          <p:spTgt spid="7373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73750"/>
                                        </p:tgtEl>
                                        <p:attrNameLst>
                                          <p:attrName>style.visibility</p:attrName>
                                        </p:attrNameLst>
                                      </p:cBhvr>
                                      <p:to>
                                        <p:strVal val="visible"/>
                                      </p:to>
                                    </p:set>
                                    <p:animEffect transition="in" filter="wipe(left)">
                                      <p:cBhvr>
                                        <p:cTn id="49" dur="500"/>
                                        <p:tgtEl>
                                          <p:spTgt spid="7375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73745"/>
                                        </p:tgtEl>
                                        <p:attrNameLst>
                                          <p:attrName>style.visibility</p:attrName>
                                        </p:attrNameLst>
                                      </p:cBhvr>
                                      <p:to>
                                        <p:strVal val="visible"/>
                                      </p:to>
                                    </p:set>
                                    <p:animEffect transition="in" filter="wipe(left)">
                                      <p:cBhvr>
                                        <p:cTn id="54" dur="500"/>
                                        <p:tgtEl>
                                          <p:spTgt spid="7374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73757"/>
                                        </p:tgtEl>
                                        <p:attrNameLst>
                                          <p:attrName>style.visibility</p:attrName>
                                        </p:attrNameLst>
                                      </p:cBhvr>
                                      <p:to>
                                        <p:strVal val="visible"/>
                                      </p:to>
                                    </p:set>
                                    <p:animEffect transition="in" filter="wipe(left)">
                                      <p:cBhvr>
                                        <p:cTn id="59" dur="500"/>
                                        <p:tgtEl>
                                          <p:spTgt spid="73757"/>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73734"/>
                                        </p:tgtEl>
                                        <p:attrNameLst>
                                          <p:attrName>style.visibility</p:attrName>
                                        </p:attrNameLst>
                                      </p:cBhvr>
                                      <p:to>
                                        <p:strVal val="visible"/>
                                      </p:to>
                                    </p:set>
                                    <p:animEffect transition="in" filter="wipe(left)">
                                      <p:cBhvr>
                                        <p:cTn id="64" dur="500"/>
                                        <p:tgtEl>
                                          <p:spTgt spid="73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autoUpdateAnimBg="0"/>
      <p:bldP spid="73731" grpId="0" autoUpdateAnimBg="0"/>
      <p:bldP spid="73733" grpId="0" autoUpdateAnimBg="0"/>
      <p:bldP spid="77"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323850" y="549275"/>
            <a:ext cx="811839" cy="584775"/>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8000" rIns="198000">
            <a:spAutoFit/>
          </a:bodyPr>
          <a:lstStyle/>
          <a:p>
            <a:pPr>
              <a:spcBef>
                <a:spcPct val="50000"/>
              </a:spcBef>
            </a:pPr>
            <a:r>
              <a:rPr lang="zh-CN" altLang="en-US" sz="3200" dirty="0">
                <a:latin typeface="宋体" panose="02010600030101010101" pitchFamily="2" charset="-122"/>
                <a:ea typeface="宋体" panose="02010600030101010101" pitchFamily="2" charset="-122"/>
              </a:rPr>
              <a:t>例</a:t>
            </a:r>
            <a:endParaRPr lang="en-US" altLang="zh-CN" sz="3200" b="0" dirty="0">
              <a:latin typeface="Times New Roman" panose="02020603050405020304" pitchFamily="18" charset="0"/>
              <a:ea typeface="宋体" panose="02010600030101010101" pitchFamily="2" charset="-122"/>
            </a:endParaRPr>
          </a:p>
        </p:txBody>
      </p:sp>
      <p:graphicFrame>
        <p:nvGraphicFramePr>
          <p:cNvPr id="37892" name="Object 4"/>
          <p:cNvGraphicFramePr>
            <a:graphicFrameLocks noChangeAspect="1"/>
          </p:cNvGraphicFramePr>
          <p:nvPr>
            <p:extLst>
              <p:ext uri="{D42A27DB-BD31-4B8C-83A1-F6EECF244321}">
                <p14:modId xmlns:p14="http://schemas.microsoft.com/office/powerpoint/2010/main" val="2204582826"/>
              </p:ext>
            </p:extLst>
          </p:nvPr>
        </p:nvGraphicFramePr>
        <p:xfrm>
          <a:off x="1400969" y="554435"/>
          <a:ext cx="4996878" cy="542131"/>
        </p:xfrm>
        <a:graphic>
          <a:graphicData uri="http://schemas.openxmlformats.org/presentationml/2006/ole">
            <mc:AlternateContent xmlns:mc="http://schemas.openxmlformats.org/markup-compatibility/2006">
              <mc:Choice xmlns:v="urn:schemas-microsoft-com:vml" Requires="v">
                <p:oleObj spid="_x0000_s169315" name="Equation" r:id="rId3" imgW="2222280" imgH="241200" progId="Equation.DSMT4">
                  <p:embed/>
                </p:oleObj>
              </mc:Choice>
              <mc:Fallback>
                <p:oleObj name="Equation" r:id="rId3" imgW="2222280" imgH="241200" progId="Equation.DSMT4">
                  <p:embed/>
                  <p:pic>
                    <p:nvPicPr>
                      <p:cNvPr id="37892" name="Object 4"/>
                      <p:cNvPicPr>
                        <a:picLocks noChangeAspect="1" noChangeArrowheads="1"/>
                      </p:cNvPicPr>
                      <p:nvPr/>
                    </p:nvPicPr>
                    <p:blipFill>
                      <a:blip r:embed="rId4"/>
                      <a:srcRect/>
                      <a:stretch>
                        <a:fillRect/>
                      </a:stretch>
                    </p:blipFill>
                    <p:spPr bwMode="auto">
                      <a:xfrm>
                        <a:off x="1400969" y="554435"/>
                        <a:ext cx="4996878" cy="542131"/>
                      </a:xfrm>
                      <a:prstGeom prst="rect">
                        <a:avLst/>
                      </a:prstGeom>
                      <a:noFill/>
                      <a:ln>
                        <a:noFill/>
                      </a:ln>
                      <a:effectLst/>
                    </p:spPr>
                  </p:pic>
                </p:oleObj>
              </mc:Fallback>
            </mc:AlternateContent>
          </a:graphicData>
        </a:graphic>
      </p:graphicFrame>
      <p:sp>
        <p:nvSpPr>
          <p:cNvPr id="37939" name="Text Box 51"/>
          <p:cNvSpPr txBox="1">
            <a:spLocks noChangeArrowheads="1"/>
          </p:cNvSpPr>
          <p:nvPr/>
        </p:nvSpPr>
        <p:spPr bwMode="auto">
          <a:xfrm>
            <a:off x="683568" y="3500438"/>
            <a:ext cx="576907" cy="523220"/>
          </a:xfrm>
          <a:prstGeom prst="rect">
            <a:avLst/>
          </a:prstGeom>
          <a:solidFill>
            <a:srgbClr val="99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800" dirty="0">
                <a:solidFill>
                  <a:schemeClr val="bg1"/>
                </a:solidFill>
                <a:latin typeface="宋体" panose="02010600030101010101" pitchFamily="2" charset="-122"/>
                <a:ea typeface="宋体" panose="02010600030101010101" pitchFamily="2" charset="-122"/>
              </a:rPr>
              <a:t>解</a:t>
            </a:r>
          </a:p>
        </p:txBody>
      </p:sp>
      <p:graphicFrame>
        <p:nvGraphicFramePr>
          <p:cNvPr id="37940" name="Object 52"/>
          <p:cNvGraphicFramePr>
            <a:graphicFrameLocks noChangeAspect="1"/>
          </p:cNvGraphicFramePr>
          <p:nvPr>
            <p:extLst>
              <p:ext uri="{D42A27DB-BD31-4B8C-83A1-F6EECF244321}">
                <p14:modId xmlns:p14="http://schemas.microsoft.com/office/powerpoint/2010/main" val="600200123"/>
              </p:ext>
            </p:extLst>
          </p:nvPr>
        </p:nvGraphicFramePr>
        <p:xfrm>
          <a:off x="1585913" y="3527425"/>
          <a:ext cx="1684337" cy="442913"/>
        </p:xfrm>
        <a:graphic>
          <a:graphicData uri="http://schemas.openxmlformats.org/presentationml/2006/ole">
            <mc:AlternateContent xmlns:mc="http://schemas.openxmlformats.org/markup-compatibility/2006">
              <mc:Choice xmlns:v="urn:schemas-microsoft-com:vml" Requires="v">
                <p:oleObj spid="_x0000_s169316" name="Equation" r:id="rId5" imgW="774360" imgH="203040" progId="Equation.DSMT4">
                  <p:embed/>
                </p:oleObj>
              </mc:Choice>
              <mc:Fallback>
                <p:oleObj name="Equation" r:id="rId5" imgW="774360" imgH="203040" progId="Equation.DSMT4">
                  <p:embed/>
                  <p:pic>
                    <p:nvPicPr>
                      <p:cNvPr id="37940" name="Object 52"/>
                      <p:cNvPicPr>
                        <a:picLocks noChangeAspect="1" noChangeArrowheads="1"/>
                      </p:cNvPicPr>
                      <p:nvPr/>
                    </p:nvPicPr>
                    <p:blipFill>
                      <a:blip r:embed="rId6"/>
                      <a:srcRect/>
                      <a:stretch>
                        <a:fillRect/>
                      </a:stretch>
                    </p:blipFill>
                    <p:spPr bwMode="auto">
                      <a:xfrm>
                        <a:off x="1585913" y="3527425"/>
                        <a:ext cx="1684337" cy="44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41" name="Object 53"/>
          <p:cNvGraphicFramePr>
            <a:graphicFrameLocks noChangeAspect="1"/>
          </p:cNvGraphicFramePr>
          <p:nvPr>
            <p:extLst>
              <p:ext uri="{D42A27DB-BD31-4B8C-83A1-F6EECF244321}">
                <p14:modId xmlns:p14="http://schemas.microsoft.com/office/powerpoint/2010/main" val="2958883772"/>
              </p:ext>
            </p:extLst>
          </p:nvPr>
        </p:nvGraphicFramePr>
        <p:xfrm>
          <a:off x="1517650" y="4305300"/>
          <a:ext cx="2581275" cy="482600"/>
        </p:xfrm>
        <a:graphic>
          <a:graphicData uri="http://schemas.openxmlformats.org/presentationml/2006/ole">
            <mc:AlternateContent xmlns:mc="http://schemas.openxmlformats.org/markup-compatibility/2006">
              <mc:Choice xmlns:v="urn:schemas-microsoft-com:vml" Requires="v">
                <p:oleObj spid="_x0000_s169317" name="Equation" r:id="rId7" imgW="1231560" imgH="228600" progId="Equation.DSMT4">
                  <p:embed/>
                </p:oleObj>
              </mc:Choice>
              <mc:Fallback>
                <p:oleObj name="Equation" r:id="rId7" imgW="1231560" imgH="228600" progId="Equation.DSMT4">
                  <p:embed/>
                  <p:pic>
                    <p:nvPicPr>
                      <p:cNvPr id="37941" name="Object 53"/>
                      <p:cNvPicPr>
                        <a:picLocks noChangeAspect="1" noChangeArrowheads="1"/>
                      </p:cNvPicPr>
                      <p:nvPr/>
                    </p:nvPicPr>
                    <p:blipFill>
                      <a:blip r:embed="rId8"/>
                      <a:srcRect/>
                      <a:stretch>
                        <a:fillRect/>
                      </a:stretch>
                    </p:blipFill>
                    <p:spPr bwMode="auto">
                      <a:xfrm>
                        <a:off x="1517650" y="4305300"/>
                        <a:ext cx="2581275" cy="48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42" name="Object 54"/>
          <p:cNvGraphicFramePr>
            <a:graphicFrameLocks noChangeAspect="1"/>
          </p:cNvGraphicFramePr>
          <p:nvPr>
            <p:extLst>
              <p:ext uri="{D42A27DB-BD31-4B8C-83A1-F6EECF244321}">
                <p14:modId xmlns:p14="http://schemas.microsoft.com/office/powerpoint/2010/main" val="923212163"/>
              </p:ext>
            </p:extLst>
          </p:nvPr>
        </p:nvGraphicFramePr>
        <p:xfrm>
          <a:off x="1501798" y="4961334"/>
          <a:ext cx="3725862" cy="923925"/>
        </p:xfrm>
        <a:graphic>
          <a:graphicData uri="http://schemas.openxmlformats.org/presentationml/2006/ole">
            <mc:AlternateContent xmlns:mc="http://schemas.openxmlformats.org/markup-compatibility/2006">
              <mc:Choice xmlns:v="urn:schemas-microsoft-com:vml" Requires="v">
                <p:oleObj spid="_x0000_s169318" name="Equation" r:id="rId9" imgW="1701720" imgH="419040" progId="Equation.DSMT4">
                  <p:embed/>
                </p:oleObj>
              </mc:Choice>
              <mc:Fallback>
                <p:oleObj name="Equation" r:id="rId9" imgW="1701720" imgH="419040" progId="Equation.DSMT4">
                  <p:embed/>
                  <p:pic>
                    <p:nvPicPr>
                      <p:cNvPr id="37942" name="Object 54"/>
                      <p:cNvPicPr>
                        <a:picLocks noChangeAspect="1" noChangeArrowheads="1"/>
                      </p:cNvPicPr>
                      <p:nvPr/>
                    </p:nvPicPr>
                    <p:blipFill>
                      <a:blip r:embed="rId10"/>
                      <a:srcRect/>
                      <a:stretch>
                        <a:fillRect/>
                      </a:stretch>
                    </p:blipFill>
                    <p:spPr bwMode="auto">
                      <a:xfrm>
                        <a:off x="1501798" y="4961334"/>
                        <a:ext cx="3725862"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8019" name="Group 131"/>
          <p:cNvGrpSpPr>
            <a:grpSpLocks/>
          </p:cNvGrpSpPr>
          <p:nvPr/>
        </p:nvGrpSpPr>
        <p:grpSpPr bwMode="auto">
          <a:xfrm>
            <a:off x="3851275" y="1844675"/>
            <a:ext cx="1839913" cy="646113"/>
            <a:chOff x="3127" y="1163"/>
            <a:chExt cx="1159" cy="407"/>
          </a:xfrm>
        </p:grpSpPr>
        <p:sp>
          <p:nvSpPr>
            <p:cNvPr id="37969" name="Line 81"/>
            <p:cNvSpPr>
              <a:spLocks noChangeShapeType="1"/>
            </p:cNvSpPr>
            <p:nvPr/>
          </p:nvSpPr>
          <p:spPr bwMode="auto">
            <a:xfrm>
              <a:off x="3198" y="1570"/>
              <a:ext cx="816"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70" name="Text Box 82"/>
            <p:cNvSpPr txBox="1">
              <a:spLocks noChangeArrowheads="1"/>
            </p:cNvSpPr>
            <p:nvPr/>
          </p:nvSpPr>
          <p:spPr bwMode="auto">
            <a:xfrm>
              <a:off x="3127" y="1163"/>
              <a:ext cx="1159" cy="23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相量模型</a:t>
              </a:r>
            </a:p>
          </p:txBody>
        </p:sp>
      </p:grpSp>
      <p:grpSp>
        <p:nvGrpSpPr>
          <p:cNvPr id="37994" name="Group 106"/>
          <p:cNvGrpSpPr>
            <a:grpSpLocks/>
          </p:cNvGrpSpPr>
          <p:nvPr/>
        </p:nvGrpSpPr>
        <p:grpSpPr bwMode="auto">
          <a:xfrm>
            <a:off x="539750" y="1268413"/>
            <a:ext cx="3209925" cy="1873250"/>
            <a:chOff x="249" y="2432"/>
            <a:chExt cx="2022" cy="1180"/>
          </a:xfrm>
        </p:grpSpPr>
        <p:sp>
          <p:nvSpPr>
            <p:cNvPr id="37995" name="Oval 107"/>
            <p:cNvSpPr>
              <a:spLocks noChangeArrowheads="1"/>
            </p:cNvSpPr>
            <p:nvPr/>
          </p:nvSpPr>
          <p:spPr bwMode="auto">
            <a:xfrm>
              <a:off x="249" y="2840"/>
              <a:ext cx="363" cy="363"/>
            </a:xfrm>
            <a:prstGeom prst="ellipse">
              <a:avLst/>
            </a:prstGeom>
            <a:solidFill>
              <a:schemeClr val="bg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96" name="Text Box 108"/>
            <p:cNvSpPr txBox="1">
              <a:spLocks noChangeArrowheads="1"/>
            </p:cNvSpPr>
            <p:nvPr/>
          </p:nvSpPr>
          <p:spPr bwMode="auto">
            <a:xfrm>
              <a:off x="531" y="2678"/>
              <a:ext cx="224" cy="28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400" b="0">
                  <a:latin typeface="Times New Roman" panose="02020603050405020304" pitchFamily="18" charset="0"/>
                  <a:ea typeface="宋体" panose="02010600030101010101" pitchFamily="2" charset="-122"/>
                  <a:sym typeface="Symbol" panose="05050102010706020507" pitchFamily="18" charset="2"/>
                </a:rPr>
                <a:t>+</a:t>
              </a:r>
            </a:p>
          </p:txBody>
        </p:sp>
        <p:sp>
          <p:nvSpPr>
            <p:cNvPr id="37997" name="Text Box 109"/>
            <p:cNvSpPr txBox="1">
              <a:spLocks noChangeArrowheads="1"/>
            </p:cNvSpPr>
            <p:nvPr/>
          </p:nvSpPr>
          <p:spPr bwMode="auto">
            <a:xfrm>
              <a:off x="476" y="2995"/>
              <a:ext cx="212" cy="28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400" b="0">
                  <a:latin typeface="Times New Roman" panose="02020603050405020304" pitchFamily="18" charset="0"/>
                  <a:ea typeface="宋体" panose="02010600030101010101" pitchFamily="2" charset="-122"/>
                  <a:sym typeface="Symbol" panose="05050102010706020507" pitchFamily="18" charset="2"/>
                </a:rPr>
                <a:t>_</a:t>
              </a:r>
            </a:p>
          </p:txBody>
        </p:sp>
        <p:sp>
          <p:nvSpPr>
            <p:cNvPr id="37998" name="Line 110"/>
            <p:cNvSpPr>
              <a:spLocks noChangeShapeType="1"/>
            </p:cNvSpPr>
            <p:nvPr/>
          </p:nvSpPr>
          <p:spPr bwMode="auto">
            <a:xfrm flipV="1">
              <a:off x="2031" y="2881"/>
              <a:ext cx="240"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99" name="Line 111"/>
            <p:cNvSpPr>
              <a:spLocks noChangeShapeType="1"/>
            </p:cNvSpPr>
            <p:nvPr/>
          </p:nvSpPr>
          <p:spPr bwMode="auto">
            <a:xfrm>
              <a:off x="2031" y="2976"/>
              <a:ext cx="240"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00" name="Line 112"/>
            <p:cNvSpPr>
              <a:spLocks noChangeShapeType="1"/>
            </p:cNvSpPr>
            <p:nvPr/>
          </p:nvSpPr>
          <p:spPr bwMode="auto">
            <a:xfrm>
              <a:off x="439" y="2432"/>
              <a:ext cx="1761"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001" name="Line 113"/>
            <p:cNvSpPr>
              <a:spLocks noChangeShapeType="1"/>
            </p:cNvSpPr>
            <p:nvPr/>
          </p:nvSpPr>
          <p:spPr bwMode="auto">
            <a:xfrm>
              <a:off x="431" y="3612"/>
              <a:ext cx="176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002" name="Line 114"/>
            <p:cNvSpPr>
              <a:spLocks noChangeShapeType="1"/>
            </p:cNvSpPr>
            <p:nvPr/>
          </p:nvSpPr>
          <p:spPr bwMode="auto">
            <a:xfrm>
              <a:off x="431" y="2432"/>
              <a:ext cx="8" cy="1169"/>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003" name="Text Box 115"/>
            <p:cNvSpPr txBox="1">
              <a:spLocks noChangeArrowheads="1"/>
            </p:cNvSpPr>
            <p:nvPr/>
          </p:nvSpPr>
          <p:spPr bwMode="auto">
            <a:xfrm>
              <a:off x="1007" y="2563"/>
              <a:ext cx="4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400" b="0" dirty="0">
                  <a:latin typeface="Times New Roman" panose="02020603050405020304" pitchFamily="18" charset="0"/>
                  <a:ea typeface="宋体" panose="02010600030101010101" pitchFamily="2" charset="-122"/>
                </a:rPr>
                <a:t>15</a:t>
              </a:r>
              <a:r>
                <a:rPr kumimoji="1" lang="en-US" altLang="zh-CN" sz="2400" b="0" dirty="0">
                  <a:latin typeface="Symbol" panose="05050102010706020507" pitchFamily="18" charset="2"/>
                  <a:ea typeface="宋体" panose="02010600030101010101" pitchFamily="2" charset="-122"/>
                </a:rPr>
                <a:t>W</a:t>
              </a:r>
              <a:endParaRPr kumimoji="1" lang="en-US" altLang="zh-CN" sz="2400" b="0" dirty="0">
                <a:ea typeface="宋体" panose="02010600030101010101" pitchFamily="2" charset="-122"/>
              </a:endParaRPr>
            </a:p>
          </p:txBody>
        </p:sp>
        <p:sp>
          <p:nvSpPr>
            <p:cNvPr id="38004" name="Line 116"/>
            <p:cNvSpPr>
              <a:spLocks noChangeShapeType="1"/>
            </p:cNvSpPr>
            <p:nvPr/>
          </p:nvSpPr>
          <p:spPr bwMode="auto">
            <a:xfrm>
              <a:off x="638" y="2523"/>
              <a:ext cx="24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005" name="Line 117"/>
            <p:cNvSpPr>
              <a:spLocks noChangeShapeType="1"/>
            </p:cNvSpPr>
            <p:nvPr/>
          </p:nvSpPr>
          <p:spPr bwMode="auto">
            <a:xfrm>
              <a:off x="1047" y="2432"/>
              <a:ext cx="0" cy="118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6" name="Line 118"/>
            <p:cNvSpPr>
              <a:spLocks noChangeShapeType="1"/>
            </p:cNvSpPr>
            <p:nvPr/>
          </p:nvSpPr>
          <p:spPr bwMode="auto">
            <a:xfrm flipH="1">
              <a:off x="1528" y="2432"/>
              <a:ext cx="5" cy="319"/>
            </a:xfrm>
            <a:prstGeom prst="line">
              <a:avLst/>
            </a:prstGeom>
            <a:noFill/>
            <a:ln w="28575">
              <a:solidFill>
                <a:srgbClr val="FFCC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7" name="Line 119"/>
            <p:cNvSpPr>
              <a:spLocks noChangeShapeType="1"/>
            </p:cNvSpPr>
            <p:nvPr/>
          </p:nvSpPr>
          <p:spPr bwMode="auto">
            <a:xfrm>
              <a:off x="1533" y="3203"/>
              <a:ext cx="0" cy="409"/>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8" name="Line 120"/>
            <p:cNvSpPr>
              <a:spLocks noChangeShapeType="1"/>
            </p:cNvSpPr>
            <p:nvPr/>
          </p:nvSpPr>
          <p:spPr bwMode="auto">
            <a:xfrm>
              <a:off x="2181" y="2432"/>
              <a:ext cx="0" cy="454"/>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09" name="Line 121"/>
            <p:cNvSpPr>
              <a:spLocks noChangeShapeType="1"/>
            </p:cNvSpPr>
            <p:nvPr/>
          </p:nvSpPr>
          <p:spPr bwMode="auto">
            <a:xfrm>
              <a:off x="2181" y="2977"/>
              <a:ext cx="0" cy="635"/>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10" name="Text Box 122"/>
            <p:cNvSpPr txBox="1">
              <a:spLocks noChangeArrowheads="1"/>
            </p:cNvSpPr>
            <p:nvPr/>
          </p:nvSpPr>
          <p:spPr bwMode="auto">
            <a:xfrm>
              <a:off x="665" y="2905"/>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400" b="0" i="1">
                  <a:latin typeface="Times New Roman" panose="02020603050405020304" pitchFamily="18" charset="0"/>
                  <a:ea typeface="宋体" panose="02010600030101010101" pitchFamily="2" charset="-122"/>
                </a:rPr>
                <a:t>u</a:t>
              </a:r>
            </a:p>
          </p:txBody>
        </p:sp>
        <p:sp>
          <p:nvSpPr>
            <p:cNvPr id="38011" name="Text Box 123"/>
            <p:cNvSpPr txBox="1">
              <a:spLocks noChangeArrowheads="1"/>
            </p:cNvSpPr>
            <p:nvPr/>
          </p:nvSpPr>
          <p:spPr bwMode="auto">
            <a:xfrm>
              <a:off x="1222" y="3026"/>
              <a:ext cx="3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400" b="0" dirty="0">
                  <a:latin typeface="Times New Roman" panose="02020603050405020304" pitchFamily="18" charset="0"/>
                  <a:ea typeface="宋体" panose="02010600030101010101" pitchFamily="2" charset="-122"/>
                </a:rPr>
                <a:t>4H</a:t>
              </a:r>
            </a:p>
          </p:txBody>
        </p:sp>
        <p:sp>
          <p:nvSpPr>
            <p:cNvPr id="38012" name="Text Box 124"/>
            <p:cNvSpPr txBox="1">
              <a:spLocks noChangeArrowheads="1"/>
            </p:cNvSpPr>
            <p:nvPr/>
          </p:nvSpPr>
          <p:spPr bwMode="auto">
            <a:xfrm>
              <a:off x="1693" y="2567"/>
              <a:ext cx="55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400" b="0" dirty="0">
                  <a:latin typeface="Times New Roman" panose="02020603050405020304" pitchFamily="18" charset="0"/>
                  <a:ea typeface="宋体" panose="02010600030101010101" pitchFamily="2" charset="-122"/>
                </a:rPr>
                <a:t>0.02F</a:t>
              </a:r>
            </a:p>
          </p:txBody>
        </p:sp>
        <p:sp>
          <p:nvSpPr>
            <p:cNvPr id="38013" name="Text Box 125"/>
            <p:cNvSpPr txBox="1">
              <a:spLocks noChangeArrowheads="1"/>
            </p:cNvSpPr>
            <p:nvPr/>
          </p:nvSpPr>
          <p:spPr bwMode="auto">
            <a:xfrm>
              <a:off x="707" y="2497"/>
              <a:ext cx="16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400" b="0" i="1">
                  <a:latin typeface="Times New Roman" panose="02020603050405020304" pitchFamily="18" charset="0"/>
                  <a:ea typeface="宋体" panose="02010600030101010101" pitchFamily="2" charset="-122"/>
                </a:rPr>
                <a:t>i</a:t>
              </a:r>
            </a:p>
          </p:txBody>
        </p:sp>
        <p:sp>
          <p:nvSpPr>
            <p:cNvPr id="38014" name="Rectangle 126"/>
            <p:cNvSpPr>
              <a:spLocks noChangeArrowheads="1"/>
            </p:cNvSpPr>
            <p:nvPr/>
          </p:nvSpPr>
          <p:spPr bwMode="auto">
            <a:xfrm>
              <a:off x="975" y="2840"/>
              <a:ext cx="127" cy="318"/>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015" name="Group 127"/>
            <p:cNvGrpSpPr>
              <a:grpSpLocks/>
            </p:cNvGrpSpPr>
            <p:nvPr/>
          </p:nvGrpSpPr>
          <p:grpSpPr bwMode="auto">
            <a:xfrm rot="5400000">
              <a:off x="1241" y="2730"/>
              <a:ext cx="430" cy="489"/>
              <a:chOff x="482" y="538"/>
              <a:chExt cx="663" cy="714"/>
            </a:xfrm>
          </p:grpSpPr>
          <p:sp>
            <p:nvSpPr>
              <p:cNvPr id="38016" name="AutoShape 128"/>
              <p:cNvSpPr>
                <a:spLocks noChangeArrowheads="1"/>
              </p:cNvSpPr>
              <p:nvPr/>
            </p:nvSpPr>
            <p:spPr bwMode="auto">
              <a:xfrm>
                <a:off x="482" y="539"/>
                <a:ext cx="209" cy="713"/>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17" name="AutoShape 129"/>
              <p:cNvSpPr>
                <a:spLocks noChangeArrowheads="1"/>
              </p:cNvSpPr>
              <p:nvPr/>
            </p:nvSpPr>
            <p:spPr bwMode="auto">
              <a:xfrm>
                <a:off x="709" y="538"/>
                <a:ext cx="209" cy="713"/>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18" name="AutoShape 130"/>
              <p:cNvSpPr>
                <a:spLocks noChangeArrowheads="1"/>
              </p:cNvSpPr>
              <p:nvPr/>
            </p:nvSpPr>
            <p:spPr bwMode="auto">
              <a:xfrm>
                <a:off x="936" y="539"/>
                <a:ext cx="209" cy="713"/>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38020" name="Group 132"/>
          <p:cNvGrpSpPr>
            <a:grpSpLocks/>
          </p:cNvGrpSpPr>
          <p:nvPr/>
        </p:nvGrpSpPr>
        <p:grpSpPr bwMode="auto">
          <a:xfrm>
            <a:off x="5435600" y="1268413"/>
            <a:ext cx="3397250" cy="1873250"/>
            <a:chOff x="2381" y="1253"/>
            <a:chExt cx="2140" cy="1180"/>
          </a:xfrm>
        </p:grpSpPr>
        <p:graphicFrame>
          <p:nvGraphicFramePr>
            <p:cNvPr id="38021" name="Object 133"/>
            <p:cNvGraphicFramePr>
              <a:graphicFrameLocks noChangeAspect="1"/>
            </p:cNvGraphicFramePr>
            <p:nvPr>
              <p:extLst>
                <p:ext uri="{D42A27DB-BD31-4B8C-83A1-F6EECF244321}">
                  <p14:modId xmlns:p14="http://schemas.microsoft.com/office/powerpoint/2010/main" val="621822006"/>
                </p:ext>
              </p:extLst>
            </p:nvPr>
          </p:nvGraphicFramePr>
          <p:xfrm>
            <a:off x="2796" y="1721"/>
            <a:ext cx="194" cy="240"/>
          </p:xfrm>
          <a:graphic>
            <a:graphicData uri="http://schemas.openxmlformats.org/presentationml/2006/ole">
              <mc:AlternateContent xmlns:mc="http://schemas.openxmlformats.org/markup-compatibility/2006">
                <mc:Choice xmlns:v="urn:schemas-microsoft-com:vml" Requires="v">
                  <p:oleObj spid="_x0000_s169319" name="Equation" r:id="rId11" imgW="164880" imgH="203040" progId="Equation.DSMT4">
                    <p:embed/>
                  </p:oleObj>
                </mc:Choice>
                <mc:Fallback>
                  <p:oleObj name="Equation" r:id="rId11" imgW="164880" imgH="203040" progId="Equation.DSMT4">
                    <p:embed/>
                    <p:pic>
                      <p:nvPicPr>
                        <p:cNvPr id="38021" name="Object 133"/>
                        <p:cNvPicPr>
                          <a:picLocks noChangeAspect="1" noChangeArrowheads="1"/>
                        </p:cNvPicPr>
                        <p:nvPr/>
                      </p:nvPicPr>
                      <p:blipFill>
                        <a:blip r:embed="rId12"/>
                        <a:srcRect/>
                        <a:stretch>
                          <a:fillRect/>
                        </a:stretch>
                      </p:blipFill>
                      <p:spPr bwMode="auto">
                        <a:xfrm>
                          <a:off x="2796" y="1721"/>
                          <a:ext cx="19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022" name="Text Box 134"/>
            <p:cNvSpPr txBox="1">
              <a:spLocks noChangeArrowheads="1"/>
            </p:cNvSpPr>
            <p:nvPr/>
          </p:nvSpPr>
          <p:spPr bwMode="auto">
            <a:xfrm>
              <a:off x="3681" y="1861"/>
              <a:ext cx="5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400" b="0" dirty="0">
                  <a:latin typeface="Times New Roman" panose="02020603050405020304" pitchFamily="18" charset="0"/>
                  <a:ea typeface="宋体" panose="02010600030101010101" pitchFamily="2" charset="-122"/>
                </a:rPr>
                <a:t>j20</a:t>
              </a:r>
              <a:r>
                <a:rPr kumimoji="1" lang="en-US" altLang="zh-CN" sz="2400" b="0" dirty="0">
                  <a:latin typeface="Symbol" panose="05050102010706020507" pitchFamily="18" charset="2"/>
                  <a:ea typeface="宋体" panose="02010600030101010101" pitchFamily="2" charset="-122"/>
                </a:rPr>
                <a:t>W</a:t>
              </a:r>
              <a:endParaRPr kumimoji="1" lang="en-US" altLang="zh-CN" sz="2400" b="0" dirty="0">
                <a:ea typeface="宋体" panose="02010600030101010101" pitchFamily="2" charset="-122"/>
              </a:endParaRPr>
            </a:p>
          </p:txBody>
        </p:sp>
        <p:sp>
          <p:nvSpPr>
            <p:cNvPr id="38023" name="Text Box 135"/>
            <p:cNvSpPr txBox="1">
              <a:spLocks noChangeArrowheads="1"/>
            </p:cNvSpPr>
            <p:nvPr/>
          </p:nvSpPr>
          <p:spPr bwMode="auto">
            <a:xfrm>
              <a:off x="3917" y="1381"/>
              <a:ext cx="6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400" b="0" dirty="0">
                  <a:latin typeface="宋体" panose="02010600030101010101" pitchFamily="2" charset="-122"/>
                  <a:ea typeface="宋体" panose="02010600030101010101" pitchFamily="2" charset="-122"/>
                </a:rPr>
                <a:t>-</a:t>
              </a:r>
              <a:r>
                <a:rPr kumimoji="1" lang="en-US" altLang="zh-CN" sz="2400" b="0" dirty="0">
                  <a:latin typeface="Times New Roman" panose="02020603050405020304" pitchFamily="18" charset="0"/>
                  <a:ea typeface="宋体" panose="02010600030101010101" pitchFamily="2" charset="-122"/>
                </a:rPr>
                <a:t>j10</a:t>
              </a:r>
              <a:r>
                <a:rPr kumimoji="1" lang="en-US" altLang="zh-CN" sz="2400" b="0" dirty="0">
                  <a:latin typeface="Symbol" panose="05050102010706020507" pitchFamily="18" charset="2"/>
                  <a:ea typeface="宋体" panose="02010600030101010101" pitchFamily="2" charset="-122"/>
                </a:rPr>
                <a:t>W</a:t>
              </a:r>
              <a:endParaRPr kumimoji="1" lang="en-US" altLang="zh-CN" sz="2400" b="0" dirty="0">
                <a:ea typeface="宋体" panose="02010600030101010101" pitchFamily="2" charset="-122"/>
              </a:endParaRPr>
            </a:p>
          </p:txBody>
        </p:sp>
        <p:graphicFrame>
          <p:nvGraphicFramePr>
            <p:cNvPr id="38024" name="Object 136"/>
            <p:cNvGraphicFramePr>
              <a:graphicFrameLocks noChangeAspect="1"/>
            </p:cNvGraphicFramePr>
            <p:nvPr>
              <p:extLst>
                <p:ext uri="{D42A27DB-BD31-4B8C-83A1-F6EECF244321}">
                  <p14:modId xmlns:p14="http://schemas.microsoft.com/office/powerpoint/2010/main" val="1119545094"/>
                </p:ext>
              </p:extLst>
            </p:nvPr>
          </p:nvGraphicFramePr>
          <p:xfrm>
            <a:off x="2887" y="2084"/>
            <a:ext cx="170" cy="297"/>
          </p:xfrm>
          <a:graphic>
            <a:graphicData uri="http://schemas.openxmlformats.org/presentationml/2006/ole">
              <mc:AlternateContent xmlns:mc="http://schemas.openxmlformats.org/markup-compatibility/2006">
                <mc:Choice xmlns:v="urn:schemas-microsoft-com:vml" Requires="v">
                  <p:oleObj spid="_x0000_s169320" name="Equation" r:id="rId13" imgW="139680" imgH="241200" progId="Equation.DSMT4">
                    <p:embed/>
                  </p:oleObj>
                </mc:Choice>
                <mc:Fallback>
                  <p:oleObj name="Equation" r:id="rId13" imgW="139680" imgH="241200" progId="Equation.DSMT4">
                    <p:embed/>
                    <p:pic>
                      <p:nvPicPr>
                        <p:cNvPr id="38024" name="Object 136"/>
                        <p:cNvPicPr>
                          <a:picLocks noChangeAspect="1" noChangeArrowheads="1"/>
                        </p:cNvPicPr>
                        <p:nvPr/>
                      </p:nvPicPr>
                      <p:blipFill>
                        <a:blip r:embed="rId14"/>
                        <a:srcRect/>
                        <a:stretch>
                          <a:fillRect/>
                        </a:stretch>
                      </p:blipFill>
                      <p:spPr bwMode="auto">
                        <a:xfrm>
                          <a:off x="2887" y="2084"/>
                          <a:ext cx="170"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25" name="Object 137"/>
            <p:cNvGraphicFramePr>
              <a:graphicFrameLocks noChangeAspect="1"/>
            </p:cNvGraphicFramePr>
            <p:nvPr>
              <p:extLst>
                <p:ext uri="{D42A27DB-BD31-4B8C-83A1-F6EECF244321}">
                  <p14:modId xmlns:p14="http://schemas.microsoft.com/office/powerpoint/2010/main" val="1790796716"/>
                </p:ext>
              </p:extLst>
            </p:nvPr>
          </p:nvGraphicFramePr>
          <p:xfrm>
            <a:off x="3296" y="2040"/>
            <a:ext cx="196" cy="313"/>
          </p:xfrm>
          <a:graphic>
            <a:graphicData uri="http://schemas.openxmlformats.org/presentationml/2006/ole">
              <mc:AlternateContent xmlns:mc="http://schemas.openxmlformats.org/markup-compatibility/2006">
                <mc:Choice xmlns:v="urn:schemas-microsoft-com:vml" Requires="v">
                  <p:oleObj spid="_x0000_s169321" name="Equation" r:id="rId15" imgW="152280" imgH="241200" progId="Equation.DSMT4">
                    <p:embed/>
                  </p:oleObj>
                </mc:Choice>
                <mc:Fallback>
                  <p:oleObj name="Equation" r:id="rId15" imgW="152280" imgH="241200" progId="Equation.DSMT4">
                    <p:embed/>
                    <p:pic>
                      <p:nvPicPr>
                        <p:cNvPr id="38025" name="Object 137"/>
                        <p:cNvPicPr>
                          <a:picLocks noChangeAspect="1" noChangeArrowheads="1"/>
                        </p:cNvPicPr>
                        <p:nvPr/>
                      </p:nvPicPr>
                      <p:blipFill>
                        <a:blip r:embed="rId16"/>
                        <a:srcRect/>
                        <a:stretch>
                          <a:fillRect/>
                        </a:stretch>
                      </p:blipFill>
                      <p:spPr bwMode="auto">
                        <a:xfrm>
                          <a:off x="3296" y="2040"/>
                          <a:ext cx="196"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26" name="Object 138"/>
            <p:cNvGraphicFramePr>
              <a:graphicFrameLocks noChangeAspect="1"/>
            </p:cNvGraphicFramePr>
            <p:nvPr>
              <p:extLst>
                <p:ext uri="{D42A27DB-BD31-4B8C-83A1-F6EECF244321}">
                  <p14:modId xmlns:p14="http://schemas.microsoft.com/office/powerpoint/2010/main" val="1943289415"/>
                </p:ext>
              </p:extLst>
            </p:nvPr>
          </p:nvGraphicFramePr>
          <p:xfrm>
            <a:off x="3977" y="2085"/>
            <a:ext cx="196" cy="312"/>
          </p:xfrm>
          <a:graphic>
            <a:graphicData uri="http://schemas.openxmlformats.org/presentationml/2006/ole">
              <mc:AlternateContent xmlns:mc="http://schemas.openxmlformats.org/markup-compatibility/2006">
                <mc:Choice xmlns:v="urn:schemas-microsoft-com:vml" Requires="v">
                  <p:oleObj spid="_x0000_s169322" name="Equation" r:id="rId17" imgW="152280" imgH="241200" progId="Equation.DSMT4">
                    <p:embed/>
                  </p:oleObj>
                </mc:Choice>
                <mc:Fallback>
                  <p:oleObj name="Equation" r:id="rId17" imgW="152280" imgH="241200" progId="Equation.DSMT4">
                    <p:embed/>
                    <p:pic>
                      <p:nvPicPr>
                        <p:cNvPr id="38026" name="Object 138"/>
                        <p:cNvPicPr>
                          <a:picLocks noChangeAspect="1" noChangeArrowheads="1"/>
                        </p:cNvPicPr>
                        <p:nvPr/>
                      </p:nvPicPr>
                      <p:blipFill>
                        <a:blip r:embed="rId18"/>
                        <a:srcRect/>
                        <a:stretch>
                          <a:fillRect/>
                        </a:stretch>
                      </p:blipFill>
                      <p:spPr bwMode="auto">
                        <a:xfrm>
                          <a:off x="3977" y="2085"/>
                          <a:ext cx="19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027" name="Object 139"/>
            <p:cNvGraphicFramePr>
              <a:graphicFrameLocks noChangeAspect="1"/>
            </p:cNvGraphicFramePr>
            <p:nvPr>
              <p:extLst>
                <p:ext uri="{D42A27DB-BD31-4B8C-83A1-F6EECF244321}">
                  <p14:modId xmlns:p14="http://schemas.microsoft.com/office/powerpoint/2010/main" val="465570817"/>
                </p:ext>
              </p:extLst>
            </p:nvPr>
          </p:nvGraphicFramePr>
          <p:xfrm>
            <a:off x="2880" y="1405"/>
            <a:ext cx="163" cy="247"/>
          </p:xfrm>
          <a:graphic>
            <a:graphicData uri="http://schemas.openxmlformats.org/presentationml/2006/ole">
              <mc:AlternateContent xmlns:mc="http://schemas.openxmlformats.org/markup-compatibility/2006">
                <mc:Choice xmlns:v="urn:schemas-microsoft-com:vml" Requires="v">
                  <p:oleObj spid="_x0000_s169323" name="Equation" r:id="rId19" imgW="126720" imgH="190440" progId="Equation.DSMT4">
                    <p:embed/>
                  </p:oleObj>
                </mc:Choice>
                <mc:Fallback>
                  <p:oleObj name="Equation" r:id="rId19" imgW="126720" imgH="190440" progId="Equation.DSMT4">
                    <p:embed/>
                    <p:pic>
                      <p:nvPicPr>
                        <p:cNvPr id="38027" name="Object 139"/>
                        <p:cNvPicPr>
                          <a:picLocks noChangeAspect="1" noChangeArrowheads="1"/>
                        </p:cNvPicPr>
                        <p:nvPr/>
                      </p:nvPicPr>
                      <p:blipFill>
                        <a:blip r:embed="rId20"/>
                        <a:srcRect/>
                        <a:stretch>
                          <a:fillRect/>
                        </a:stretch>
                      </p:blipFill>
                      <p:spPr bwMode="auto">
                        <a:xfrm>
                          <a:off x="2880" y="1405"/>
                          <a:ext cx="163"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8028" name="Line 140"/>
            <p:cNvSpPr>
              <a:spLocks noChangeShapeType="1"/>
            </p:cNvSpPr>
            <p:nvPr/>
          </p:nvSpPr>
          <p:spPr bwMode="auto">
            <a:xfrm>
              <a:off x="3107" y="2115"/>
              <a:ext cx="0" cy="22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29" name="Line 141"/>
            <p:cNvSpPr>
              <a:spLocks noChangeShapeType="1"/>
            </p:cNvSpPr>
            <p:nvPr/>
          </p:nvSpPr>
          <p:spPr bwMode="auto">
            <a:xfrm>
              <a:off x="3560" y="2115"/>
              <a:ext cx="0" cy="27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30" name="Line 142"/>
            <p:cNvSpPr>
              <a:spLocks noChangeShapeType="1"/>
            </p:cNvSpPr>
            <p:nvPr/>
          </p:nvSpPr>
          <p:spPr bwMode="auto">
            <a:xfrm>
              <a:off x="4241" y="2069"/>
              <a:ext cx="0" cy="27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31" name="Oval 143"/>
            <p:cNvSpPr>
              <a:spLocks noChangeArrowheads="1"/>
            </p:cNvSpPr>
            <p:nvPr/>
          </p:nvSpPr>
          <p:spPr bwMode="auto">
            <a:xfrm>
              <a:off x="2381" y="1661"/>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32" name="Text Box 144"/>
            <p:cNvSpPr txBox="1">
              <a:spLocks noChangeArrowheads="1"/>
            </p:cNvSpPr>
            <p:nvPr/>
          </p:nvSpPr>
          <p:spPr bwMode="auto">
            <a:xfrm>
              <a:off x="2663" y="1499"/>
              <a:ext cx="224" cy="28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400" b="0">
                  <a:latin typeface="Times New Roman" panose="02020603050405020304" pitchFamily="18" charset="0"/>
                  <a:ea typeface="宋体" panose="02010600030101010101" pitchFamily="2" charset="-122"/>
                  <a:sym typeface="Symbol" panose="05050102010706020507" pitchFamily="18" charset="2"/>
                </a:rPr>
                <a:t>+</a:t>
              </a:r>
            </a:p>
          </p:txBody>
        </p:sp>
        <p:sp>
          <p:nvSpPr>
            <p:cNvPr id="38033" name="Text Box 145"/>
            <p:cNvSpPr txBox="1">
              <a:spLocks noChangeArrowheads="1"/>
            </p:cNvSpPr>
            <p:nvPr/>
          </p:nvSpPr>
          <p:spPr bwMode="auto">
            <a:xfrm>
              <a:off x="2608" y="1816"/>
              <a:ext cx="212" cy="28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400" b="0">
                  <a:latin typeface="Times New Roman" panose="02020603050405020304" pitchFamily="18" charset="0"/>
                  <a:ea typeface="宋体" panose="02010600030101010101" pitchFamily="2" charset="-122"/>
                  <a:sym typeface="Symbol" panose="05050102010706020507" pitchFamily="18" charset="2"/>
                </a:rPr>
                <a:t>_</a:t>
              </a:r>
            </a:p>
          </p:txBody>
        </p:sp>
        <p:sp>
          <p:nvSpPr>
            <p:cNvPr id="38034" name="Line 146"/>
            <p:cNvSpPr>
              <a:spLocks noChangeShapeType="1"/>
            </p:cNvSpPr>
            <p:nvPr/>
          </p:nvSpPr>
          <p:spPr bwMode="auto">
            <a:xfrm flipV="1">
              <a:off x="4163" y="1702"/>
              <a:ext cx="240"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35" name="Line 147"/>
            <p:cNvSpPr>
              <a:spLocks noChangeShapeType="1"/>
            </p:cNvSpPr>
            <p:nvPr/>
          </p:nvSpPr>
          <p:spPr bwMode="auto">
            <a:xfrm>
              <a:off x="4163" y="1797"/>
              <a:ext cx="240"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036" name="Line 148"/>
            <p:cNvSpPr>
              <a:spLocks noChangeShapeType="1"/>
            </p:cNvSpPr>
            <p:nvPr/>
          </p:nvSpPr>
          <p:spPr bwMode="auto">
            <a:xfrm>
              <a:off x="2571" y="1253"/>
              <a:ext cx="1761"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037" name="Line 149"/>
            <p:cNvSpPr>
              <a:spLocks noChangeShapeType="1"/>
            </p:cNvSpPr>
            <p:nvPr/>
          </p:nvSpPr>
          <p:spPr bwMode="auto">
            <a:xfrm>
              <a:off x="2563" y="2433"/>
              <a:ext cx="176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038" name="Line 150"/>
            <p:cNvSpPr>
              <a:spLocks noChangeShapeType="1"/>
            </p:cNvSpPr>
            <p:nvPr/>
          </p:nvSpPr>
          <p:spPr bwMode="auto">
            <a:xfrm>
              <a:off x="2563" y="1253"/>
              <a:ext cx="8" cy="1169"/>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039" name="Text Box 151"/>
            <p:cNvSpPr txBox="1">
              <a:spLocks noChangeArrowheads="1"/>
            </p:cNvSpPr>
            <p:nvPr/>
          </p:nvSpPr>
          <p:spPr bwMode="auto">
            <a:xfrm>
              <a:off x="3125" y="1407"/>
              <a:ext cx="4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400" b="0" dirty="0">
                  <a:latin typeface="Times New Roman" panose="02020603050405020304" pitchFamily="18" charset="0"/>
                  <a:ea typeface="宋体" panose="02010600030101010101" pitchFamily="2" charset="-122"/>
                </a:rPr>
                <a:t>15</a:t>
              </a:r>
              <a:r>
                <a:rPr kumimoji="1" lang="en-US" altLang="zh-CN" sz="2400" b="0" dirty="0">
                  <a:latin typeface="Symbol" panose="05050102010706020507" pitchFamily="18" charset="2"/>
                  <a:ea typeface="宋体" panose="02010600030101010101" pitchFamily="2" charset="-122"/>
                </a:rPr>
                <a:t>W</a:t>
              </a:r>
              <a:endParaRPr kumimoji="1" lang="en-US" altLang="zh-CN" sz="2400" b="0" dirty="0">
                <a:ea typeface="宋体" panose="02010600030101010101" pitchFamily="2" charset="-122"/>
              </a:endParaRPr>
            </a:p>
          </p:txBody>
        </p:sp>
        <p:sp>
          <p:nvSpPr>
            <p:cNvPr id="38040" name="Line 152"/>
            <p:cNvSpPr>
              <a:spLocks noChangeShapeType="1"/>
            </p:cNvSpPr>
            <p:nvPr/>
          </p:nvSpPr>
          <p:spPr bwMode="auto">
            <a:xfrm>
              <a:off x="2770" y="1344"/>
              <a:ext cx="24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8041" name="Line 153"/>
            <p:cNvSpPr>
              <a:spLocks noChangeShapeType="1"/>
            </p:cNvSpPr>
            <p:nvPr/>
          </p:nvSpPr>
          <p:spPr bwMode="auto">
            <a:xfrm>
              <a:off x="3179" y="1253"/>
              <a:ext cx="0" cy="118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42" name="Line 154"/>
            <p:cNvSpPr>
              <a:spLocks noChangeShapeType="1"/>
            </p:cNvSpPr>
            <p:nvPr/>
          </p:nvSpPr>
          <p:spPr bwMode="auto">
            <a:xfrm flipH="1">
              <a:off x="3651" y="1253"/>
              <a:ext cx="14" cy="363"/>
            </a:xfrm>
            <a:prstGeom prst="line">
              <a:avLst/>
            </a:prstGeom>
            <a:noFill/>
            <a:ln w="28575">
              <a:solidFill>
                <a:srgbClr val="FFCC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43" name="Line 155"/>
            <p:cNvSpPr>
              <a:spLocks noChangeShapeType="1"/>
            </p:cNvSpPr>
            <p:nvPr/>
          </p:nvSpPr>
          <p:spPr bwMode="auto">
            <a:xfrm>
              <a:off x="3665" y="2024"/>
              <a:ext cx="0" cy="409"/>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44" name="Line 156"/>
            <p:cNvSpPr>
              <a:spLocks noChangeShapeType="1"/>
            </p:cNvSpPr>
            <p:nvPr/>
          </p:nvSpPr>
          <p:spPr bwMode="auto">
            <a:xfrm>
              <a:off x="4313" y="1253"/>
              <a:ext cx="0" cy="454"/>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45" name="Line 157"/>
            <p:cNvSpPr>
              <a:spLocks noChangeShapeType="1"/>
            </p:cNvSpPr>
            <p:nvPr/>
          </p:nvSpPr>
          <p:spPr bwMode="auto">
            <a:xfrm>
              <a:off x="4313" y="1798"/>
              <a:ext cx="0" cy="635"/>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046" name="Rectangle 158"/>
            <p:cNvSpPr>
              <a:spLocks noChangeArrowheads="1"/>
            </p:cNvSpPr>
            <p:nvPr/>
          </p:nvSpPr>
          <p:spPr bwMode="auto">
            <a:xfrm>
              <a:off x="3107" y="1661"/>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047" name="Group 159"/>
            <p:cNvGrpSpPr>
              <a:grpSpLocks/>
            </p:cNvGrpSpPr>
            <p:nvPr/>
          </p:nvGrpSpPr>
          <p:grpSpPr bwMode="auto">
            <a:xfrm rot="5400000">
              <a:off x="3197" y="1526"/>
              <a:ext cx="499" cy="590"/>
              <a:chOff x="476" y="663"/>
              <a:chExt cx="771" cy="862"/>
            </a:xfrm>
          </p:grpSpPr>
          <p:sp>
            <p:nvSpPr>
              <p:cNvPr id="38048" name="AutoShape 160"/>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49" name="AutoShape 161"/>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50" name="AutoShape 162"/>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2817147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7890"/>
                                        </p:tgtEl>
                                        <p:attrNameLst>
                                          <p:attrName>style.visibility</p:attrName>
                                        </p:attrNameLst>
                                      </p:cBhvr>
                                      <p:to>
                                        <p:strVal val="visible"/>
                                      </p:to>
                                    </p:set>
                                    <p:anim calcmode="lin" valueType="num">
                                      <p:cBhvr>
                                        <p:cTn id="7" dur="1000" fill="hold"/>
                                        <p:tgtEl>
                                          <p:spTgt spid="37890"/>
                                        </p:tgtEl>
                                        <p:attrNameLst>
                                          <p:attrName>ppt_w</p:attrName>
                                        </p:attrNameLst>
                                      </p:cBhvr>
                                      <p:tavLst>
                                        <p:tav tm="0">
                                          <p:val>
                                            <p:fltVal val="0"/>
                                          </p:val>
                                        </p:tav>
                                        <p:tav tm="100000">
                                          <p:val>
                                            <p:strVal val="#ppt_w"/>
                                          </p:val>
                                        </p:tav>
                                      </p:tavLst>
                                    </p:anim>
                                    <p:anim calcmode="lin" valueType="num">
                                      <p:cBhvr>
                                        <p:cTn id="8" dur="1000" fill="hold"/>
                                        <p:tgtEl>
                                          <p:spTgt spid="37890"/>
                                        </p:tgtEl>
                                        <p:attrNameLst>
                                          <p:attrName>ppt_h</p:attrName>
                                        </p:attrNameLst>
                                      </p:cBhvr>
                                      <p:tavLst>
                                        <p:tav tm="0">
                                          <p:val>
                                            <p:fltVal val="0"/>
                                          </p:val>
                                        </p:tav>
                                        <p:tav tm="100000">
                                          <p:val>
                                            <p:strVal val="#ppt_h"/>
                                          </p:val>
                                        </p:tav>
                                      </p:tavLst>
                                    </p:anim>
                                    <p:anim calcmode="lin" valueType="num">
                                      <p:cBhvr>
                                        <p:cTn id="9" dur="1000" fill="hold"/>
                                        <p:tgtEl>
                                          <p:spTgt spid="3789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789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37994"/>
                                        </p:tgtEl>
                                        <p:attrNameLst>
                                          <p:attrName>style.visibility</p:attrName>
                                        </p:attrNameLst>
                                      </p:cBhvr>
                                      <p:to>
                                        <p:strVal val="visible"/>
                                      </p:to>
                                    </p:set>
                                    <p:animEffect transition="in" filter="blinds(horizontal)">
                                      <p:cBhvr>
                                        <p:cTn id="14" dur="500"/>
                                        <p:tgtEl>
                                          <p:spTgt spid="37994"/>
                                        </p:tgtEl>
                                      </p:cBhvr>
                                    </p:animEffect>
                                  </p:childTnLst>
                                </p:cTn>
                              </p:par>
                            </p:childTnLst>
                          </p:cTn>
                        </p:par>
                        <p:par>
                          <p:cTn id="15" fill="hold" nodeType="afterGroup">
                            <p:stCondLst>
                              <p:cond delay="1500"/>
                            </p:stCondLst>
                            <p:childTnLst>
                              <p:par>
                                <p:cTn id="16" presetID="22" presetClass="entr" presetSubtype="1" fill="hold" nodeType="afterEffect">
                                  <p:stCondLst>
                                    <p:cond delay="0"/>
                                  </p:stCondLst>
                                  <p:childTnLst>
                                    <p:set>
                                      <p:cBhvr>
                                        <p:cTn id="17" dur="1" fill="hold">
                                          <p:stCondLst>
                                            <p:cond delay="0"/>
                                          </p:stCondLst>
                                        </p:cTn>
                                        <p:tgtEl>
                                          <p:spTgt spid="37892"/>
                                        </p:tgtEl>
                                        <p:attrNameLst>
                                          <p:attrName>style.visibility</p:attrName>
                                        </p:attrNameLst>
                                      </p:cBhvr>
                                      <p:to>
                                        <p:strVal val="visible"/>
                                      </p:to>
                                    </p:set>
                                    <p:animEffect transition="in" filter="wipe(up)">
                                      <p:cBhvr>
                                        <p:cTn id="18" dur="1000"/>
                                        <p:tgtEl>
                                          <p:spTgt spid="3789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2" presetClass="entr" presetSubtype="8" fill="hold" nodeType="clickEffect">
                                  <p:stCondLst>
                                    <p:cond delay="0"/>
                                  </p:stCondLst>
                                  <p:childTnLst>
                                    <p:set>
                                      <p:cBhvr>
                                        <p:cTn id="22" dur="1" fill="hold">
                                          <p:stCondLst>
                                            <p:cond delay="0"/>
                                          </p:stCondLst>
                                        </p:cTn>
                                        <p:tgtEl>
                                          <p:spTgt spid="38019"/>
                                        </p:tgtEl>
                                        <p:attrNameLst>
                                          <p:attrName>style.visibility</p:attrName>
                                        </p:attrNameLst>
                                      </p:cBhvr>
                                      <p:to>
                                        <p:strVal val="visible"/>
                                      </p:to>
                                    </p:set>
                                    <p:animEffect transition="in" filter="slide(fromLeft)">
                                      <p:cBhvr>
                                        <p:cTn id="23" dur="500"/>
                                        <p:tgtEl>
                                          <p:spTgt spid="38019"/>
                                        </p:tgtEl>
                                      </p:cBhvr>
                                    </p:animEffect>
                                  </p:childTnLst>
                                </p:cTn>
                              </p:par>
                            </p:childTnLst>
                          </p:cTn>
                        </p:par>
                        <p:par>
                          <p:cTn id="24" fill="hold" nodeType="afterGroup">
                            <p:stCondLst>
                              <p:cond delay="500"/>
                            </p:stCondLst>
                            <p:childTnLst>
                              <p:par>
                                <p:cTn id="25" presetID="3" presetClass="entr" presetSubtype="10" fill="hold" nodeType="afterEffect">
                                  <p:stCondLst>
                                    <p:cond delay="0"/>
                                  </p:stCondLst>
                                  <p:childTnLst>
                                    <p:set>
                                      <p:cBhvr>
                                        <p:cTn id="26" dur="1" fill="hold">
                                          <p:stCondLst>
                                            <p:cond delay="0"/>
                                          </p:stCondLst>
                                        </p:cTn>
                                        <p:tgtEl>
                                          <p:spTgt spid="38020"/>
                                        </p:tgtEl>
                                        <p:attrNameLst>
                                          <p:attrName>style.visibility</p:attrName>
                                        </p:attrNameLst>
                                      </p:cBhvr>
                                      <p:to>
                                        <p:strVal val="visible"/>
                                      </p:to>
                                    </p:set>
                                    <p:animEffect transition="in" filter="blinds(horizontal)">
                                      <p:cBhvr>
                                        <p:cTn id="27" dur="500"/>
                                        <p:tgtEl>
                                          <p:spTgt spid="38020"/>
                                        </p:tgtEl>
                                      </p:cBhvr>
                                    </p:animEffect>
                                  </p:childTnLst>
                                </p:cTn>
                              </p:par>
                            </p:childTnLst>
                          </p:cTn>
                        </p:par>
                      </p:childTnLst>
                    </p:cTn>
                  </p:par>
                  <p:par>
                    <p:cTn id="28" fill="hold">
                      <p:stCondLst>
                        <p:cond delay="indefinite"/>
                      </p:stCondLst>
                      <p:childTnLst>
                        <p:par>
                          <p:cTn id="29" fill="hold">
                            <p:stCondLst>
                              <p:cond delay="0"/>
                            </p:stCondLst>
                            <p:childTnLst>
                              <p:par>
                                <p:cTn id="30" presetID="15" presetClass="entr" presetSubtype="0" fill="hold" grpId="0" nodeType="clickEffect">
                                  <p:stCondLst>
                                    <p:cond delay="0"/>
                                  </p:stCondLst>
                                  <p:childTnLst>
                                    <p:set>
                                      <p:cBhvr>
                                        <p:cTn id="31" dur="1" fill="hold">
                                          <p:stCondLst>
                                            <p:cond delay="0"/>
                                          </p:stCondLst>
                                        </p:cTn>
                                        <p:tgtEl>
                                          <p:spTgt spid="37939"/>
                                        </p:tgtEl>
                                        <p:attrNameLst>
                                          <p:attrName>style.visibility</p:attrName>
                                        </p:attrNameLst>
                                      </p:cBhvr>
                                      <p:to>
                                        <p:strVal val="visible"/>
                                      </p:to>
                                    </p:set>
                                    <p:anim calcmode="lin" valueType="num">
                                      <p:cBhvr>
                                        <p:cTn id="32" dur="1000" fill="hold"/>
                                        <p:tgtEl>
                                          <p:spTgt spid="37939"/>
                                        </p:tgtEl>
                                        <p:attrNameLst>
                                          <p:attrName>ppt_w</p:attrName>
                                        </p:attrNameLst>
                                      </p:cBhvr>
                                      <p:tavLst>
                                        <p:tav tm="0">
                                          <p:val>
                                            <p:fltVal val="0"/>
                                          </p:val>
                                        </p:tav>
                                        <p:tav tm="100000">
                                          <p:val>
                                            <p:strVal val="#ppt_w"/>
                                          </p:val>
                                        </p:tav>
                                      </p:tavLst>
                                    </p:anim>
                                    <p:anim calcmode="lin" valueType="num">
                                      <p:cBhvr>
                                        <p:cTn id="33" dur="1000" fill="hold"/>
                                        <p:tgtEl>
                                          <p:spTgt spid="37939"/>
                                        </p:tgtEl>
                                        <p:attrNameLst>
                                          <p:attrName>ppt_h</p:attrName>
                                        </p:attrNameLst>
                                      </p:cBhvr>
                                      <p:tavLst>
                                        <p:tav tm="0">
                                          <p:val>
                                            <p:fltVal val="0"/>
                                          </p:val>
                                        </p:tav>
                                        <p:tav tm="100000">
                                          <p:val>
                                            <p:strVal val="#ppt_h"/>
                                          </p:val>
                                        </p:tav>
                                      </p:tavLst>
                                    </p:anim>
                                    <p:anim calcmode="lin" valueType="num">
                                      <p:cBhvr>
                                        <p:cTn id="34" dur="1000" fill="hold"/>
                                        <p:tgtEl>
                                          <p:spTgt spid="37939"/>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3793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7940"/>
                                        </p:tgtEl>
                                        <p:attrNameLst>
                                          <p:attrName>style.visibility</p:attrName>
                                        </p:attrNameLst>
                                      </p:cBhvr>
                                      <p:to>
                                        <p:strVal val="visible"/>
                                      </p:to>
                                    </p:set>
                                    <p:animEffect transition="in" filter="wipe(left)">
                                      <p:cBhvr>
                                        <p:cTn id="40" dur="1000"/>
                                        <p:tgtEl>
                                          <p:spTgt spid="3794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7941"/>
                                        </p:tgtEl>
                                        <p:attrNameLst>
                                          <p:attrName>style.visibility</p:attrName>
                                        </p:attrNameLst>
                                      </p:cBhvr>
                                      <p:to>
                                        <p:strVal val="visible"/>
                                      </p:to>
                                    </p:set>
                                    <p:animEffect transition="in" filter="wipe(left)">
                                      <p:cBhvr>
                                        <p:cTn id="45" dur="2000"/>
                                        <p:tgtEl>
                                          <p:spTgt spid="3794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7942"/>
                                        </p:tgtEl>
                                        <p:attrNameLst>
                                          <p:attrName>style.visibility</p:attrName>
                                        </p:attrNameLst>
                                      </p:cBhvr>
                                      <p:to>
                                        <p:strVal val="visible"/>
                                      </p:to>
                                    </p:set>
                                    <p:animEffect transition="in" filter="wipe(left)">
                                      <p:cBhvr>
                                        <p:cTn id="50" dur="2000"/>
                                        <p:tgtEl>
                                          <p:spTgt spid="379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p:bldP spid="3793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796" name="Object 44"/>
          <p:cNvGraphicFramePr>
            <a:graphicFrameLocks noChangeAspect="1"/>
          </p:cNvGraphicFramePr>
          <p:nvPr>
            <p:extLst>
              <p:ext uri="{D42A27DB-BD31-4B8C-83A1-F6EECF244321}">
                <p14:modId xmlns:p14="http://schemas.microsoft.com/office/powerpoint/2010/main" val="1670981107"/>
              </p:ext>
            </p:extLst>
          </p:nvPr>
        </p:nvGraphicFramePr>
        <p:xfrm>
          <a:off x="1879600" y="1858963"/>
          <a:ext cx="4162425" cy="1389062"/>
        </p:xfrm>
        <a:graphic>
          <a:graphicData uri="http://schemas.openxmlformats.org/presentationml/2006/ole">
            <mc:AlternateContent xmlns:mc="http://schemas.openxmlformats.org/markup-compatibility/2006">
              <mc:Choice xmlns:v="urn:schemas-microsoft-com:vml" Requires="v">
                <p:oleObj spid="_x0000_s178378" name="Equation" r:id="rId3" imgW="2234880" imgH="711000" progId="Equation.DSMT4">
                  <p:embed/>
                </p:oleObj>
              </mc:Choice>
              <mc:Fallback>
                <p:oleObj name="Equation" r:id="rId3" imgW="2234880" imgH="711000" progId="Equation.DSMT4">
                  <p:embed/>
                  <p:pic>
                    <p:nvPicPr>
                      <p:cNvPr id="74796" name="Object 44"/>
                      <p:cNvPicPr>
                        <a:picLocks noChangeAspect="1" noChangeArrowheads="1"/>
                      </p:cNvPicPr>
                      <p:nvPr/>
                    </p:nvPicPr>
                    <p:blipFill>
                      <a:blip r:embed="rId4"/>
                      <a:srcRect/>
                      <a:stretch>
                        <a:fillRect/>
                      </a:stretch>
                    </p:blipFill>
                    <p:spPr bwMode="auto">
                      <a:xfrm>
                        <a:off x="1879600" y="1858963"/>
                        <a:ext cx="4162425" cy="138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4797" name="Object 45"/>
          <p:cNvGraphicFramePr>
            <a:graphicFrameLocks noChangeAspect="1"/>
          </p:cNvGraphicFramePr>
          <p:nvPr>
            <p:extLst>
              <p:ext uri="{D42A27DB-BD31-4B8C-83A1-F6EECF244321}">
                <p14:modId xmlns:p14="http://schemas.microsoft.com/office/powerpoint/2010/main" val="2572734733"/>
              </p:ext>
            </p:extLst>
          </p:nvPr>
        </p:nvGraphicFramePr>
        <p:xfrm>
          <a:off x="1709738" y="3541713"/>
          <a:ext cx="4025900" cy="531812"/>
        </p:xfrm>
        <a:graphic>
          <a:graphicData uri="http://schemas.openxmlformats.org/presentationml/2006/ole">
            <mc:AlternateContent xmlns:mc="http://schemas.openxmlformats.org/markup-compatibility/2006">
              <mc:Choice xmlns:v="urn:schemas-microsoft-com:vml" Requires="v">
                <p:oleObj spid="_x0000_s178379" name="Equation" r:id="rId5" imgW="1828800" imgH="241200" progId="Equation.DSMT4">
                  <p:embed/>
                </p:oleObj>
              </mc:Choice>
              <mc:Fallback>
                <p:oleObj name="Equation" r:id="rId5" imgW="1828800" imgH="241200" progId="Equation.DSMT4">
                  <p:embed/>
                  <p:pic>
                    <p:nvPicPr>
                      <p:cNvPr id="74797" name="Object 45"/>
                      <p:cNvPicPr>
                        <a:picLocks noChangeAspect="1" noChangeArrowheads="1"/>
                      </p:cNvPicPr>
                      <p:nvPr/>
                    </p:nvPicPr>
                    <p:blipFill>
                      <a:blip r:embed="rId6"/>
                      <a:srcRect/>
                      <a:stretch>
                        <a:fillRect/>
                      </a:stretch>
                    </p:blipFill>
                    <p:spPr bwMode="auto">
                      <a:xfrm>
                        <a:off x="1709738" y="3541713"/>
                        <a:ext cx="4025900" cy="531812"/>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4829" name="Object 77"/>
          <p:cNvGraphicFramePr>
            <a:graphicFrameLocks noChangeAspect="1"/>
          </p:cNvGraphicFramePr>
          <p:nvPr>
            <p:extLst>
              <p:ext uri="{D42A27DB-BD31-4B8C-83A1-F6EECF244321}">
                <p14:modId xmlns:p14="http://schemas.microsoft.com/office/powerpoint/2010/main" val="2823707642"/>
              </p:ext>
            </p:extLst>
          </p:nvPr>
        </p:nvGraphicFramePr>
        <p:xfrm>
          <a:off x="1770063" y="747713"/>
          <a:ext cx="4668837" cy="1019175"/>
        </p:xfrm>
        <a:graphic>
          <a:graphicData uri="http://schemas.openxmlformats.org/presentationml/2006/ole">
            <mc:AlternateContent xmlns:mc="http://schemas.openxmlformats.org/markup-compatibility/2006">
              <mc:Choice xmlns:v="urn:schemas-microsoft-com:vml" Requires="v">
                <p:oleObj spid="_x0000_s178380" name="Equation" r:id="rId7" imgW="2095200" imgH="457200" progId="Equation.DSMT4">
                  <p:embed/>
                </p:oleObj>
              </mc:Choice>
              <mc:Fallback>
                <p:oleObj name="Equation" r:id="rId7" imgW="2095200" imgH="457200" progId="Equation.DSMT4">
                  <p:embed/>
                  <p:pic>
                    <p:nvPicPr>
                      <p:cNvPr id="74829" name="Object 77"/>
                      <p:cNvPicPr>
                        <a:picLocks noChangeAspect="1" noChangeArrowheads="1"/>
                      </p:cNvPicPr>
                      <p:nvPr/>
                    </p:nvPicPr>
                    <p:blipFill>
                      <a:blip r:embed="rId8"/>
                      <a:srcRect/>
                      <a:stretch>
                        <a:fillRect/>
                      </a:stretch>
                    </p:blipFill>
                    <p:spPr bwMode="auto">
                      <a:xfrm>
                        <a:off x="1770063" y="747713"/>
                        <a:ext cx="4668837"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5" name="Group 132"/>
          <p:cNvGrpSpPr>
            <a:grpSpLocks/>
          </p:cNvGrpSpPr>
          <p:nvPr/>
        </p:nvGrpSpPr>
        <p:grpSpPr bwMode="auto">
          <a:xfrm>
            <a:off x="5364088" y="4509120"/>
            <a:ext cx="3209925" cy="1873250"/>
            <a:chOff x="2381" y="1253"/>
            <a:chExt cx="2022" cy="1180"/>
          </a:xfrm>
        </p:grpSpPr>
        <p:graphicFrame>
          <p:nvGraphicFramePr>
            <p:cNvPr id="46" name="Object 133"/>
            <p:cNvGraphicFramePr>
              <a:graphicFrameLocks noChangeAspect="1"/>
            </p:cNvGraphicFramePr>
            <p:nvPr>
              <p:extLst>
                <p:ext uri="{D42A27DB-BD31-4B8C-83A1-F6EECF244321}">
                  <p14:modId xmlns:p14="http://schemas.microsoft.com/office/powerpoint/2010/main" val="3410989827"/>
                </p:ext>
              </p:extLst>
            </p:nvPr>
          </p:nvGraphicFramePr>
          <p:xfrm>
            <a:off x="2796" y="1721"/>
            <a:ext cx="194" cy="240"/>
          </p:xfrm>
          <a:graphic>
            <a:graphicData uri="http://schemas.openxmlformats.org/presentationml/2006/ole">
              <mc:AlternateContent xmlns:mc="http://schemas.openxmlformats.org/markup-compatibility/2006">
                <mc:Choice xmlns:v="urn:schemas-microsoft-com:vml" Requires="v">
                  <p:oleObj spid="_x0000_s178381" name="Equation" r:id="rId9" imgW="164880" imgH="203040" progId="Equation.DSMT4">
                    <p:embed/>
                  </p:oleObj>
                </mc:Choice>
                <mc:Fallback>
                  <p:oleObj name="Equation" r:id="rId9" imgW="164880" imgH="203040" progId="Equation.DSMT4">
                    <p:embed/>
                    <p:pic>
                      <p:nvPicPr>
                        <p:cNvPr id="38021" name="Object 133"/>
                        <p:cNvPicPr>
                          <a:picLocks noChangeAspect="1" noChangeArrowheads="1"/>
                        </p:cNvPicPr>
                        <p:nvPr/>
                      </p:nvPicPr>
                      <p:blipFill>
                        <a:blip r:embed="rId10"/>
                        <a:srcRect/>
                        <a:stretch>
                          <a:fillRect/>
                        </a:stretch>
                      </p:blipFill>
                      <p:spPr bwMode="auto">
                        <a:xfrm>
                          <a:off x="2796" y="1721"/>
                          <a:ext cx="19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7" name="Text Box 134"/>
            <p:cNvSpPr txBox="1">
              <a:spLocks noChangeArrowheads="1"/>
            </p:cNvSpPr>
            <p:nvPr/>
          </p:nvSpPr>
          <p:spPr bwMode="auto">
            <a:xfrm>
              <a:off x="3775" y="1771"/>
              <a:ext cx="5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400" b="0" dirty="0">
                  <a:latin typeface="Times New Roman" panose="02020603050405020304" pitchFamily="18" charset="0"/>
                  <a:ea typeface="宋体" panose="02010600030101010101" pitchFamily="2" charset="-122"/>
                </a:rPr>
                <a:t>j20</a:t>
              </a:r>
              <a:r>
                <a:rPr kumimoji="1" lang="en-US" altLang="zh-CN" sz="2400" b="0" dirty="0">
                  <a:latin typeface="Symbol" panose="05050102010706020507" pitchFamily="18" charset="2"/>
                  <a:ea typeface="宋体" panose="02010600030101010101" pitchFamily="2" charset="-122"/>
                </a:rPr>
                <a:t>W</a:t>
              </a:r>
              <a:endParaRPr kumimoji="1" lang="en-US" altLang="zh-CN" sz="2400" b="0" dirty="0">
                <a:ea typeface="宋体" panose="02010600030101010101" pitchFamily="2" charset="-122"/>
              </a:endParaRPr>
            </a:p>
          </p:txBody>
        </p:sp>
        <p:sp>
          <p:nvSpPr>
            <p:cNvPr id="48" name="Text Box 135"/>
            <p:cNvSpPr txBox="1">
              <a:spLocks noChangeArrowheads="1"/>
            </p:cNvSpPr>
            <p:nvPr/>
          </p:nvSpPr>
          <p:spPr bwMode="auto">
            <a:xfrm>
              <a:off x="3692" y="1363"/>
              <a:ext cx="6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400" b="0">
                  <a:latin typeface="宋体" panose="02010600030101010101" pitchFamily="2" charset="-122"/>
                  <a:ea typeface="宋体" panose="02010600030101010101" pitchFamily="2" charset="-122"/>
                </a:rPr>
                <a:t>-</a:t>
              </a:r>
              <a:r>
                <a:rPr kumimoji="1" lang="en-US" altLang="zh-CN" sz="2400" b="0">
                  <a:latin typeface="Times New Roman" panose="02020603050405020304" pitchFamily="18" charset="0"/>
                  <a:ea typeface="宋体" panose="02010600030101010101" pitchFamily="2" charset="-122"/>
                </a:rPr>
                <a:t>j10</a:t>
              </a:r>
              <a:r>
                <a:rPr kumimoji="1" lang="en-US" altLang="zh-CN" sz="2400" b="0">
                  <a:latin typeface="Symbol" panose="05050102010706020507" pitchFamily="18" charset="2"/>
                  <a:ea typeface="宋体" panose="02010600030101010101" pitchFamily="2" charset="-122"/>
                </a:rPr>
                <a:t>W</a:t>
              </a:r>
              <a:endParaRPr kumimoji="1" lang="en-US" altLang="zh-CN" sz="2400" b="0">
                <a:ea typeface="宋体" panose="02010600030101010101" pitchFamily="2" charset="-122"/>
              </a:endParaRPr>
            </a:p>
          </p:txBody>
        </p:sp>
        <p:graphicFrame>
          <p:nvGraphicFramePr>
            <p:cNvPr id="49" name="Object 136"/>
            <p:cNvGraphicFramePr>
              <a:graphicFrameLocks noChangeAspect="1"/>
            </p:cNvGraphicFramePr>
            <p:nvPr>
              <p:extLst>
                <p:ext uri="{D42A27DB-BD31-4B8C-83A1-F6EECF244321}">
                  <p14:modId xmlns:p14="http://schemas.microsoft.com/office/powerpoint/2010/main" val="1502147741"/>
                </p:ext>
              </p:extLst>
            </p:nvPr>
          </p:nvGraphicFramePr>
          <p:xfrm>
            <a:off x="2887" y="2084"/>
            <a:ext cx="170" cy="297"/>
          </p:xfrm>
          <a:graphic>
            <a:graphicData uri="http://schemas.openxmlformats.org/presentationml/2006/ole">
              <mc:AlternateContent xmlns:mc="http://schemas.openxmlformats.org/markup-compatibility/2006">
                <mc:Choice xmlns:v="urn:schemas-microsoft-com:vml" Requires="v">
                  <p:oleObj spid="_x0000_s178382" name="Equation" r:id="rId11" imgW="139680" imgH="241200" progId="Equation.DSMT4">
                    <p:embed/>
                  </p:oleObj>
                </mc:Choice>
                <mc:Fallback>
                  <p:oleObj name="Equation" r:id="rId11" imgW="139680" imgH="241200" progId="Equation.DSMT4">
                    <p:embed/>
                    <p:pic>
                      <p:nvPicPr>
                        <p:cNvPr id="38024" name="Object 136"/>
                        <p:cNvPicPr>
                          <a:picLocks noChangeAspect="1" noChangeArrowheads="1"/>
                        </p:cNvPicPr>
                        <p:nvPr/>
                      </p:nvPicPr>
                      <p:blipFill>
                        <a:blip r:embed="rId12"/>
                        <a:srcRect/>
                        <a:stretch>
                          <a:fillRect/>
                        </a:stretch>
                      </p:blipFill>
                      <p:spPr bwMode="auto">
                        <a:xfrm>
                          <a:off x="2887" y="2084"/>
                          <a:ext cx="170"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137"/>
            <p:cNvGraphicFramePr>
              <a:graphicFrameLocks noChangeAspect="1"/>
            </p:cNvGraphicFramePr>
            <p:nvPr>
              <p:extLst>
                <p:ext uri="{D42A27DB-BD31-4B8C-83A1-F6EECF244321}">
                  <p14:modId xmlns:p14="http://schemas.microsoft.com/office/powerpoint/2010/main" val="2406124903"/>
                </p:ext>
              </p:extLst>
            </p:nvPr>
          </p:nvGraphicFramePr>
          <p:xfrm>
            <a:off x="3296" y="2040"/>
            <a:ext cx="196" cy="313"/>
          </p:xfrm>
          <a:graphic>
            <a:graphicData uri="http://schemas.openxmlformats.org/presentationml/2006/ole">
              <mc:AlternateContent xmlns:mc="http://schemas.openxmlformats.org/markup-compatibility/2006">
                <mc:Choice xmlns:v="urn:schemas-microsoft-com:vml" Requires="v">
                  <p:oleObj spid="_x0000_s178383" name="Equation" r:id="rId13" imgW="152280" imgH="241200" progId="Equation.DSMT4">
                    <p:embed/>
                  </p:oleObj>
                </mc:Choice>
                <mc:Fallback>
                  <p:oleObj name="Equation" r:id="rId13" imgW="152280" imgH="241200" progId="Equation.DSMT4">
                    <p:embed/>
                    <p:pic>
                      <p:nvPicPr>
                        <p:cNvPr id="38025" name="Object 137"/>
                        <p:cNvPicPr>
                          <a:picLocks noChangeAspect="1" noChangeArrowheads="1"/>
                        </p:cNvPicPr>
                        <p:nvPr/>
                      </p:nvPicPr>
                      <p:blipFill>
                        <a:blip r:embed="rId14"/>
                        <a:srcRect/>
                        <a:stretch>
                          <a:fillRect/>
                        </a:stretch>
                      </p:blipFill>
                      <p:spPr bwMode="auto">
                        <a:xfrm>
                          <a:off x="3296" y="2040"/>
                          <a:ext cx="196"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38"/>
            <p:cNvGraphicFramePr>
              <a:graphicFrameLocks noChangeAspect="1"/>
            </p:cNvGraphicFramePr>
            <p:nvPr>
              <p:extLst>
                <p:ext uri="{D42A27DB-BD31-4B8C-83A1-F6EECF244321}">
                  <p14:modId xmlns:p14="http://schemas.microsoft.com/office/powerpoint/2010/main" val="2361148967"/>
                </p:ext>
              </p:extLst>
            </p:nvPr>
          </p:nvGraphicFramePr>
          <p:xfrm>
            <a:off x="3977" y="2085"/>
            <a:ext cx="196" cy="312"/>
          </p:xfrm>
          <a:graphic>
            <a:graphicData uri="http://schemas.openxmlformats.org/presentationml/2006/ole">
              <mc:AlternateContent xmlns:mc="http://schemas.openxmlformats.org/markup-compatibility/2006">
                <mc:Choice xmlns:v="urn:schemas-microsoft-com:vml" Requires="v">
                  <p:oleObj spid="_x0000_s178384" name="Equation" r:id="rId15" imgW="152280" imgH="241200" progId="Equation.DSMT4">
                    <p:embed/>
                  </p:oleObj>
                </mc:Choice>
                <mc:Fallback>
                  <p:oleObj name="Equation" r:id="rId15" imgW="152280" imgH="241200" progId="Equation.DSMT4">
                    <p:embed/>
                    <p:pic>
                      <p:nvPicPr>
                        <p:cNvPr id="38026" name="Object 138"/>
                        <p:cNvPicPr>
                          <a:picLocks noChangeAspect="1" noChangeArrowheads="1"/>
                        </p:cNvPicPr>
                        <p:nvPr/>
                      </p:nvPicPr>
                      <p:blipFill>
                        <a:blip r:embed="rId16"/>
                        <a:srcRect/>
                        <a:stretch>
                          <a:fillRect/>
                        </a:stretch>
                      </p:blipFill>
                      <p:spPr bwMode="auto">
                        <a:xfrm>
                          <a:off x="3977" y="2085"/>
                          <a:ext cx="196"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 name="Object 139"/>
            <p:cNvGraphicFramePr>
              <a:graphicFrameLocks noChangeAspect="1"/>
            </p:cNvGraphicFramePr>
            <p:nvPr>
              <p:extLst>
                <p:ext uri="{D42A27DB-BD31-4B8C-83A1-F6EECF244321}">
                  <p14:modId xmlns:p14="http://schemas.microsoft.com/office/powerpoint/2010/main" val="3954391756"/>
                </p:ext>
              </p:extLst>
            </p:nvPr>
          </p:nvGraphicFramePr>
          <p:xfrm>
            <a:off x="2880" y="1405"/>
            <a:ext cx="163" cy="247"/>
          </p:xfrm>
          <a:graphic>
            <a:graphicData uri="http://schemas.openxmlformats.org/presentationml/2006/ole">
              <mc:AlternateContent xmlns:mc="http://schemas.openxmlformats.org/markup-compatibility/2006">
                <mc:Choice xmlns:v="urn:schemas-microsoft-com:vml" Requires="v">
                  <p:oleObj spid="_x0000_s178385" name="Equation" r:id="rId17" imgW="126720" imgH="190440" progId="Equation.DSMT4">
                    <p:embed/>
                  </p:oleObj>
                </mc:Choice>
                <mc:Fallback>
                  <p:oleObj name="Equation" r:id="rId17" imgW="126720" imgH="190440" progId="Equation.DSMT4">
                    <p:embed/>
                    <p:pic>
                      <p:nvPicPr>
                        <p:cNvPr id="38027" name="Object 139"/>
                        <p:cNvPicPr>
                          <a:picLocks noChangeAspect="1" noChangeArrowheads="1"/>
                        </p:cNvPicPr>
                        <p:nvPr/>
                      </p:nvPicPr>
                      <p:blipFill>
                        <a:blip r:embed="rId18"/>
                        <a:srcRect/>
                        <a:stretch>
                          <a:fillRect/>
                        </a:stretch>
                      </p:blipFill>
                      <p:spPr bwMode="auto">
                        <a:xfrm>
                          <a:off x="2880" y="1405"/>
                          <a:ext cx="163" cy="2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 name="Line 140"/>
            <p:cNvSpPr>
              <a:spLocks noChangeShapeType="1"/>
            </p:cNvSpPr>
            <p:nvPr/>
          </p:nvSpPr>
          <p:spPr bwMode="auto">
            <a:xfrm>
              <a:off x="3107" y="2115"/>
              <a:ext cx="0" cy="22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141"/>
            <p:cNvSpPr>
              <a:spLocks noChangeShapeType="1"/>
            </p:cNvSpPr>
            <p:nvPr/>
          </p:nvSpPr>
          <p:spPr bwMode="auto">
            <a:xfrm>
              <a:off x="3560" y="2115"/>
              <a:ext cx="0" cy="27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142"/>
            <p:cNvSpPr>
              <a:spLocks noChangeShapeType="1"/>
            </p:cNvSpPr>
            <p:nvPr/>
          </p:nvSpPr>
          <p:spPr bwMode="auto">
            <a:xfrm>
              <a:off x="4241" y="2069"/>
              <a:ext cx="0" cy="27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Oval 143"/>
            <p:cNvSpPr>
              <a:spLocks noChangeArrowheads="1"/>
            </p:cNvSpPr>
            <p:nvPr/>
          </p:nvSpPr>
          <p:spPr bwMode="auto">
            <a:xfrm>
              <a:off x="2381" y="1661"/>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144"/>
            <p:cNvSpPr txBox="1">
              <a:spLocks noChangeArrowheads="1"/>
            </p:cNvSpPr>
            <p:nvPr/>
          </p:nvSpPr>
          <p:spPr bwMode="auto">
            <a:xfrm>
              <a:off x="2663" y="1499"/>
              <a:ext cx="224" cy="28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400" b="0">
                  <a:latin typeface="Times New Roman" panose="02020603050405020304" pitchFamily="18" charset="0"/>
                  <a:ea typeface="宋体" panose="02010600030101010101" pitchFamily="2" charset="-122"/>
                  <a:sym typeface="Symbol" panose="05050102010706020507" pitchFamily="18" charset="2"/>
                </a:rPr>
                <a:t>+</a:t>
              </a:r>
            </a:p>
          </p:txBody>
        </p:sp>
        <p:sp>
          <p:nvSpPr>
            <p:cNvPr id="58" name="Text Box 145"/>
            <p:cNvSpPr txBox="1">
              <a:spLocks noChangeArrowheads="1"/>
            </p:cNvSpPr>
            <p:nvPr/>
          </p:nvSpPr>
          <p:spPr bwMode="auto">
            <a:xfrm>
              <a:off x="2608" y="1816"/>
              <a:ext cx="212" cy="288"/>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400" b="0">
                  <a:latin typeface="Times New Roman" panose="02020603050405020304" pitchFamily="18" charset="0"/>
                  <a:ea typeface="宋体" panose="02010600030101010101" pitchFamily="2" charset="-122"/>
                  <a:sym typeface="Symbol" panose="05050102010706020507" pitchFamily="18" charset="2"/>
                </a:rPr>
                <a:t>_</a:t>
              </a:r>
            </a:p>
          </p:txBody>
        </p:sp>
        <p:sp>
          <p:nvSpPr>
            <p:cNvPr id="59" name="Line 146"/>
            <p:cNvSpPr>
              <a:spLocks noChangeShapeType="1"/>
            </p:cNvSpPr>
            <p:nvPr/>
          </p:nvSpPr>
          <p:spPr bwMode="auto">
            <a:xfrm flipV="1">
              <a:off x="4163" y="1702"/>
              <a:ext cx="240"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147"/>
            <p:cNvSpPr>
              <a:spLocks noChangeShapeType="1"/>
            </p:cNvSpPr>
            <p:nvPr/>
          </p:nvSpPr>
          <p:spPr bwMode="auto">
            <a:xfrm>
              <a:off x="4163" y="1797"/>
              <a:ext cx="240"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48"/>
            <p:cNvSpPr>
              <a:spLocks noChangeShapeType="1"/>
            </p:cNvSpPr>
            <p:nvPr/>
          </p:nvSpPr>
          <p:spPr bwMode="auto">
            <a:xfrm>
              <a:off x="2571" y="1253"/>
              <a:ext cx="1761"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2" name="Line 149"/>
            <p:cNvSpPr>
              <a:spLocks noChangeShapeType="1"/>
            </p:cNvSpPr>
            <p:nvPr/>
          </p:nvSpPr>
          <p:spPr bwMode="auto">
            <a:xfrm>
              <a:off x="2563" y="2433"/>
              <a:ext cx="176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3" name="Line 150"/>
            <p:cNvSpPr>
              <a:spLocks noChangeShapeType="1"/>
            </p:cNvSpPr>
            <p:nvPr/>
          </p:nvSpPr>
          <p:spPr bwMode="auto">
            <a:xfrm>
              <a:off x="2563" y="1253"/>
              <a:ext cx="8" cy="1169"/>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 name="Text Box 151"/>
            <p:cNvSpPr txBox="1">
              <a:spLocks noChangeArrowheads="1"/>
            </p:cNvSpPr>
            <p:nvPr/>
          </p:nvSpPr>
          <p:spPr bwMode="auto">
            <a:xfrm>
              <a:off x="3180" y="1544"/>
              <a:ext cx="45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400" b="0">
                  <a:latin typeface="Times New Roman" panose="02020603050405020304" pitchFamily="18" charset="0"/>
                  <a:ea typeface="宋体" panose="02010600030101010101" pitchFamily="2" charset="-122"/>
                </a:rPr>
                <a:t>15</a:t>
              </a:r>
              <a:r>
                <a:rPr kumimoji="1" lang="en-US" altLang="zh-CN" sz="2400" b="0">
                  <a:latin typeface="Symbol" panose="05050102010706020507" pitchFamily="18" charset="2"/>
                  <a:ea typeface="宋体" panose="02010600030101010101" pitchFamily="2" charset="-122"/>
                </a:rPr>
                <a:t>W</a:t>
              </a:r>
              <a:endParaRPr kumimoji="1" lang="en-US" altLang="zh-CN" sz="2400" b="0">
                <a:ea typeface="宋体" panose="02010600030101010101" pitchFamily="2" charset="-122"/>
              </a:endParaRPr>
            </a:p>
          </p:txBody>
        </p:sp>
        <p:sp>
          <p:nvSpPr>
            <p:cNvPr id="65" name="Line 152"/>
            <p:cNvSpPr>
              <a:spLocks noChangeShapeType="1"/>
            </p:cNvSpPr>
            <p:nvPr/>
          </p:nvSpPr>
          <p:spPr bwMode="auto">
            <a:xfrm>
              <a:off x="2770" y="1344"/>
              <a:ext cx="24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6" name="Line 153"/>
            <p:cNvSpPr>
              <a:spLocks noChangeShapeType="1"/>
            </p:cNvSpPr>
            <p:nvPr/>
          </p:nvSpPr>
          <p:spPr bwMode="auto">
            <a:xfrm>
              <a:off x="3179" y="1253"/>
              <a:ext cx="0" cy="1180"/>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54"/>
            <p:cNvSpPr>
              <a:spLocks noChangeShapeType="1"/>
            </p:cNvSpPr>
            <p:nvPr/>
          </p:nvSpPr>
          <p:spPr bwMode="auto">
            <a:xfrm flipH="1">
              <a:off x="3651" y="1253"/>
              <a:ext cx="14" cy="363"/>
            </a:xfrm>
            <a:prstGeom prst="line">
              <a:avLst/>
            </a:prstGeom>
            <a:noFill/>
            <a:ln w="28575">
              <a:solidFill>
                <a:srgbClr val="FFCC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55"/>
            <p:cNvSpPr>
              <a:spLocks noChangeShapeType="1"/>
            </p:cNvSpPr>
            <p:nvPr/>
          </p:nvSpPr>
          <p:spPr bwMode="auto">
            <a:xfrm>
              <a:off x="3665" y="2024"/>
              <a:ext cx="0" cy="409"/>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156"/>
            <p:cNvSpPr>
              <a:spLocks noChangeShapeType="1"/>
            </p:cNvSpPr>
            <p:nvPr/>
          </p:nvSpPr>
          <p:spPr bwMode="auto">
            <a:xfrm>
              <a:off x="4313" y="1253"/>
              <a:ext cx="0" cy="454"/>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157"/>
            <p:cNvSpPr>
              <a:spLocks noChangeShapeType="1"/>
            </p:cNvSpPr>
            <p:nvPr/>
          </p:nvSpPr>
          <p:spPr bwMode="auto">
            <a:xfrm>
              <a:off x="4313" y="1798"/>
              <a:ext cx="0" cy="635"/>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Rectangle 158"/>
            <p:cNvSpPr>
              <a:spLocks noChangeArrowheads="1"/>
            </p:cNvSpPr>
            <p:nvPr/>
          </p:nvSpPr>
          <p:spPr bwMode="auto">
            <a:xfrm>
              <a:off x="3107" y="1661"/>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2" name="Group 159"/>
            <p:cNvGrpSpPr>
              <a:grpSpLocks/>
            </p:cNvGrpSpPr>
            <p:nvPr/>
          </p:nvGrpSpPr>
          <p:grpSpPr bwMode="auto">
            <a:xfrm rot="5400000">
              <a:off x="3197" y="1526"/>
              <a:ext cx="499" cy="590"/>
              <a:chOff x="476" y="663"/>
              <a:chExt cx="771" cy="862"/>
            </a:xfrm>
          </p:grpSpPr>
          <p:sp>
            <p:nvSpPr>
              <p:cNvPr id="73" name="AutoShape 160"/>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AutoShape 161"/>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AutoShape 162"/>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extLst>
      <p:ext uri="{BB962C8B-B14F-4D97-AF65-F5344CB8AC3E}">
        <p14:creationId xmlns:p14="http://schemas.microsoft.com/office/powerpoint/2010/main" val="34758040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linds(horizontal)">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4829"/>
                                        </p:tgtEl>
                                        <p:attrNameLst>
                                          <p:attrName>style.visibility</p:attrName>
                                        </p:attrNameLst>
                                      </p:cBhvr>
                                      <p:to>
                                        <p:strVal val="visible"/>
                                      </p:to>
                                    </p:set>
                                    <p:animEffect transition="in" filter="wipe(left)">
                                      <p:cBhvr>
                                        <p:cTn id="12" dur="2000"/>
                                        <p:tgtEl>
                                          <p:spTgt spid="748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74796"/>
                                        </p:tgtEl>
                                        <p:attrNameLst>
                                          <p:attrName>style.visibility</p:attrName>
                                        </p:attrNameLst>
                                      </p:cBhvr>
                                      <p:to>
                                        <p:strVal val="visible"/>
                                      </p:to>
                                    </p:set>
                                    <p:animEffect transition="in" filter="wipe(up)">
                                      <p:cBhvr>
                                        <p:cTn id="17" dur="2000"/>
                                        <p:tgtEl>
                                          <p:spTgt spid="747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74797"/>
                                        </p:tgtEl>
                                        <p:attrNameLst>
                                          <p:attrName>style.visibility</p:attrName>
                                        </p:attrNameLst>
                                      </p:cBhvr>
                                      <p:to>
                                        <p:strVal val="visible"/>
                                      </p:to>
                                    </p:set>
                                    <p:animEffect transition="in" filter="wipe(left)">
                                      <p:cBhvr>
                                        <p:cTn id="22" dur="1000"/>
                                        <p:tgtEl>
                                          <p:spTgt spid="74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323850" y="476250"/>
            <a:ext cx="760543"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8000" rIns="198000">
            <a:spAutoFit/>
          </a:bodyPr>
          <a:lstStyle/>
          <a:p>
            <a:pPr>
              <a:spcBef>
                <a:spcPct val="50000"/>
              </a:spcBef>
            </a:pPr>
            <a:r>
              <a:rPr lang="zh-CN" altLang="en-US" sz="2800" dirty="0">
                <a:latin typeface="宋体" panose="02010600030101010101" pitchFamily="2" charset="-122"/>
                <a:ea typeface="宋体" panose="02010600030101010101" pitchFamily="2" charset="-122"/>
              </a:rPr>
              <a:t>例</a:t>
            </a:r>
            <a:endParaRPr lang="en-US" altLang="zh-CN" sz="2800" dirty="0">
              <a:latin typeface="宋体" panose="02010600030101010101" pitchFamily="2" charset="-122"/>
              <a:ea typeface="宋体" panose="02010600030101010101" pitchFamily="2" charset="-122"/>
            </a:endParaRPr>
          </a:p>
        </p:txBody>
      </p:sp>
      <p:graphicFrame>
        <p:nvGraphicFramePr>
          <p:cNvPr id="36867" name="Object 3"/>
          <p:cNvGraphicFramePr>
            <a:graphicFrameLocks noChangeAspect="1"/>
          </p:cNvGraphicFramePr>
          <p:nvPr>
            <p:extLst>
              <p:ext uri="{D42A27DB-BD31-4B8C-83A1-F6EECF244321}">
                <p14:modId xmlns:p14="http://schemas.microsoft.com/office/powerpoint/2010/main" val="1396284249"/>
              </p:ext>
            </p:extLst>
          </p:nvPr>
        </p:nvGraphicFramePr>
        <p:xfrm>
          <a:off x="1766888" y="503238"/>
          <a:ext cx="5289550" cy="539750"/>
        </p:xfrm>
        <a:graphic>
          <a:graphicData uri="http://schemas.openxmlformats.org/presentationml/2006/ole">
            <mc:AlternateContent xmlns:mc="http://schemas.openxmlformats.org/markup-compatibility/2006">
              <mc:Choice xmlns:v="urn:schemas-microsoft-com:vml" Requires="v">
                <p:oleObj spid="_x0000_s170339" name="Equation" r:id="rId3" imgW="2489040" imgH="253800" progId="Equation.DSMT4">
                  <p:embed/>
                </p:oleObj>
              </mc:Choice>
              <mc:Fallback>
                <p:oleObj name="Equation" r:id="rId3" imgW="2489040" imgH="253800" progId="Equation.DSMT4">
                  <p:embed/>
                  <p:pic>
                    <p:nvPicPr>
                      <p:cNvPr id="36867" name="Object 3"/>
                      <p:cNvPicPr>
                        <a:picLocks noChangeAspect="1" noChangeArrowheads="1"/>
                      </p:cNvPicPr>
                      <p:nvPr/>
                    </p:nvPicPr>
                    <p:blipFill>
                      <a:blip r:embed="rId4"/>
                      <a:srcRect/>
                      <a:stretch>
                        <a:fillRect/>
                      </a:stretch>
                    </p:blipFill>
                    <p:spPr bwMode="auto">
                      <a:xfrm>
                        <a:off x="1766888" y="503238"/>
                        <a:ext cx="5289550" cy="53975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98" name="Text Box 34"/>
          <p:cNvSpPr txBox="1">
            <a:spLocks noChangeArrowheads="1"/>
          </p:cNvSpPr>
          <p:nvPr/>
        </p:nvSpPr>
        <p:spPr bwMode="auto">
          <a:xfrm>
            <a:off x="539750" y="3213100"/>
            <a:ext cx="576263" cy="523220"/>
          </a:xfrm>
          <a:prstGeom prst="rect">
            <a:avLst/>
          </a:prstGeom>
          <a:solidFill>
            <a:srgbClr val="99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solidFill>
                  <a:schemeClr val="bg1"/>
                </a:solidFill>
                <a:latin typeface="宋体" panose="02010600030101010101" pitchFamily="2" charset="-122"/>
                <a:ea typeface="宋体" panose="02010600030101010101" pitchFamily="2" charset="-122"/>
              </a:rPr>
              <a:t>解</a:t>
            </a:r>
          </a:p>
        </p:txBody>
      </p:sp>
      <p:graphicFrame>
        <p:nvGraphicFramePr>
          <p:cNvPr id="36899" name="Object 35"/>
          <p:cNvGraphicFramePr>
            <a:graphicFrameLocks noChangeAspect="1"/>
          </p:cNvGraphicFramePr>
          <p:nvPr>
            <p:extLst>
              <p:ext uri="{D42A27DB-BD31-4B8C-83A1-F6EECF244321}">
                <p14:modId xmlns:p14="http://schemas.microsoft.com/office/powerpoint/2010/main" val="1651987459"/>
              </p:ext>
            </p:extLst>
          </p:nvPr>
        </p:nvGraphicFramePr>
        <p:xfrm>
          <a:off x="1498600" y="3240088"/>
          <a:ext cx="1395413" cy="439737"/>
        </p:xfrm>
        <a:graphic>
          <a:graphicData uri="http://schemas.openxmlformats.org/presentationml/2006/ole">
            <mc:AlternateContent xmlns:mc="http://schemas.openxmlformats.org/markup-compatibility/2006">
              <mc:Choice xmlns:v="urn:schemas-microsoft-com:vml" Requires="v">
                <p:oleObj spid="_x0000_s170340" name="Equation" r:id="rId5" imgW="647640" imgH="203040" progId="Equation.DSMT4">
                  <p:embed/>
                </p:oleObj>
              </mc:Choice>
              <mc:Fallback>
                <p:oleObj name="Equation" r:id="rId5" imgW="647640" imgH="203040" progId="Equation.DSMT4">
                  <p:embed/>
                  <p:pic>
                    <p:nvPicPr>
                      <p:cNvPr id="36899" name="Object 35"/>
                      <p:cNvPicPr>
                        <a:picLocks noChangeAspect="1" noChangeArrowheads="1"/>
                      </p:cNvPicPr>
                      <p:nvPr/>
                    </p:nvPicPr>
                    <p:blipFill>
                      <a:blip r:embed="rId6"/>
                      <a:srcRect/>
                      <a:stretch>
                        <a:fillRect/>
                      </a:stretch>
                    </p:blipFill>
                    <p:spPr bwMode="auto">
                      <a:xfrm>
                        <a:off x="1498600" y="3240088"/>
                        <a:ext cx="1395413"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900" name="Object 36"/>
          <p:cNvGraphicFramePr>
            <a:graphicFrameLocks noChangeAspect="1"/>
          </p:cNvGraphicFramePr>
          <p:nvPr>
            <p:extLst>
              <p:ext uri="{D42A27DB-BD31-4B8C-83A1-F6EECF244321}">
                <p14:modId xmlns:p14="http://schemas.microsoft.com/office/powerpoint/2010/main" val="4137066336"/>
              </p:ext>
            </p:extLst>
          </p:nvPr>
        </p:nvGraphicFramePr>
        <p:xfrm>
          <a:off x="1106488" y="3852863"/>
          <a:ext cx="4006850" cy="801687"/>
        </p:xfrm>
        <a:graphic>
          <a:graphicData uri="http://schemas.openxmlformats.org/presentationml/2006/ole">
            <mc:AlternateContent xmlns:mc="http://schemas.openxmlformats.org/markup-compatibility/2006">
              <mc:Choice xmlns:v="urn:schemas-microsoft-com:vml" Requires="v">
                <p:oleObj spid="_x0000_s170341" name="Equation" r:id="rId7" imgW="1981080" imgH="393480" progId="Equation.DSMT4">
                  <p:embed/>
                </p:oleObj>
              </mc:Choice>
              <mc:Fallback>
                <p:oleObj name="Equation" r:id="rId7" imgW="1981080" imgH="393480" progId="Equation.DSMT4">
                  <p:embed/>
                  <p:pic>
                    <p:nvPicPr>
                      <p:cNvPr id="36900" name="Object 36"/>
                      <p:cNvPicPr>
                        <a:picLocks noChangeAspect="1" noChangeArrowheads="1"/>
                      </p:cNvPicPr>
                      <p:nvPr/>
                    </p:nvPicPr>
                    <p:blipFill>
                      <a:blip r:embed="rId8"/>
                      <a:srcRect/>
                      <a:stretch>
                        <a:fillRect/>
                      </a:stretch>
                    </p:blipFill>
                    <p:spPr bwMode="auto">
                      <a:xfrm>
                        <a:off x="1106488" y="3852863"/>
                        <a:ext cx="4006850" cy="801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901" name="Object 37"/>
          <p:cNvGraphicFramePr>
            <a:graphicFrameLocks noChangeAspect="1"/>
          </p:cNvGraphicFramePr>
          <p:nvPr>
            <p:extLst>
              <p:ext uri="{D42A27DB-BD31-4B8C-83A1-F6EECF244321}">
                <p14:modId xmlns:p14="http://schemas.microsoft.com/office/powerpoint/2010/main" val="1505046628"/>
              </p:ext>
            </p:extLst>
          </p:nvPr>
        </p:nvGraphicFramePr>
        <p:xfrm>
          <a:off x="1122363" y="4841875"/>
          <a:ext cx="5645150" cy="1117600"/>
        </p:xfrm>
        <a:graphic>
          <a:graphicData uri="http://schemas.openxmlformats.org/presentationml/2006/ole">
            <mc:AlternateContent xmlns:mc="http://schemas.openxmlformats.org/markup-compatibility/2006">
              <mc:Choice xmlns:v="urn:schemas-microsoft-com:vml" Requires="v">
                <p:oleObj spid="_x0000_s170342" name="Equation" r:id="rId9" imgW="2450880" imgH="482400" progId="Equation.DSMT4">
                  <p:embed/>
                </p:oleObj>
              </mc:Choice>
              <mc:Fallback>
                <p:oleObj name="Equation" r:id="rId9" imgW="2450880" imgH="482400" progId="Equation.DSMT4">
                  <p:embed/>
                  <p:pic>
                    <p:nvPicPr>
                      <p:cNvPr id="36901" name="Object 37"/>
                      <p:cNvPicPr>
                        <a:picLocks noChangeAspect="1" noChangeArrowheads="1"/>
                      </p:cNvPicPr>
                      <p:nvPr/>
                    </p:nvPicPr>
                    <p:blipFill>
                      <a:blip r:embed="rId10"/>
                      <a:srcRect/>
                      <a:stretch>
                        <a:fillRect/>
                      </a:stretch>
                    </p:blipFill>
                    <p:spPr bwMode="auto">
                      <a:xfrm>
                        <a:off x="1122363" y="4841875"/>
                        <a:ext cx="564515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6939" name="Group 75"/>
          <p:cNvGrpSpPr>
            <a:grpSpLocks/>
          </p:cNvGrpSpPr>
          <p:nvPr/>
        </p:nvGrpSpPr>
        <p:grpSpPr bwMode="auto">
          <a:xfrm>
            <a:off x="5867400" y="3416300"/>
            <a:ext cx="2011363" cy="804863"/>
            <a:chOff x="884" y="2379"/>
            <a:chExt cx="1267" cy="507"/>
          </a:xfrm>
        </p:grpSpPr>
        <p:sp>
          <p:nvSpPr>
            <p:cNvPr id="36926" name="Line 62"/>
            <p:cNvSpPr>
              <a:spLocks noChangeShapeType="1"/>
            </p:cNvSpPr>
            <p:nvPr/>
          </p:nvSpPr>
          <p:spPr bwMode="auto">
            <a:xfrm flipV="1">
              <a:off x="884" y="2705"/>
              <a:ext cx="1088" cy="181"/>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928" name="Line 64"/>
            <p:cNvSpPr>
              <a:spLocks noChangeShapeType="1"/>
            </p:cNvSpPr>
            <p:nvPr/>
          </p:nvSpPr>
          <p:spPr bwMode="auto">
            <a:xfrm>
              <a:off x="884" y="2886"/>
              <a:ext cx="816"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6931" name="Object 67"/>
            <p:cNvGraphicFramePr>
              <a:graphicFrameLocks noChangeAspect="1"/>
            </p:cNvGraphicFramePr>
            <p:nvPr>
              <p:extLst>
                <p:ext uri="{D42A27DB-BD31-4B8C-83A1-F6EECF244321}">
                  <p14:modId xmlns:p14="http://schemas.microsoft.com/office/powerpoint/2010/main" val="382685035"/>
                </p:ext>
              </p:extLst>
            </p:nvPr>
          </p:nvGraphicFramePr>
          <p:xfrm>
            <a:off x="1708" y="2379"/>
            <a:ext cx="443" cy="303"/>
          </p:xfrm>
          <a:graphic>
            <a:graphicData uri="http://schemas.openxmlformats.org/presentationml/2006/ole">
              <mc:AlternateContent xmlns:mc="http://schemas.openxmlformats.org/markup-compatibility/2006">
                <mc:Choice xmlns:v="urn:schemas-microsoft-com:vml" Requires="v">
                  <p:oleObj spid="_x0000_s170343" name="Equation" r:id="rId11" imgW="355320" imgH="241200" progId="Equation.DSMT4">
                    <p:embed/>
                  </p:oleObj>
                </mc:Choice>
                <mc:Fallback>
                  <p:oleObj name="Equation" r:id="rId11" imgW="355320" imgH="241200" progId="Equation.DSMT4">
                    <p:embed/>
                    <p:pic>
                      <p:nvPicPr>
                        <p:cNvPr id="36931" name="Object 67"/>
                        <p:cNvPicPr>
                          <a:picLocks noChangeAspect="1" noChangeArrowheads="1"/>
                        </p:cNvPicPr>
                        <p:nvPr/>
                      </p:nvPicPr>
                      <p:blipFill>
                        <a:blip r:embed="rId12"/>
                        <a:srcRect/>
                        <a:stretch>
                          <a:fillRect/>
                        </a:stretch>
                      </p:blipFill>
                      <p:spPr bwMode="auto">
                        <a:xfrm>
                          <a:off x="1708" y="2379"/>
                          <a:ext cx="443" cy="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6997" name="Group 133"/>
          <p:cNvGrpSpPr>
            <a:grpSpLocks/>
          </p:cNvGrpSpPr>
          <p:nvPr/>
        </p:nvGrpSpPr>
        <p:grpSpPr bwMode="auto">
          <a:xfrm>
            <a:off x="7572379" y="3933825"/>
            <a:ext cx="660059" cy="1727200"/>
            <a:chOff x="4740" y="2341"/>
            <a:chExt cx="461" cy="1089"/>
          </a:xfrm>
        </p:grpSpPr>
        <p:sp>
          <p:nvSpPr>
            <p:cNvPr id="36932" name="Line 68"/>
            <p:cNvSpPr>
              <a:spLocks noChangeShapeType="1"/>
            </p:cNvSpPr>
            <p:nvPr/>
          </p:nvSpPr>
          <p:spPr bwMode="auto">
            <a:xfrm>
              <a:off x="4740" y="2341"/>
              <a:ext cx="227" cy="1089"/>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6936" name="Object 72"/>
            <p:cNvGraphicFramePr>
              <a:graphicFrameLocks noChangeAspect="1"/>
            </p:cNvGraphicFramePr>
            <p:nvPr>
              <p:extLst>
                <p:ext uri="{D42A27DB-BD31-4B8C-83A1-F6EECF244321}">
                  <p14:modId xmlns:p14="http://schemas.microsoft.com/office/powerpoint/2010/main" val="1279418808"/>
                </p:ext>
              </p:extLst>
            </p:nvPr>
          </p:nvGraphicFramePr>
          <p:xfrm>
            <a:off x="4928" y="2720"/>
            <a:ext cx="273" cy="304"/>
          </p:xfrm>
          <a:graphic>
            <a:graphicData uri="http://schemas.openxmlformats.org/presentationml/2006/ole">
              <mc:AlternateContent xmlns:mc="http://schemas.openxmlformats.org/markup-compatibility/2006">
                <mc:Choice xmlns:v="urn:schemas-microsoft-com:vml" Requires="v">
                  <p:oleObj spid="_x0000_s170344" name="Equation" r:id="rId13" imgW="215640" imgH="241200" progId="Equation.DSMT4">
                    <p:embed/>
                  </p:oleObj>
                </mc:Choice>
                <mc:Fallback>
                  <p:oleObj name="Equation" r:id="rId13" imgW="215640" imgH="241200" progId="Equation.DSMT4">
                    <p:embed/>
                    <p:pic>
                      <p:nvPicPr>
                        <p:cNvPr id="36936" name="Object 72"/>
                        <p:cNvPicPr>
                          <a:picLocks noChangeAspect="1" noChangeArrowheads="1"/>
                        </p:cNvPicPr>
                        <p:nvPr/>
                      </p:nvPicPr>
                      <p:blipFill>
                        <a:blip r:embed="rId14"/>
                        <a:srcRect/>
                        <a:stretch>
                          <a:fillRect/>
                        </a:stretch>
                      </p:blipFill>
                      <p:spPr bwMode="auto">
                        <a:xfrm>
                          <a:off x="4928" y="2720"/>
                          <a:ext cx="273"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6957" name="Group 93"/>
          <p:cNvGrpSpPr>
            <a:grpSpLocks/>
          </p:cNvGrpSpPr>
          <p:nvPr/>
        </p:nvGrpSpPr>
        <p:grpSpPr bwMode="auto">
          <a:xfrm>
            <a:off x="827088" y="1009650"/>
            <a:ext cx="2324100" cy="1987550"/>
            <a:chOff x="567" y="1815"/>
            <a:chExt cx="1464" cy="1252"/>
          </a:xfrm>
        </p:grpSpPr>
        <p:grpSp>
          <p:nvGrpSpPr>
            <p:cNvPr id="36958" name="Group 94"/>
            <p:cNvGrpSpPr>
              <a:grpSpLocks/>
            </p:cNvGrpSpPr>
            <p:nvPr/>
          </p:nvGrpSpPr>
          <p:grpSpPr bwMode="auto">
            <a:xfrm>
              <a:off x="1791" y="2523"/>
              <a:ext cx="240" cy="90"/>
              <a:chOff x="4604" y="2478"/>
              <a:chExt cx="240" cy="90"/>
            </a:xfrm>
          </p:grpSpPr>
          <p:sp>
            <p:nvSpPr>
              <p:cNvPr id="36959" name="Line 95"/>
              <p:cNvSpPr>
                <a:spLocks noChangeShapeType="1"/>
              </p:cNvSpPr>
              <p:nvPr/>
            </p:nvSpPr>
            <p:spPr bwMode="auto">
              <a:xfrm>
                <a:off x="4604" y="2478"/>
                <a:ext cx="240" cy="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6960" name="Line 96"/>
              <p:cNvSpPr>
                <a:spLocks noChangeShapeType="1"/>
              </p:cNvSpPr>
              <p:nvPr/>
            </p:nvSpPr>
            <p:spPr bwMode="auto">
              <a:xfrm>
                <a:off x="4604" y="2568"/>
                <a:ext cx="240" cy="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
          <p:nvSpPr>
            <p:cNvPr id="36961" name="Oval 97"/>
            <p:cNvSpPr>
              <a:spLocks noChangeArrowheads="1"/>
            </p:cNvSpPr>
            <p:nvPr/>
          </p:nvSpPr>
          <p:spPr bwMode="auto">
            <a:xfrm>
              <a:off x="567" y="2387"/>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6962" name="Text Box 98"/>
            <p:cNvSpPr txBox="1">
              <a:spLocks noChangeArrowheads="1"/>
            </p:cNvSpPr>
            <p:nvPr/>
          </p:nvSpPr>
          <p:spPr bwMode="auto">
            <a:xfrm>
              <a:off x="843" y="2210"/>
              <a:ext cx="244" cy="33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36963" name="Text Box 99"/>
            <p:cNvSpPr txBox="1">
              <a:spLocks noChangeArrowheads="1"/>
            </p:cNvSpPr>
            <p:nvPr/>
          </p:nvSpPr>
          <p:spPr bwMode="auto">
            <a:xfrm>
              <a:off x="839" y="2703"/>
              <a:ext cx="212" cy="33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_</a:t>
              </a:r>
            </a:p>
          </p:txBody>
        </p:sp>
        <p:sp>
          <p:nvSpPr>
            <p:cNvPr id="36964" name="Line 100"/>
            <p:cNvSpPr>
              <a:spLocks noChangeShapeType="1"/>
            </p:cNvSpPr>
            <p:nvPr/>
          </p:nvSpPr>
          <p:spPr bwMode="auto">
            <a:xfrm flipH="1">
              <a:off x="748" y="2115"/>
              <a:ext cx="0" cy="952"/>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6965" name="Text Box 101"/>
            <p:cNvSpPr txBox="1">
              <a:spLocks noChangeArrowheads="1"/>
            </p:cNvSpPr>
            <p:nvPr/>
          </p:nvSpPr>
          <p:spPr bwMode="auto">
            <a:xfrm>
              <a:off x="1245" y="2114"/>
              <a:ext cx="40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ea typeface="宋体" panose="02010600030101010101" pitchFamily="2" charset="-122"/>
                </a:rPr>
                <a:t>5</a:t>
              </a:r>
              <a:r>
                <a:rPr kumimoji="1" lang="en-US" altLang="zh-CN" sz="2800" b="0">
                  <a:latin typeface="Symbol" panose="05050102010706020507" pitchFamily="18" charset="2"/>
                  <a:ea typeface="宋体" panose="02010600030101010101" pitchFamily="2" charset="-122"/>
                </a:rPr>
                <a:t>W</a:t>
              </a:r>
              <a:endParaRPr kumimoji="1" lang="en-US" altLang="zh-CN" sz="2800" b="0">
                <a:ea typeface="宋体" panose="02010600030101010101" pitchFamily="2" charset="-122"/>
              </a:endParaRPr>
            </a:p>
          </p:txBody>
        </p:sp>
        <p:sp>
          <p:nvSpPr>
            <p:cNvPr id="36966" name="Line 102"/>
            <p:cNvSpPr>
              <a:spLocks noChangeShapeType="1"/>
            </p:cNvSpPr>
            <p:nvPr/>
          </p:nvSpPr>
          <p:spPr bwMode="auto">
            <a:xfrm>
              <a:off x="955" y="2160"/>
              <a:ext cx="240" cy="0"/>
            </a:xfrm>
            <a:prstGeom prst="line">
              <a:avLst/>
            </a:prstGeom>
            <a:noFill/>
            <a:ln w="3810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6967" name="Line 103"/>
            <p:cNvSpPr>
              <a:spLocks noChangeShapeType="1"/>
            </p:cNvSpPr>
            <p:nvPr/>
          </p:nvSpPr>
          <p:spPr bwMode="auto">
            <a:xfrm>
              <a:off x="1927" y="2115"/>
              <a:ext cx="0" cy="40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968" name="Line 104"/>
            <p:cNvSpPr>
              <a:spLocks noChangeShapeType="1"/>
            </p:cNvSpPr>
            <p:nvPr/>
          </p:nvSpPr>
          <p:spPr bwMode="auto">
            <a:xfrm>
              <a:off x="1927" y="2614"/>
              <a:ext cx="0" cy="453"/>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969" name="Text Box 105"/>
            <p:cNvSpPr txBox="1">
              <a:spLocks noChangeArrowheads="1"/>
            </p:cNvSpPr>
            <p:nvPr/>
          </p:nvSpPr>
          <p:spPr bwMode="auto">
            <a:xfrm>
              <a:off x="930" y="2431"/>
              <a:ext cx="31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u</a:t>
              </a:r>
              <a:r>
                <a:rPr kumimoji="1" lang="en-US" altLang="zh-CN" sz="2800" b="0" baseline="-25000">
                  <a:latin typeface="Times New Roman" panose="02020603050405020304" pitchFamily="18" charset="0"/>
                  <a:ea typeface="宋体" panose="02010600030101010101" pitchFamily="2" charset="-122"/>
                </a:rPr>
                <a:t>S</a:t>
              </a:r>
            </a:p>
          </p:txBody>
        </p:sp>
        <p:sp>
          <p:nvSpPr>
            <p:cNvPr id="36970" name="Text Box 106"/>
            <p:cNvSpPr txBox="1">
              <a:spLocks noChangeArrowheads="1"/>
            </p:cNvSpPr>
            <p:nvPr/>
          </p:nvSpPr>
          <p:spPr bwMode="auto">
            <a:xfrm>
              <a:off x="1348" y="2638"/>
              <a:ext cx="6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0.2</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a:latin typeface="Times New Roman" panose="02020603050405020304" pitchFamily="18" charset="0"/>
                  <a:ea typeface="宋体" panose="02010600030101010101" pitchFamily="2" charset="-122"/>
                </a:rPr>
                <a:t>F</a:t>
              </a:r>
            </a:p>
          </p:txBody>
        </p:sp>
        <p:sp>
          <p:nvSpPr>
            <p:cNvPr id="36971" name="Text Box 107"/>
            <p:cNvSpPr txBox="1">
              <a:spLocks noChangeArrowheads="1"/>
            </p:cNvSpPr>
            <p:nvPr/>
          </p:nvSpPr>
          <p:spPr bwMode="auto">
            <a:xfrm>
              <a:off x="979" y="1815"/>
              <a:ext cx="17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i</a:t>
              </a:r>
            </a:p>
          </p:txBody>
        </p:sp>
        <p:sp>
          <p:nvSpPr>
            <p:cNvPr id="36972" name="Line 108"/>
            <p:cNvSpPr>
              <a:spLocks noChangeShapeType="1"/>
            </p:cNvSpPr>
            <p:nvPr/>
          </p:nvSpPr>
          <p:spPr bwMode="auto">
            <a:xfrm>
              <a:off x="748" y="3067"/>
              <a:ext cx="117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973" name="Line 109"/>
            <p:cNvSpPr>
              <a:spLocks noChangeShapeType="1"/>
            </p:cNvSpPr>
            <p:nvPr/>
          </p:nvSpPr>
          <p:spPr bwMode="auto">
            <a:xfrm>
              <a:off x="748" y="2114"/>
              <a:ext cx="117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974" name="Rectangle 110"/>
            <p:cNvSpPr>
              <a:spLocks noChangeArrowheads="1"/>
            </p:cNvSpPr>
            <p:nvPr/>
          </p:nvSpPr>
          <p:spPr bwMode="auto">
            <a:xfrm>
              <a:off x="1292" y="2024"/>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nvGrpSpPr>
          <p:cNvPr id="36975" name="Group 111"/>
          <p:cNvGrpSpPr>
            <a:grpSpLocks/>
          </p:cNvGrpSpPr>
          <p:nvPr/>
        </p:nvGrpSpPr>
        <p:grpSpPr bwMode="auto">
          <a:xfrm>
            <a:off x="3348038" y="1844675"/>
            <a:ext cx="1839912" cy="646113"/>
            <a:chOff x="3127" y="1163"/>
            <a:chExt cx="1159" cy="407"/>
          </a:xfrm>
        </p:grpSpPr>
        <p:sp>
          <p:nvSpPr>
            <p:cNvPr id="36976" name="Line 112"/>
            <p:cNvSpPr>
              <a:spLocks noChangeShapeType="1"/>
            </p:cNvSpPr>
            <p:nvPr/>
          </p:nvSpPr>
          <p:spPr bwMode="auto">
            <a:xfrm>
              <a:off x="3198" y="1570"/>
              <a:ext cx="816"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977" name="Text Box 113"/>
            <p:cNvSpPr txBox="1">
              <a:spLocks noChangeArrowheads="1"/>
            </p:cNvSpPr>
            <p:nvPr/>
          </p:nvSpPr>
          <p:spPr bwMode="auto">
            <a:xfrm>
              <a:off x="3127" y="1163"/>
              <a:ext cx="1159" cy="33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t>相量模型</a:t>
              </a:r>
            </a:p>
          </p:txBody>
        </p:sp>
      </p:grpSp>
      <p:grpSp>
        <p:nvGrpSpPr>
          <p:cNvPr id="36978" name="Group 114"/>
          <p:cNvGrpSpPr>
            <a:grpSpLocks/>
          </p:cNvGrpSpPr>
          <p:nvPr/>
        </p:nvGrpSpPr>
        <p:grpSpPr bwMode="auto">
          <a:xfrm>
            <a:off x="5148263" y="1152526"/>
            <a:ext cx="2324100" cy="1989138"/>
            <a:chOff x="476" y="1950"/>
            <a:chExt cx="1464" cy="1253"/>
          </a:xfrm>
        </p:grpSpPr>
        <p:grpSp>
          <p:nvGrpSpPr>
            <p:cNvPr id="36979" name="Group 115"/>
            <p:cNvGrpSpPr>
              <a:grpSpLocks/>
            </p:cNvGrpSpPr>
            <p:nvPr/>
          </p:nvGrpSpPr>
          <p:grpSpPr bwMode="auto">
            <a:xfrm>
              <a:off x="1700" y="2659"/>
              <a:ext cx="240" cy="90"/>
              <a:chOff x="4604" y="2478"/>
              <a:chExt cx="240" cy="90"/>
            </a:xfrm>
          </p:grpSpPr>
          <p:sp>
            <p:nvSpPr>
              <p:cNvPr id="36980" name="Line 116"/>
              <p:cNvSpPr>
                <a:spLocks noChangeShapeType="1"/>
              </p:cNvSpPr>
              <p:nvPr/>
            </p:nvSpPr>
            <p:spPr bwMode="auto">
              <a:xfrm>
                <a:off x="4604" y="2478"/>
                <a:ext cx="240" cy="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6981" name="Line 117"/>
              <p:cNvSpPr>
                <a:spLocks noChangeShapeType="1"/>
              </p:cNvSpPr>
              <p:nvPr/>
            </p:nvSpPr>
            <p:spPr bwMode="auto">
              <a:xfrm>
                <a:off x="4604" y="2568"/>
                <a:ext cx="240" cy="0"/>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
          <p:nvSpPr>
            <p:cNvPr id="36982" name="Oval 118"/>
            <p:cNvSpPr>
              <a:spLocks noChangeArrowheads="1"/>
            </p:cNvSpPr>
            <p:nvPr/>
          </p:nvSpPr>
          <p:spPr bwMode="auto">
            <a:xfrm>
              <a:off x="476" y="2523"/>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6983" name="Text Box 119"/>
            <p:cNvSpPr txBox="1">
              <a:spLocks noChangeArrowheads="1"/>
            </p:cNvSpPr>
            <p:nvPr/>
          </p:nvSpPr>
          <p:spPr bwMode="auto">
            <a:xfrm>
              <a:off x="752" y="2346"/>
              <a:ext cx="244" cy="33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36984" name="Text Box 120"/>
            <p:cNvSpPr txBox="1">
              <a:spLocks noChangeArrowheads="1"/>
            </p:cNvSpPr>
            <p:nvPr/>
          </p:nvSpPr>
          <p:spPr bwMode="auto">
            <a:xfrm>
              <a:off x="748" y="2839"/>
              <a:ext cx="212" cy="33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_</a:t>
              </a:r>
            </a:p>
          </p:txBody>
        </p:sp>
        <p:sp>
          <p:nvSpPr>
            <p:cNvPr id="36985" name="Line 121"/>
            <p:cNvSpPr>
              <a:spLocks noChangeShapeType="1"/>
            </p:cNvSpPr>
            <p:nvPr/>
          </p:nvSpPr>
          <p:spPr bwMode="auto">
            <a:xfrm flipH="1">
              <a:off x="657" y="2251"/>
              <a:ext cx="0" cy="952"/>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6986" name="Text Box 122"/>
            <p:cNvSpPr txBox="1">
              <a:spLocks noChangeArrowheads="1"/>
            </p:cNvSpPr>
            <p:nvPr/>
          </p:nvSpPr>
          <p:spPr bwMode="auto">
            <a:xfrm>
              <a:off x="1154" y="2250"/>
              <a:ext cx="40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ea typeface="宋体" panose="02010600030101010101" pitchFamily="2" charset="-122"/>
                </a:rPr>
                <a:t>5</a:t>
              </a:r>
              <a:r>
                <a:rPr kumimoji="1" lang="en-US" altLang="zh-CN" sz="2800" b="0">
                  <a:latin typeface="Symbol" panose="05050102010706020507" pitchFamily="18" charset="2"/>
                  <a:ea typeface="宋体" panose="02010600030101010101" pitchFamily="2" charset="-122"/>
                </a:rPr>
                <a:t>W</a:t>
              </a:r>
              <a:endParaRPr kumimoji="1" lang="en-US" altLang="zh-CN" sz="2800" b="0">
                <a:ea typeface="宋体" panose="02010600030101010101" pitchFamily="2" charset="-122"/>
              </a:endParaRPr>
            </a:p>
          </p:txBody>
        </p:sp>
        <p:sp>
          <p:nvSpPr>
            <p:cNvPr id="36987" name="Line 123"/>
            <p:cNvSpPr>
              <a:spLocks noChangeShapeType="1"/>
            </p:cNvSpPr>
            <p:nvPr/>
          </p:nvSpPr>
          <p:spPr bwMode="auto">
            <a:xfrm>
              <a:off x="864" y="2296"/>
              <a:ext cx="240" cy="0"/>
            </a:xfrm>
            <a:prstGeom prst="line">
              <a:avLst/>
            </a:prstGeom>
            <a:noFill/>
            <a:ln w="38100">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6988" name="Line 124"/>
            <p:cNvSpPr>
              <a:spLocks noChangeShapeType="1"/>
            </p:cNvSpPr>
            <p:nvPr/>
          </p:nvSpPr>
          <p:spPr bwMode="auto">
            <a:xfrm>
              <a:off x="1836" y="2251"/>
              <a:ext cx="0" cy="40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989" name="Line 125"/>
            <p:cNvSpPr>
              <a:spLocks noChangeShapeType="1"/>
            </p:cNvSpPr>
            <p:nvPr/>
          </p:nvSpPr>
          <p:spPr bwMode="auto">
            <a:xfrm>
              <a:off x="1836" y="2750"/>
              <a:ext cx="0" cy="453"/>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990" name="Line 126"/>
            <p:cNvSpPr>
              <a:spLocks noChangeShapeType="1"/>
            </p:cNvSpPr>
            <p:nvPr/>
          </p:nvSpPr>
          <p:spPr bwMode="auto">
            <a:xfrm>
              <a:off x="657" y="3203"/>
              <a:ext cx="117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991" name="Line 127"/>
            <p:cNvSpPr>
              <a:spLocks noChangeShapeType="1"/>
            </p:cNvSpPr>
            <p:nvPr/>
          </p:nvSpPr>
          <p:spPr bwMode="auto">
            <a:xfrm>
              <a:off x="657" y="2250"/>
              <a:ext cx="117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992" name="Rectangle 128"/>
            <p:cNvSpPr>
              <a:spLocks noChangeArrowheads="1"/>
            </p:cNvSpPr>
            <p:nvPr/>
          </p:nvSpPr>
          <p:spPr bwMode="auto">
            <a:xfrm>
              <a:off x="1201" y="2160"/>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aphicFrame>
          <p:nvGraphicFramePr>
            <p:cNvPr id="36993" name="Object 129"/>
            <p:cNvGraphicFramePr>
              <a:graphicFrameLocks noChangeAspect="1"/>
            </p:cNvGraphicFramePr>
            <p:nvPr>
              <p:extLst>
                <p:ext uri="{D42A27DB-BD31-4B8C-83A1-F6EECF244321}">
                  <p14:modId xmlns:p14="http://schemas.microsoft.com/office/powerpoint/2010/main" val="687126635"/>
                </p:ext>
              </p:extLst>
            </p:nvPr>
          </p:nvGraphicFramePr>
          <p:xfrm>
            <a:off x="884" y="1950"/>
            <a:ext cx="234" cy="257"/>
          </p:xfrm>
          <a:graphic>
            <a:graphicData uri="http://schemas.openxmlformats.org/presentationml/2006/ole">
              <mc:AlternateContent xmlns:mc="http://schemas.openxmlformats.org/markup-compatibility/2006">
                <mc:Choice xmlns:v="urn:schemas-microsoft-com:vml" Requires="v">
                  <p:oleObj spid="_x0000_s170345" name="Equation" r:id="rId15" imgW="126720" imgH="190440" progId="Equation.DSMT4">
                    <p:embed/>
                  </p:oleObj>
                </mc:Choice>
                <mc:Fallback>
                  <p:oleObj name="Equation" r:id="rId15" imgW="126720" imgH="190440" progId="Equation.DSMT4">
                    <p:embed/>
                    <p:pic>
                      <p:nvPicPr>
                        <p:cNvPr id="36993" name="Object 129"/>
                        <p:cNvPicPr>
                          <a:picLocks noChangeAspect="1" noChangeArrowheads="1"/>
                        </p:cNvPicPr>
                        <p:nvPr/>
                      </p:nvPicPr>
                      <p:blipFill>
                        <a:blip r:embed="rId16"/>
                        <a:srcRect/>
                        <a:stretch>
                          <a:fillRect/>
                        </a:stretch>
                      </p:blipFill>
                      <p:spPr bwMode="auto">
                        <a:xfrm>
                          <a:off x="884" y="1950"/>
                          <a:ext cx="234"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994" name="Text Box 130"/>
            <p:cNvSpPr txBox="1">
              <a:spLocks noChangeArrowheads="1"/>
            </p:cNvSpPr>
            <p:nvPr/>
          </p:nvSpPr>
          <p:spPr bwMode="auto">
            <a:xfrm>
              <a:off x="1292" y="2749"/>
              <a:ext cx="56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gn="ctr"/>
              <a:r>
                <a:rPr lang="en-US" altLang="zh-CN" sz="2800" b="0">
                  <a:ea typeface="宋体" panose="02010600030101010101" pitchFamily="2" charset="-122"/>
                </a:rPr>
                <a:t>-j5</a:t>
              </a:r>
              <a:r>
                <a:rPr lang="en-US" altLang="zh-CN" sz="2800" b="0">
                  <a:latin typeface="Symbol" panose="05050102010706020507" pitchFamily="18" charset="2"/>
                  <a:ea typeface="宋体" panose="02010600030101010101" pitchFamily="2" charset="-122"/>
                </a:rPr>
                <a:t>W</a:t>
              </a:r>
              <a:endParaRPr lang="en-US" altLang="zh-CN" sz="2800" b="0">
                <a:ea typeface="仿宋_GB2312" pitchFamily="49" charset="-122"/>
              </a:endParaRPr>
            </a:p>
          </p:txBody>
        </p:sp>
        <p:graphicFrame>
          <p:nvGraphicFramePr>
            <p:cNvPr id="36995" name="Object 131"/>
            <p:cNvGraphicFramePr>
              <a:graphicFrameLocks noChangeAspect="1"/>
            </p:cNvGraphicFramePr>
            <p:nvPr>
              <p:extLst>
                <p:ext uri="{D42A27DB-BD31-4B8C-83A1-F6EECF244321}">
                  <p14:modId xmlns:p14="http://schemas.microsoft.com/office/powerpoint/2010/main" val="846334465"/>
                </p:ext>
              </p:extLst>
            </p:nvPr>
          </p:nvGraphicFramePr>
          <p:xfrm>
            <a:off x="846" y="2674"/>
            <a:ext cx="196" cy="242"/>
          </p:xfrm>
          <a:graphic>
            <a:graphicData uri="http://schemas.openxmlformats.org/presentationml/2006/ole">
              <mc:AlternateContent xmlns:mc="http://schemas.openxmlformats.org/markup-compatibility/2006">
                <mc:Choice xmlns:v="urn:schemas-microsoft-com:vml" Requires="v">
                  <p:oleObj spid="_x0000_s170346" name="Equation" r:id="rId17" imgW="164880" imgH="203040" progId="Equation.DSMT4">
                    <p:embed/>
                  </p:oleObj>
                </mc:Choice>
                <mc:Fallback>
                  <p:oleObj name="Equation" r:id="rId17" imgW="164880" imgH="203040" progId="Equation.DSMT4">
                    <p:embed/>
                    <p:pic>
                      <p:nvPicPr>
                        <p:cNvPr id="36995" name="Object 131"/>
                        <p:cNvPicPr>
                          <a:picLocks noChangeAspect="1" noChangeArrowheads="1"/>
                        </p:cNvPicPr>
                        <p:nvPr/>
                      </p:nvPicPr>
                      <p:blipFill>
                        <a:blip r:embed="rId18"/>
                        <a:srcRect/>
                        <a:stretch>
                          <a:fillRect/>
                        </a:stretch>
                      </p:blipFill>
                      <p:spPr bwMode="auto">
                        <a:xfrm>
                          <a:off x="846" y="2674"/>
                          <a:ext cx="196" cy="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6998" name="Group 134"/>
          <p:cNvGrpSpPr>
            <a:grpSpLocks/>
          </p:cNvGrpSpPr>
          <p:nvPr/>
        </p:nvGrpSpPr>
        <p:grpSpPr bwMode="auto">
          <a:xfrm>
            <a:off x="5867400" y="4221164"/>
            <a:ext cx="2436813" cy="1703823"/>
            <a:chOff x="3696" y="2523"/>
            <a:chExt cx="1535" cy="1092"/>
          </a:xfrm>
        </p:grpSpPr>
        <p:sp>
          <p:nvSpPr>
            <p:cNvPr id="36933" name="Line 69"/>
            <p:cNvSpPr>
              <a:spLocks noChangeShapeType="1"/>
            </p:cNvSpPr>
            <p:nvPr/>
          </p:nvSpPr>
          <p:spPr bwMode="auto">
            <a:xfrm>
              <a:off x="3696" y="2523"/>
              <a:ext cx="1271" cy="907"/>
            </a:xfrm>
            <a:prstGeom prst="line">
              <a:avLst/>
            </a:prstGeom>
            <a:noFill/>
            <a:ln w="28575">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6996" name="Object 132"/>
            <p:cNvGraphicFramePr>
              <a:graphicFrameLocks noChangeAspect="1"/>
            </p:cNvGraphicFramePr>
            <p:nvPr>
              <p:extLst>
                <p:ext uri="{D42A27DB-BD31-4B8C-83A1-F6EECF244321}">
                  <p14:modId xmlns:p14="http://schemas.microsoft.com/office/powerpoint/2010/main" val="2402350555"/>
                </p:ext>
              </p:extLst>
            </p:nvPr>
          </p:nvGraphicFramePr>
          <p:xfrm>
            <a:off x="4975" y="3311"/>
            <a:ext cx="256" cy="304"/>
          </p:xfrm>
          <a:graphic>
            <a:graphicData uri="http://schemas.openxmlformats.org/presentationml/2006/ole">
              <mc:AlternateContent xmlns:mc="http://schemas.openxmlformats.org/markup-compatibility/2006">
                <mc:Choice xmlns:v="urn:schemas-microsoft-com:vml" Requires="v">
                  <p:oleObj spid="_x0000_s170347" name="Equation" r:id="rId19" imgW="203040" imgH="241200" progId="Equation.DSMT4">
                    <p:embed/>
                  </p:oleObj>
                </mc:Choice>
                <mc:Fallback>
                  <p:oleObj name="Equation" r:id="rId19" imgW="203040" imgH="241200" progId="Equation.DSMT4">
                    <p:embed/>
                    <p:pic>
                      <p:nvPicPr>
                        <p:cNvPr id="36996" name="Object 132"/>
                        <p:cNvPicPr>
                          <a:picLocks noChangeAspect="1" noChangeArrowheads="1"/>
                        </p:cNvPicPr>
                        <p:nvPr/>
                      </p:nvPicPr>
                      <p:blipFill>
                        <a:blip r:embed="rId20"/>
                        <a:srcRect/>
                        <a:stretch>
                          <a:fillRect/>
                        </a:stretch>
                      </p:blipFill>
                      <p:spPr bwMode="auto">
                        <a:xfrm>
                          <a:off x="4975" y="3311"/>
                          <a:ext cx="25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57" name="Object 45">
                <a:extLst>
                  <a:ext uri="{FF2B5EF4-FFF2-40B4-BE49-F238E27FC236}">
                    <a16:creationId xmlns:a16="http://schemas.microsoft.com/office/drawing/2014/main" id="{3CF4A72F-8C4A-462A-B463-2C22F551D80F}"/>
                  </a:ext>
                </a:extLst>
              </p:cNvPr>
              <p:cNvSpPr txBox="1"/>
              <p:nvPr/>
            </p:nvSpPr>
            <p:spPr bwMode="auto">
              <a:xfrm>
                <a:off x="1265237" y="6153150"/>
                <a:ext cx="5537201" cy="531813"/>
              </a:xfrm>
              <a:prstGeom prst="rect">
                <a:avLst/>
              </a:prstGeom>
              <a:noFill/>
              <a:ln>
                <a:noFill/>
              </a:ln>
              <a:effectLst/>
              <a:extLst/>
            </p:spPr>
            <p:txBody>
              <a:bodyPr>
                <a:noAutofit/>
              </a:bodyPr>
              <a:lstStyle/>
              <a:p>
                <a14:m>
                  <m:oMath xmlns:m="http://schemas.openxmlformats.org/officeDocument/2006/math">
                    <m:r>
                      <a:rPr lang="zh-CN" altLang="en-US" sz="2800" i="0" smtClean="0">
                        <a:solidFill>
                          <a:srgbClr val="000000"/>
                        </a:solidFill>
                        <a:latin typeface="Cambria Math" panose="02040503050406030204" pitchFamily="18" charset="0"/>
                      </a:rPr>
                      <m:t> </m:t>
                    </m:r>
                    <m:r>
                      <a:rPr lang="zh-CN" altLang="en-US" sz="2800" i="1">
                        <a:solidFill>
                          <a:srgbClr val="000000"/>
                        </a:solidFill>
                        <a:latin typeface="Cambria Math" panose="02040503050406030204" pitchFamily="18" charset="0"/>
                      </a:rPr>
                      <m:t> </m:t>
                    </m:r>
                    <m:r>
                      <a:rPr lang="en-US" altLang="zh-CN" sz="2800" b="1" i="1" smtClean="0">
                        <a:solidFill>
                          <a:srgbClr val="000000"/>
                        </a:solidFill>
                        <a:latin typeface="Cambria Math" panose="02040503050406030204" pitchFamily="18" charset="0"/>
                      </a:rPr>
                      <m:t>𝒖</m:t>
                    </m:r>
                    <m:r>
                      <a:rPr lang="en-US" altLang="zh-CN" sz="2800" b="0" i="1" smtClean="0">
                        <a:solidFill>
                          <a:srgbClr val="000000"/>
                        </a:solidFill>
                        <a:latin typeface="Cambria Math" panose="02040503050406030204" pitchFamily="18" charset="0"/>
                      </a:rPr>
                      <m:t>𝑠</m:t>
                    </m:r>
                    <m:d>
                      <m:dPr>
                        <m:ctrlPr>
                          <a:rPr lang="zh-CN" altLang="en-US" sz="2800" b="1" i="1">
                            <a:solidFill>
                              <a:srgbClr val="000000"/>
                            </a:solidFill>
                            <a:latin typeface="Cambria Math" panose="02040503050406030204" pitchFamily="18" charset="0"/>
                          </a:rPr>
                        </m:ctrlPr>
                      </m:dPr>
                      <m:e>
                        <m:r>
                          <a:rPr lang="zh-CN" altLang="en-US" sz="2800" i="1">
                            <a:solidFill>
                              <a:srgbClr val="000000"/>
                            </a:solidFill>
                            <a:latin typeface="Cambria Math" panose="02040503050406030204" pitchFamily="18" charset="0"/>
                          </a:rPr>
                          <m:t>𝑡</m:t>
                        </m:r>
                      </m:e>
                    </m:d>
                    <m:r>
                      <a:rPr lang="zh-CN" altLang="en-US" sz="2800" i="1">
                        <a:solidFill>
                          <a:srgbClr val="000000"/>
                        </a:solidFill>
                        <a:latin typeface="Cambria Math" panose="02040503050406030204" pitchFamily="18" charset="0"/>
                      </a:rPr>
                      <m:t>=</m:t>
                    </m:r>
                    <m:r>
                      <a:rPr lang="en-US" altLang="zh-CN" sz="2800" b="0" i="1" smtClean="0">
                        <a:solidFill>
                          <a:srgbClr val="000000"/>
                        </a:solidFill>
                        <a:latin typeface="Cambria Math" panose="02040503050406030204" pitchFamily="18" charset="0"/>
                      </a:rPr>
                      <m:t>5</m:t>
                    </m:r>
                    <m:r>
                      <a:rPr lang="zh-CN" altLang="en-US" sz="2800" i="1">
                        <a:solidFill>
                          <a:srgbClr val="000000"/>
                        </a:solidFill>
                        <a:latin typeface="Cambria Math" panose="02040503050406030204" pitchFamily="18" charset="0"/>
                      </a:rPr>
                      <m:t>0</m:t>
                    </m:r>
                    <m:func>
                      <m:funcPr>
                        <m:ctrlPr>
                          <a:rPr lang="zh-CN" altLang="en-US" sz="2800" i="1">
                            <a:solidFill>
                              <a:srgbClr val="000000"/>
                            </a:solidFill>
                            <a:latin typeface="Cambria Math" panose="02040503050406030204" pitchFamily="18" charset="0"/>
                          </a:rPr>
                        </m:ctrlPr>
                      </m:funcPr>
                      <m:fName>
                        <m:r>
                          <m:rPr>
                            <m:sty m:val="p"/>
                          </m:rPr>
                          <a:rPr lang="zh-CN" altLang="en-US" sz="2800" i="0">
                            <a:solidFill>
                              <a:srgbClr val="000000"/>
                            </a:solidFill>
                            <a:latin typeface="Cambria Math" panose="02040503050406030204" pitchFamily="18" charset="0"/>
                          </a:rPr>
                          <m:t>cos</m:t>
                        </m:r>
                      </m:fName>
                      <m:e>
                        <m:r>
                          <a:rPr lang="zh-CN" altLang="en-US" sz="2800" i="1">
                            <a:solidFill>
                              <a:srgbClr val="000000"/>
                            </a:solidFill>
                            <a:latin typeface="Cambria Math" panose="02040503050406030204" pitchFamily="18" charset="0"/>
                          </a:rPr>
                          <m:t>(</m:t>
                        </m:r>
                      </m:e>
                    </m:func>
                    <m:r>
                      <a:rPr lang="zh-CN" altLang="en-US" sz="2800" i="1">
                        <a:solidFill>
                          <a:srgbClr val="000000"/>
                        </a:solidFill>
                        <a:latin typeface="Cambria Math" panose="02040503050406030204" pitchFamily="18" charset="0"/>
                      </a:rPr>
                      <m:t>1</m:t>
                    </m:r>
                    <m:sSup>
                      <m:sSupPr>
                        <m:ctrlPr>
                          <a:rPr lang="zh-CN" altLang="en-US" sz="2800" i="1">
                            <a:solidFill>
                              <a:srgbClr val="000000"/>
                            </a:solidFill>
                            <a:latin typeface="Cambria Math" panose="02040503050406030204" pitchFamily="18" charset="0"/>
                          </a:rPr>
                        </m:ctrlPr>
                      </m:sSupPr>
                      <m:e>
                        <m:r>
                          <a:rPr lang="zh-CN" altLang="en-US" sz="2800" i="1">
                            <a:solidFill>
                              <a:srgbClr val="000000"/>
                            </a:solidFill>
                            <a:latin typeface="Cambria Math" panose="02040503050406030204" pitchFamily="18" charset="0"/>
                          </a:rPr>
                          <m:t>0</m:t>
                        </m:r>
                      </m:e>
                      <m:sup>
                        <m:r>
                          <a:rPr lang="zh-CN" altLang="en-US" sz="2800" i="1">
                            <a:solidFill>
                              <a:srgbClr val="000000"/>
                            </a:solidFill>
                            <a:latin typeface="Cambria Math" panose="02040503050406030204" pitchFamily="18" charset="0"/>
                          </a:rPr>
                          <m:t>6</m:t>
                        </m:r>
                      </m:sup>
                    </m:sSup>
                    <m:r>
                      <a:rPr lang="zh-CN" altLang="en-US" sz="2800" i="1">
                        <a:solidFill>
                          <a:srgbClr val="000000"/>
                        </a:solidFill>
                        <a:latin typeface="Cambria Math" panose="02040503050406030204" pitchFamily="18" charset="0"/>
                      </a:rPr>
                      <m:t>𝑡</m:t>
                    </m:r>
                    <m:r>
                      <a:rPr lang="en-US" altLang="zh-CN" sz="2800" b="1" i="1" smtClean="0">
                        <a:solidFill>
                          <a:srgbClr val="000000"/>
                        </a:solidFill>
                        <a:latin typeface="Cambria Math" panose="02040503050406030204" pitchFamily="18" charset="0"/>
                      </a:rPr>
                      <m:t>−</m:t>
                    </m:r>
                    <m:sSup>
                      <m:sSupPr>
                        <m:ctrlPr>
                          <a:rPr lang="zh-CN" altLang="en-US" sz="2800" i="1">
                            <a:solidFill>
                              <a:srgbClr val="000000"/>
                            </a:solidFill>
                            <a:latin typeface="Cambria Math" panose="02040503050406030204" pitchFamily="18" charset="0"/>
                          </a:rPr>
                        </m:ctrlPr>
                      </m:sSupPr>
                      <m:e>
                        <m:r>
                          <a:rPr lang="en-US" altLang="zh-CN" sz="2800" b="0" i="1" smtClean="0">
                            <a:solidFill>
                              <a:srgbClr val="000000"/>
                            </a:solidFill>
                            <a:latin typeface="Cambria Math" panose="02040503050406030204" pitchFamily="18" charset="0"/>
                          </a:rPr>
                          <m:t>30</m:t>
                        </m:r>
                      </m:e>
                      <m:sup>
                        <m:r>
                          <a:rPr lang="zh-CN" altLang="en-US" sz="2800" i="1">
                            <a:solidFill>
                              <a:srgbClr val="000000"/>
                            </a:solidFill>
                            <a:latin typeface="Cambria Math" panose="02040503050406030204" pitchFamily="18" charset="0"/>
                          </a:rPr>
                          <m:t>0</m:t>
                        </m:r>
                      </m:sup>
                    </m:sSup>
                    <m:r>
                      <a:rPr lang="zh-CN" altLang="en-US" sz="2800" i="1">
                        <a:solidFill>
                          <a:srgbClr val="000000"/>
                        </a:solidFill>
                        <a:latin typeface="Cambria Math" panose="02040503050406030204" pitchFamily="18" charset="0"/>
                      </a:rPr>
                      <m:t>)</m:t>
                    </m:r>
                  </m:oMath>
                </a14:m>
                <a:r>
                  <a:rPr lang="zh-CN" altLang="en-US" sz="2800" dirty="0"/>
                  <a:t> </a:t>
                </a:r>
                <a:r>
                  <a:rPr lang="en-US" altLang="zh-CN" sz="2800" dirty="0"/>
                  <a:t>V</a:t>
                </a:r>
                <a:endParaRPr lang="zh-CN" altLang="en-US" sz="2800" dirty="0"/>
              </a:p>
            </p:txBody>
          </p:sp>
        </mc:Choice>
        <mc:Fallback xmlns="">
          <p:sp>
            <p:nvSpPr>
              <p:cNvPr id="57" name="Object 45">
                <a:extLst>
                  <a:ext uri="{FF2B5EF4-FFF2-40B4-BE49-F238E27FC236}">
                    <a16:creationId xmlns:a16="http://schemas.microsoft.com/office/drawing/2014/main" id="{3CF4A72F-8C4A-462A-B463-2C22F551D80F}"/>
                  </a:ext>
                </a:extLst>
              </p:cNvPr>
              <p:cNvSpPr txBox="1">
                <a:spLocks noRot="1" noChangeAspect="1" noMove="1" noResize="1" noEditPoints="1" noAdjustHandles="1" noChangeArrowheads="1" noChangeShapeType="1" noTextEdit="1"/>
              </p:cNvSpPr>
              <p:nvPr/>
            </p:nvSpPr>
            <p:spPr bwMode="auto">
              <a:xfrm>
                <a:off x="1265237" y="6153150"/>
                <a:ext cx="5537201" cy="531813"/>
              </a:xfrm>
              <a:prstGeom prst="rect">
                <a:avLst/>
              </a:prstGeom>
              <a:blipFill>
                <a:blip r:embed="rId21"/>
                <a:stretch>
                  <a:fillRect t="-11364" b="-28409"/>
                </a:stretch>
              </a:blipFill>
              <a:ln>
                <a:noFill/>
              </a:ln>
              <a:effectLst/>
              <a:extLst/>
            </p:spPr>
            <p:txBody>
              <a:bodyPr/>
              <a:lstStyle/>
              <a:p>
                <a:r>
                  <a:rPr lang="zh-CN" altLang="en-US">
                    <a:noFill/>
                  </a:rPr>
                  <a:t> </a:t>
                </a:r>
              </a:p>
            </p:txBody>
          </p:sp>
        </mc:Fallback>
      </mc:AlternateContent>
    </p:spTree>
    <p:extLst>
      <p:ext uri="{BB962C8B-B14F-4D97-AF65-F5344CB8AC3E}">
        <p14:creationId xmlns:p14="http://schemas.microsoft.com/office/powerpoint/2010/main" val="6381072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6866"/>
                                        </p:tgtEl>
                                        <p:attrNameLst>
                                          <p:attrName>style.visibility</p:attrName>
                                        </p:attrNameLst>
                                      </p:cBhvr>
                                      <p:to>
                                        <p:strVal val="visible"/>
                                      </p:to>
                                    </p:set>
                                    <p:anim calcmode="lin" valueType="num">
                                      <p:cBhvr>
                                        <p:cTn id="7" dur="1000" fill="hold"/>
                                        <p:tgtEl>
                                          <p:spTgt spid="36866"/>
                                        </p:tgtEl>
                                        <p:attrNameLst>
                                          <p:attrName>ppt_w</p:attrName>
                                        </p:attrNameLst>
                                      </p:cBhvr>
                                      <p:tavLst>
                                        <p:tav tm="0">
                                          <p:val>
                                            <p:fltVal val="0"/>
                                          </p:val>
                                        </p:tav>
                                        <p:tav tm="100000">
                                          <p:val>
                                            <p:strVal val="#ppt_w"/>
                                          </p:val>
                                        </p:tav>
                                      </p:tavLst>
                                    </p:anim>
                                    <p:anim calcmode="lin" valueType="num">
                                      <p:cBhvr>
                                        <p:cTn id="8" dur="1000" fill="hold"/>
                                        <p:tgtEl>
                                          <p:spTgt spid="36866"/>
                                        </p:tgtEl>
                                        <p:attrNameLst>
                                          <p:attrName>ppt_h</p:attrName>
                                        </p:attrNameLst>
                                      </p:cBhvr>
                                      <p:tavLst>
                                        <p:tav tm="0">
                                          <p:val>
                                            <p:fltVal val="0"/>
                                          </p:val>
                                        </p:tav>
                                        <p:tav tm="100000">
                                          <p:val>
                                            <p:strVal val="#ppt_h"/>
                                          </p:val>
                                        </p:tav>
                                      </p:tavLst>
                                    </p:anim>
                                    <p:anim calcmode="lin" valueType="num">
                                      <p:cBhvr>
                                        <p:cTn id="9" dur="1000" fill="hold"/>
                                        <p:tgtEl>
                                          <p:spTgt spid="3686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686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36957"/>
                                        </p:tgtEl>
                                        <p:attrNameLst>
                                          <p:attrName>style.visibility</p:attrName>
                                        </p:attrNameLst>
                                      </p:cBhvr>
                                      <p:to>
                                        <p:strVal val="visible"/>
                                      </p:to>
                                    </p:set>
                                    <p:animEffect transition="in" filter="blinds(horizontal)">
                                      <p:cBhvr>
                                        <p:cTn id="14" dur="500"/>
                                        <p:tgtEl>
                                          <p:spTgt spid="36957"/>
                                        </p:tgtEl>
                                      </p:cBhvr>
                                    </p:animEffect>
                                  </p:childTnLst>
                                </p:cTn>
                              </p:par>
                            </p:childTnLst>
                          </p:cTn>
                        </p:par>
                        <p:par>
                          <p:cTn id="15" fill="hold" nodeType="afterGroup">
                            <p:stCondLst>
                              <p:cond delay="1500"/>
                            </p:stCondLst>
                            <p:childTnLst>
                              <p:par>
                                <p:cTn id="16" presetID="22" presetClass="entr" presetSubtype="8" fill="hold" nodeType="afterEffect">
                                  <p:stCondLst>
                                    <p:cond delay="0"/>
                                  </p:stCondLst>
                                  <p:childTnLst>
                                    <p:set>
                                      <p:cBhvr>
                                        <p:cTn id="17" dur="1" fill="hold">
                                          <p:stCondLst>
                                            <p:cond delay="0"/>
                                          </p:stCondLst>
                                        </p:cTn>
                                        <p:tgtEl>
                                          <p:spTgt spid="36867"/>
                                        </p:tgtEl>
                                        <p:attrNameLst>
                                          <p:attrName>style.visibility</p:attrName>
                                        </p:attrNameLst>
                                      </p:cBhvr>
                                      <p:to>
                                        <p:strVal val="visible"/>
                                      </p:to>
                                    </p:set>
                                    <p:animEffect transition="in" filter="wipe(left)">
                                      <p:cBhvr>
                                        <p:cTn id="18" dur="500"/>
                                        <p:tgtEl>
                                          <p:spTgt spid="3686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36898"/>
                                        </p:tgtEl>
                                        <p:attrNameLst>
                                          <p:attrName>style.visibility</p:attrName>
                                        </p:attrNameLst>
                                      </p:cBhvr>
                                      <p:to>
                                        <p:strVal val="visible"/>
                                      </p:to>
                                    </p:set>
                                    <p:anim calcmode="lin" valueType="num">
                                      <p:cBhvr>
                                        <p:cTn id="23" dur="1000" fill="hold"/>
                                        <p:tgtEl>
                                          <p:spTgt spid="36898"/>
                                        </p:tgtEl>
                                        <p:attrNameLst>
                                          <p:attrName>ppt_w</p:attrName>
                                        </p:attrNameLst>
                                      </p:cBhvr>
                                      <p:tavLst>
                                        <p:tav tm="0">
                                          <p:val>
                                            <p:fltVal val="0"/>
                                          </p:val>
                                        </p:tav>
                                        <p:tav tm="100000">
                                          <p:val>
                                            <p:strVal val="#ppt_w"/>
                                          </p:val>
                                        </p:tav>
                                      </p:tavLst>
                                    </p:anim>
                                    <p:anim calcmode="lin" valueType="num">
                                      <p:cBhvr>
                                        <p:cTn id="24" dur="1000" fill="hold"/>
                                        <p:tgtEl>
                                          <p:spTgt spid="36898"/>
                                        </p:tgtEl>
                                        <p:attrNameLst>
                                          <p:attrName>ppt_h</p:attrName>
                                        </p:attrNameLst>
                                      </p:cBhvr>
                                      <p:tavLst>
                                        <p:tav tm="0">
                                          <p:val>
                                            <p:fltVal val="0"/>
                                          </p:val>
                                        </p:tav>
                                        <p:tav tm="100000">
                                          <p:val>
                                            <p:strVal val="#ppt_h"/>
                                          </p:val>
                                        </p:tav>
                                      </p:tavLst>
                                    </p:anim>
                                    <p:anim calcmode="lin" valueType="num">
                                      <p:cBhvr>
                                        <p:cTn id="25" dur="1000" fill="hold"/>
                                        <p:tgtEl>
                                          <p:spTgt spid="36898"/>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6898"/>
                                        </p:tgtEl>
                                        <p:attrNameLst>
                                          <p:attrName>ppt_y</p:attrName>
                                        </p:attrNameLst>
                                      </p:cBhvr>
                                      <p:tavLst>
                                        <p:tav tm="0" fmla="#ppt_y+(sin(-2*pi*(1-$))*-#ppt_x+cos(-2*pi*(1-$))*(1-#ppt_y))*(1-$)">
                                          <p:val>
                                            <p:fltVal val="0"/>
                                          </p:val>
                                        </p:tav>
                                        <p:tav tm="100000">
                                          <p:val>
                                            <p:fltVal val="1"/>
                                          </p:val>
                                        </p:tav>
                                      </p:tavLst>
                                    </p:anim>
                                  </p:childTnLst>
                                </p:cTn>
                              </p:par>
                            </p:childTnLst>
                          </p:cTn>
                        </p:par>
                        <p:par>
                          <p:cTn id="27" fill="hold" nodeType="withGroup">
                            <p:stCondLst>
                              <p:cond delay="1000"/>
                            </p:stCondLst>
                            <p:childTnLst>
                              <p:par>
                                <p:cTn id="28" presetID="3" presetClass="entr" presetSubtype="10" fill="hold" nodeType="afterEffect">
                                  <p:stCondLst>
                                    <p:cond delay="0"/>
                                  </p:stCondLst>
                                  <p:childTnLst>
                                    <p:set>
                                      <p:cBhvr>
                                        <p:cTn id="29" dur="1" fill="hold">
                                          <p:stCondLst>
                                            <p:cond delay="0"/>
                                          </p:stCondLst>
                                        </p:cTn>
                                        <p:tgtEl>
                                          <p:spTgt spid="36978"/>
                                        </p:tgtEl>
                                        <p:attrNameLst>
                                          <p:attrName>style.visibility</p:attrName>
                                        </p:attrNameLst>
                                      </p:cBhvr>
                                      <p:to>
                                        <p:strVal val="visible"/>
                                      </p:to>
                                    </p:set>
                                    <p:animEffect transition="in" filter="blinds(horizontal)">
                                      <p:cBhvr>
                                        <p:cTn id="30" dur="500"/>
                                        <p:tgtEl>
                                          <p:spTgt spid="369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6899"/>
                                        </p:tgtEl>
                                        <p:attrNameLst>
                                          <p:attrName>style.visibility</p:attrName>
                                        </p:attrNameLst>
                                      </p:cBhvr>
                                      <p:to>
                                        <p:strVal val="visible"/>
                                      </p:to>
                                    </p:set>
                                    <p:animEffect transition="in" filter="wipe(left)">
                                      <p:cBhvr>
                                        <p:cTn id="35" dur="1000"/>
                                        <p:tgtEl>
                                          <p:spTgt spid="3689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6900"/>
                                        </p:tgtEl>
                                        <p:attrNameLst>
                                          <p:attrName>style.visibility</p:attrName>
                                        </p:attrNameLst>
                                      </p:cBhvr>
                                      <p:to>
                                        <p:strVal val="visible"/>
                                      </p:to>
                                    </p:set>
                                    <p:animEffect transition="in" filter="wipe(left)">
                                      <p:cBhvr>
                                        <p:cTn id="40" dur="2000"/>
                                        <p:tgtEl>
                                          <p:spTgt spid="36900"/>
                                        </p:tgtEl>
                                      </p:cBhvr>
                                    </p:animEffect>
                                  </p:childTnLst>
                                </p:cTn>
                              </p:par>
                            </p:childTnLst>
                          </p:cTn>
                        </p:par>
                      </p:childTnLst>
                    </p:cTn>
                  </p:par>
                  <p:par>
                    <p:cTn id="41" fill="hold">
                      <p:stCondLst>
                        <p:cond delay="indefinite"/>
                      </p:stCondLst>
                      <p:childTnLst>
                        <p:par>
                          <p:cTn id="42" fill="hold">
                            <p:stCondLst>
                              <p:cond delay="0"/>
                            </p:stCondLst>
                            <p:childTnLst>
                              <p:par>
                                <p:cTn id="43" presetID="12" presetClass="entr" presetSubtype="8" fill="hold" nodeType="clickEffect">
                                  <p:stCondLst>
                                    <p:cond delay="0"/>
                                  </p:stCondLst>
                                  <p:childTnLst>
                                    <p:set>
                                      <p:cBhvr>
                                        <p:cTn id="44" dur="1" fill="hold">
                                          <p:stCondLst>
                                            <p:cond delay="0"/>
                                          </p:stCondLst>
                                        </p:cTn>
                                        <p:tgtEl>
                                          <p:spTgt spid="36975"/>
                                        </p:tgtEl>
                                        <p:attrNameLst>
                                          <p:attrName>style.visibility</p:attrName>
                                        </p:attrNameLst>
                                      </p:cBhvr>
                                      <p:to>
                                        <p:strVal val="visible"/>
                                      </p:to>
                                    </p:set>
                                    <p:animEffect transition="in" filter="slide(fromLeft)">
                                      <p:cBhvr>
                                        <p:cTn id="45" dur="500"/>
                                        <p:tgtEl>
                                          <p:spTgt spid="36975"/>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nodeType="clickEffect">
                                  <p:stCondLst>
                                    <p:cond delay="0"/>
                                  </p:stCondLst>
                                  <p:childTnLst>
                                    <p:set>
                                      <p:cBhvr>
                                        <p:cTn id="49" dur="1" fill="hold">
                                          <p:stCondLst>
                                            <p:cond delay="0"/>
                                          </p:stCondLst>
                                        </p:cTn>
                                        <p:tgtEl>
                                          <p:spTgt spid="36901"/>
                                        </p:tgtEl>
                                        <p:attrNameLst>
                                          <p:attrName>style.visibility</p:attrName>
                                        </p:attrNameLst>
                                      </p:cBhvr>
                                      <p:to>
                                        <p:strVal val="visible"/>
                                      </p:to>
                                    </p:set>
                                    <p:animEffect transition="in" filter="wipe(up)">
                                      <p:cBhvr>
                                        <p:cTn id="50" dur="2000"/>
                                        <p:tgtEl>
                                          <p:spTgt spid="36901"/>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500" fill="hold"/>
                                        <p:tgtEl>
                                          <p:spTgt spid="57"/>
                                        </p:tgtEl>
                                        <p:attrNameLst>
                                          <p:attrName>ppt_x</p:attrName>
                                        </p:attrNameLst>
                                      </p:cBhvr>
                                      <p:tavLst>
                                        <p:tav tm="0">
                                          <p:val>
                                            <p:strVal val="#ppt_x"/>
                                          </p:val>
                                        </p:tav>
                                        <p:tav tm="100000">
                                          <p:val>
                                            <p:strVal val="#ppt_x"/>
                                          </p:val>
                                        </p:tav>
                                      </p:tavLst>
                                    </p:anim>
                                    <p:anim calcmode="lin" valueType="num">
                                      <p:cBhvr additive="base">
                                        <p:cTn id="5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36939"/>
                                        </p:tgtEl>
                                        <p:attrNameLst>
                                          <p:attrName>style.visibility</p:attrName>
                                        </p:attrNameLst>
                                      </p:cBhvr>
                                      <p:to>
                                        <p:strVal val="visible"/>
                                      </p:to>
                                    </p:set>
                                    <p:animEffect transition="in" filter="wipe(left)">
                                      <p:cBhvr>
                                        <p:cTn id="61" dur="2000"/>
                                        <p:tgtEl>
                                          <p:spTgt spid="36939"/>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36997"/>
                                        </p:tgtEl>
                                        <p:attrNameLst>
                                          <p:attrName>style.visibility</p:attrName>
                                        </p:attrNameLst>
                                      </p:cBhvr>
                                      <p:to>
                                        <p:strVal val="visible"/>
                                      </p:to>
                                    </p:set>
                                    <p:animEffect transition="in" filter="wipe(up)">
                                      <p:cBhvr>
                                        <p:cTn id="66" dur="1000"/>
                                        <p:tgtEl>
                                          <p:spTgt spid="3699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36998"/>
                                        </p:tgtEl>
                                        <p:attrNameLst>
                                          <p:attrName>style.visibility</p:attrName>
                                        </p:attrNameLst>
                                      </p:cBhvr>
                                      <p:to>
                                        <p:strVal val="visible"/>
                                      </p:to>
                                    </p:set>
                                    <p:animEffect transition="in" filter="wipe(up)">
                                      <p:cBhvr>
                                        <p:cTn id="71" dur="1000"/>
                                        <p:tgtEl>
                                          <p:spTgt spid="36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p:bldP spid="36898" grpId="0" animBg="1"/>
      <p:bldP spid="5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395288" y="549275"/>
            <a:ext cx="936625"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latin typeface="宋体" panose="02010600030101010101" pitchFamily="2" charset="-122"/>
                <a:ea typeface="宋体" panose="02010600030101010101" pitchFamily="2" charset="-122"/>
              </a:rPr>
              <a:t>例</a:t>
            </a:r>
            <a:endParaRPr lang="en-US" altLang="zh-CN" sz="2800" b="0" dirty="0">
              <a:ea typeface="宋体" panose="02010600030101010101" pitchFamily="2" charset="-122"/>
            </a:endParaRPr>
          </a:p>
        </p:txBody>
      </p:sp>
      <p:graphicFrame>
        <p:nvGraphicFramePr>
          <p:cNvPr id="35843" name="Object 3"/>
          <p:cNvGraphicFramePr>
            <a:graphicFrameLocks noChangeAspect="1"/>
          </p:cNvGraphicFramePr>
          <p:nvPr>
            <p:extLst>
              <p:ext uri="{D42A27DB-BD31-4B8C-83A1-F6EECF244321}">
                <p14:modId xmlns:p14="http://schemas.microsoft.com/office/powerpoint/2010/main" val="914460281"/>
              </p:ext>
            </p:extLst>
          </p:nvPr>
        </p:nvGraphicFramePr>
        <p:xfrm>
          <a:off x="1557338" y="542924"/>
          <a:ext cx="5513387" cy="479425"/>
        </p:xfrm>
        <a:graphic>
          <a:graphicData uri="http://schemas.openxmlformats.org/presentationml/2006/ole">
            <mc:AlternateContent xmlns:mc="http://schemas.openxmlformats.org/markup-compatibility/2006">
              <mc:Choice xmlns:v="urn:schemas-microsoft-com:vml" Requires="v">
                <p:oleObj spid="_x0000_s156320" name="Equation" r:id="rId4" imgW="2869920" imgH="228600" progId="Equation.DSMT4">
                  <p:embed/>
                </p:oleObj>
              </mc:Choice>
              <mc:Fallback>
                <p:oleObj name="Equation" r:id="rId4" imgW="2869920" imgH="228600" progId="Equation.DSMT4">
                  <p:embed/>
                  <p:pic>
                    <p:nvPicPr>
                      <p:cNvPr id="35843" name="Object 3"/>
                      <p:cNvPicPr>
                        <a:picLocks noChangeAspect="1" noChangeArrowheads="1"/>
                      </p:cNvPicPr>
                      <p:nvPr/>
                    </p:nvPicPr>
                    <p:blipFill>
                      <a:blip r:embed="rId5"/>
                      <a:srcRect/>
                      <a:stretch>
                        <a:fillRect/>
                      </a:stretch>
                    </p:blipFill>
                    <p:spPr bwMode="auto">
                      <a:xfrm>
                        <a:off x="1557338" y="542924"/>
                        <a:ext cx="5513387" cy="479425"/>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896" name="Group 56"/>
          <p:cNvGrpSpPr>
            <a:grpSpLocks/>
          </p:cNvGrpSpPr>
          <p:nvPr/>
        </p:nvGrpSpPr>
        <p:grpSpPr bwMode="auto">
          <a:xfrm>
            <a:off x="2411413" y="1844678"/>
            <a:ext cx="504825" cy="382588"/>
            <a:chOff x="3606" y="1162"/>
            <a:chExt cx="318" cy="241"/>
          </a:xfrm>
        </p:grpSpPr>
        <p:sp>
          <p:nvSpPr>
            <p:cNvPr id="35893" name="Line 53"/>
            <p:cNvSpPr>
              <a:spLocks noChangeShapeType="1"/>
            </p:cNvSpPr>
            <p:nvPr/>
          </p:nvSpPr>
          <p:spPr bwMode="auto">
            <a:xfrm>
              <a:off x="3606" y="1162"/>
              <a:ext cx="318"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5895" name="Object 55"/>
            <p:cNvGraphicFramePr>
              <a:graphicFrameLocks noChangeAspect="1"/>
            </p:cNvGraphicFramePr>
            <p:nvPr>
              <p:extLst>
                <p:ext uri="{D42A27DB-BD31-4B8C-83A1-F6EECF244321}">
                  <p14:modId xmlns:p14="http://schemas.microsoft.com/office/powerpoint/2010/main" val="2060681810"/>
                </p:ext>
              </p:extLst>
            </p:nvPr>
          </p:nvGraphicFramePr>
          <p:xfrm>
            <a:off x="3696" y="1162"/>
            <a:ext cx="161" cy="241"/>
          </p:xfrm>
          <a:graphic>
            <a:graphicData uri="http://schemas.openxmlformats.org/presentationml/2006/ole">
              <mc:AlternateContent xmlns:mc="http://schemas.openxmlformats.org/markup-compatibility/2006">
                <mc:Choice xmlns:v="urn:schemas-microsoft-com:vml" Requires="v">
                  <p:oleObj spid="_x0000_s156321" name="Equation" r:id="rId6" imgW="126720" imgH="190440" progId="Equation.DSMT4">
                    <p:embed/>
                  </p:oleObj>
                </mc:Choice>
                <mc:Fallback>
                  <p:oleObj name="Equation" r:id="rId6" imgW="126720" imgH="190440" progId="Equation.DSMT4">
                    <p:embed/>
                    <p:pic>
                      <p:nvPicPr>
                        <p:cNvPr id="35895" name="Object 55"/>
                        <p:cNvPicPr>
                          <a:picLocks noChangeAspect="1" noChangeArrowheads="1"/>
                        </p:cNvPicPr>
                        <p:nvPr/>
                      </p:nvPicPr>
                      <p:blipFill>
                        <a:blip r:embed="rId7"/>
                        <a:srcRect/>
                        <a:stretch>
                          <a:fillRect/>
                        </a:stretch>
                      </p:blipFill>
                      <p:spPr bwMode="auto">
                        <a:xfrm>
                          <a:off x="3696" y="1162"/>
                          <a:ext cx="161" cy="2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897" name="Text Box 57"/>
          <p:cNvSpPr txBox="1">
            <a:spLocks noChangeArrowheads="1"/>
          </p:cNvSpPr>
          <p:nvPr/>
        </p:nvSpPr>
        <p:spPr bwMode="auto">
          <a:xfrm>
            <a:off x="395288" y="3284538"/>
            <a:ext cx="576262" cy="519112"/>
          </a:xfrm>
          <a:prstGeom prst="rect">
            <a:avLst/>
          </a:prstGeom>
          <a:solidFill>
            <a:srgbClr val="99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chemeClr val="bg1"/>
                </a:solidFill>
                <a:latin typeface="宋体" panose="02010600030101010101" pitchFamily="2" charset="-122"/>
                <a:ea typeface="宋体" panose="02010600030101010101" pitchFamily="2" charset="-122"/>
              </a:rPr>
              <a:t>解</a:t>
            </a:r>
          </a:p>
        </p:txBody>
      </p:sp>
      <p:graphicFrame>
        <p:nvGraphicFramePr>
          <p:cNvPr id="35898" name="Object 58"/>
          <p:cNvGraphicFramePr>
            <a:graphicFrameLocks noChangeAspect="1"/>
          </p:cNvGraphicFramePr>
          <p:nvPr>
            <p:extLst>
              <p:ext uri="{D42A27DB-BD31-4B8C-83A1-F6EECF244321}">
                <p14:modId xmlns:p14="http://schemas.microsoft.com/office/powerpoint/2010/main" val="1654297867"/>
              </p:ext>
            </p:extLst>
          </p:nvPr>
        </p:nvGraphicFramePr>
        <p:xfrm>
          <a:off x="1600200" y="3240088"/>
          <a:ext cx="3932238" cy="593725"/>
        </p:xfrm>
        <a:graphic>
          <a:graphicData uri="http://schemas.openxmlformats.org/presentationml/2006/ole">
            <mc:AlternateContent xmlns:mc="http://schemas.openxmlformats.org/markup-compatibility/2006">
              <mc:Choice xmlns:v="urn:schemas-microsoft-com:vml" Requires="v">
                <p:oleObj spid="_x0000_s156322" name="Equation" r:id="rId8" imgW="1866600" imgH="279360" progId="Equation.DSMT4">
                  <p:embed/>
                </p:oleObj>
              </mc:Choice>
              <mc:Fallback>
                <p:oleObj name="Equation" r:id="rId8" imgW="1866600" imgH="279360" progId="Equation.DSMT4">
                  <p:embed/>
                  <p:pic>
                    <p:nvPicPr>
                      <p:cNvPr id="35898" name="Object 58"/>
                      <p:cNvPicPr>
                        <a:picLocks noChangeAspect="1" noChangeArrowheads="1"/>
                      </p:cNvPicPr>
                      <p:nvPr/>
                    </p:nvPicPr>
                    <p:blipFill>
                      <a:blip r:embed="rId9"/>
                      <a:srcRect/>
                      <a:stretch>
                        <a:fillRect/>
                      </a:stretch>
                    </p:blipFill>
                    <p:spPr bwMode="auto">
                      <a:xfrm>
                        <a:off x="1600200" y="3240088"/>
                        <a:ext cx="3932238"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99" name="Line 59"/>
          <p:cNvSpPr>
            <a:spLocks noChangeShapeType="1"/>
          </p:cNvSpPr>
          <p:nvPr/>
        </p:nvSpPr>
        <p:spPr bwMode="auto">
          <a:xfrm>
            <a:off x="827088" y="4149725"/>
            <a:ext cx="792162"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5900" name="Object 60"/>
          <p:cNvGraphicFramePr>
            <a:graphicFrameLocks noChangeAspect="1"/>
          </p:cNvGraphicFramePr>
          <p:nvPr>
            <p:extLst>
              <p:ext uri="{D42A27DB-BD31-4B8C-83A1-F6EECF244321}">
                <p14:modId xmlns:p14="http://schemas.microsoft.com/office/powerpoint/2010/main" val="3313193019"/>
              </p:ext>
            </p:extLst>
          </p:nvPr>
        </p:nvGraphicFramePr>
        <p:xfrm>
          <a:off x="1968500" y="3948113"/>
          <a:ext cx="4649788" cy="528637"/>
        </p:xfrm>
        <a:graphic>
          <a:graphicData uri="http://schemas.openxmlformats.org/presentationml/2006/ole">
            <mc:AlternateContent xmlns:mc="http://schemas.openxmlformats.org/markup-compatibility/2006">
              <mc:Choice xmlns:v="urn:schemas-microsoft-com:vml" Requires="v">
                <p:oleObj spid="_x0000_s156323" name="Equation" r:id="rId10" imgW="2019240" imgH="228600" progId="Equation.DSMT4">
                  <p:embed/>
                </p:oleObj>
              </mc:Choice>
              <mc:Fallback>
                <p:oleObj name="Equation" r:id="rId10" imgW="2019240" imgH="228600" progId="Equation.DSMT4">
                  <p:embed/>
                  <p:pic>
                    <p:nvPicPr>
                      <p:cNvPr id="35900" name="Object 60"/>
                      <p:cNvPicPr>
                        <a:picLocks noChangeAspect="1" noChangeArrowheads="1"/>
                      </p:cNvPicPr>
                      <p:nvPr/>
                    </p:nvPicPr>
                    <p:blipFill>
                      <a:blip r:embed="rId11"/>
                      <a:srcRect/>
                      <a:stretch>
                        <a:fillRect/>
                      </a:stretch>
                    </p:blipFill>
                    <p:spPr bwMode="auto">
                      <a:xfrm>
                        <a:off x="1968500" y="3948113"/>
                        <a:ext cx="4649788"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901" name="Object 61"/>
          <p:cNvGraphicFramePr>
            <a:graphicFrameLocks noChangeAspect="1"/>
          </p:cNvGraphicFramePr>
          <p:nvPr>
            <p:extLst>
              <p:ext uri="{D42A27DB-BD31-4B8C-83A1-F6EECF244321}">
                <p14:modId xmlns:p14="http://schemas.microsoft.com/office/powerpoint/2010/main" val="3362669323"/>
              </p:ext>
            </p:extLst>
          </p:nvPr>
        </p:nvGraphicFramePr>
        <p:xfrm>
          <a:off x="1798638" y="4595813"/>
          <a:ext cx="4641850" cy="679450"/>
        </p:xfrm>
        <a:graphic>
          <a:graphicData uri="http://schemas.openxmlformats.org/presentationml/2006/ole">
            <mc:AlternateContent xmlns:mc="http://schemas.openxmlformats.org/markup-compatibility/2006">
              <mc:Choice xmlns:v="urn:schemas-microsoft-com:vml" Requires="v">
                <p:oleObj spid="_x0000_s156324" name="Equation" r:id="rId12" imgW="2006280" imgH="291960" progId="Equation.DSMT4">
                  <p:embed/>
                </p:oleObj>
              </mc:Choice>
              <mc:Fallback>
                <p:oleObj name="Equation" r:id="rId12" imgW="2006280" imgH="291960" progId="Equation.DSMT4">
                  <p:embed/>
                  <p:pic>
                    <p:nvPicPr>
                      <p:cNvPr id="35901" name="Object 61"/>
                      <p:cNvPicPr>
                        <a:picLocks noChangeAspect="1" noChangeArrowheads="1"/>
                      </p:cNvPicPr>
                      <p:nvPr/>
                    </p:nvPicPr>
                    <p:blipFill>
                      <a:blip r:embed="rId13"/>
                      <a:srcRect/>
                      <a:stretch>
                        <a:fillRect/>
                      </a:stretch>
                    </p:blipFill>
                    <p:spPr bwMode="auto">
                      <a:xfrm>
                        <a:off x="1798638" y="4595813"/>
                        <a:ext cx="4641850"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902" name="Line 62"/>
          <p:cNvSpPr>
            <a:spLocks noChangeShapeType="1"/>
          </p:cNvSpPr>
          <p:nvPr/>
        </p:nvSpPr>
        <p:spPr bwMode="auto">
          <a:xfrm>
            <a:off x="755650" y="5805488"/>
            <a:ext cx="647700"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5903" name="Object 63"/>
          <p:cNvGraphicFramePr>
            <a:graphicFrameLocks noChangeAspect="1"/>
          </p:cNvGraphicFramePr>
          <p:nvPr>
            <p:extLst>
              <p:ext uri="{D42A27DB-BD31-4B8C-83A1-F6EECF244321}">
                <p14:modId xmlns:p14="http://schemas.microsoft.com/office/powerpoint/2010/main" val="793159708"/>
              </p:ext>
            </p:extLst>
          </p:nvPr>
        </p:nvGraphicFramePr>
        <p:xfrm>
          <a:off x="1814513" y="5473700"/>
          <a:ext cx="4700587" cy="650875"/>
        </p:xfrm>
        <a:graphic>
          <a:graphicData uri="http://schemas.openxmlformats.org/presentationml/2006/ole">
            <mc:AlternateContent xmlns:mc="http://schemas.openxmlformats.org/markup-compatibility/2006">
              <mc:Choice xmlns:v="urn:schemas-microsoft-com:vml" Requires="v">
                <p:oleObj spid="_x0000_s156325" name="Equation" r:id="rId14" imgW="2031840" imgH="279360" progId="Equation.DSMT4">
                  <p:embed/>
                </p:oleObj>
              </mc:Choice>
              <mc:Fallback>
                <p:oleObj name="Equation" r:id="rId14" imgW="2031840" imgH="279360" progId="Equation.DSMT4">
                  <p:embed/>
                  <p:pic>
                    <p:nvPicPr>
                      <p:cNvPr id="35903" name="Object 63"/>
                      <p:cNvPicPr>
                        <a:picLocks noChangeAspect="1" noChangeArrowheads="1"/>
                      </p:cNvPicPr>
                      <p:nvPr/>
                    </p:nvPicPr>
                    <p:blipFill>
                      <a:blip r:embed="rId15"/>
                      <a:srcRect/>
                      <a:stretch>
                        <a:fillRect/>
                      </a:stretch>
                    </p:blipFill>
                    <p:spPr bwMode="auto">
                      <a:xfrm>
                        <a:off x="1814513" y="5473700"/>
                        <a:ext cx="4700587"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5921" name="Group 81"/>
          <p:cNvGrpSpPr>
            <a:grpSpLocks/>
          </p:cNvGrpSpPr>
          <p:nvPr/>
        </p:nvGrpSpPr>
        <p:grpSpPr bwMode="auto">
          <a:xfrm>
            <a:off x="5892796" y="1841500"/>
            <a:ext cx="695325" cy="1584325"/>
            <a:chOff x="3712" y="981"/>
            <a:chExt cx="438" cy="998"/>
          </a:xfrm>
        </p:grpSpPr>
        <p:sp>
          <p:nvSpPr>
            <p:cNvPr id="35905" name="Line 65"/>
            <p:cNvSpPr>
              <a:spLocks noChangeShapeType="1"/>
            </p:cNvSpPr>
            <p:nvPr/>
          </p:nvSpPr>
          <p:spPr bwMode="auto">
            <a:xfrm flipV="1">
              <a:off x="4150" y="1162"/>
              <a:ext cx="0" cy="817"/>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5910" name="Object 70"/>
            <p:cNvGraphicFramePr>
              <a:graphicFrameLocks noChangeAspect="1"/>
            </p:cNvGraphicFramePr>
            <p:nvPr>
              <p:extLst>
                <p:ext uri="{D42A27DB-BD31-4B8C-83A1-F6EECF244321}">
                  <p14:modId xmlns:p14="http://schemas.microsoft.com/office/powerpoint/2010/main" val="1954946878"/>
                </p:ext>
              </p:extLst>
            </p:nvPr>
          </p:nvGraphicFramePr>
          <p:xfrm>
            <a:off x="3712" y="981"/>
            <a:ext cx="419" cy="289"/>
          </p:xfrm>
          <a:graphic>
            <a:graphicData uri="http://schemas.openxmlformats.org/presentationml/2006/ole">
              <mc:AlternateContent xmlns:mc="http://schemas.openxmlformats.org/markup-compatibility/2006">
                <mc:Choice xmlns:v="urn:schemas-microsoft-com:vml" Requires="v">
                  <p:oleObj spid="_x0000_s156326" name="Equation" r:id="rId16" imgW="330120" imgH="228600" progId="Equation.DSMT4">
                    <p:embed/>
                  </p:oleObj>
                </mc:Choice>
                <mc:Fallback>
                  <p:oleObj name="Equation" r:id="rId16" imgW="330120" imgH="228600" progId="Equation.DSMT4">
                    <p:embed/>
                    <p:pic>
                      <p:nvPicPr>
                        <p:cNvPr id="35910" name="Object 70"/>
                        <p:cNvPicPr>
                          <a:picLocks noChangeAspect="1" noChangeArrowheads="1"/>
                        </p:cNvPicPr>
                        <p:nvPr/>
                      </p:nvPicPr>
                      <p:blipFill>
                        <a:blip r:embed="rId17"/>
                        <a:srcRect/>
                        <a:stretch>
                          <a:fillRect/>
                        </a:stretch>
                      </p:blipFill>
                      <p:spPr bwMode="auto">
                        <a:xfrm>
                          <a:off x="3712" y="981"/>
                          <a:ext cx="419"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5920" name="Group 80"/>
          <p:cNvGrpSpPr>
            <a:grpSpLocks/>
          </p:cNvGrpSpPr>
          <p:nvPr/>
        </p:nvGrpSpPr>
        <p:grpSpPr bwMode="auto">
          <a:xfrm>
            <a:off x="6588123" y="3425825"/>
            <a:ext cx="1485900" cy="409575"/>
            <a:chOff x="4150" y="1979"/>
            <a:chExt cx="936" cy="258"/>
          </a:xfrm>
        </p:grpSpPr>
        <p:sp>
          <p:nvSpPr>
            <p:cNvPr id="35904" name="Line 64"/>
            <p:cNvSpPr>
              <a:spLocks noChangeShapeType="1"/>
            </p:cNvSpPr>
            <p:nvPr/>
          </p:nvSpPr>
          <p:spPr bwMode="auto">
            <a:xfrm>
              <a:off x="4150" y="1979"/>
              <a:ext cx="68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5911" name="Object 71"/>
            <p:cNvGraphicFramePr>
              <a:graphicFrameLocks noChangeAspect="1"/>
            </p:cNvGraphicFramePr>
            <p:nvPr>
              <p:extLst>
                <p:ext uri="{D42A27DB-BD31-4B8C-83A1-F6EECF244321}">
                  <p14:modId xmlns:p14="http://schemas.microsoft.com/office/powerpoint/2010/main" val="3261531135"/>
                </p:ext>
              </p:extLst>
            </p:nvPr>
          </p:nvGraphicFramePr>
          <p:xfrm>
            <a:off x="4748" y="1979"/>
            <a:ext cx="338" cy="258"/>
          </p:xfrm>
          <a:graphic>
            <a:graphicData uri="http://schemas.openxmlformats.org/presentationml/2006/ole">
              <mc:AlternateContent xmlns:mc="http://schemas.openxmlformats.org/markup-compatibility/2006">
                <mc:Choice xmlns:v="urn:schemas-microsoft-com:vml" Requires="v">
                  <p:oleObj spid="_x0000_s156327" name="Equation" r:id="rId18" imgW="266400" imgH="203040" progId="Equation.DSMT4">
                    <p:embed/>
                  </p:oleObj>
                </mc:Choice>
                <mc:Fallback>
                  <p:oleObj name="Equation" r:id="rId18" imgW="266400" imgH="203040" progId="Equation.DSMT4">
                    <p:embed/>
                    <p:pic>
                      <p:nvPicPr>
                        <p:cNvPr id="35911" name="Object 71"/>
                        <p:cNvPicPr>
                          <a:picLocks noChangeAspect="1" noChangeArrowheads="1"/>
                        </p:cNvPicPr>
                        <p:nvPr/>
                      </p:nvPicPr>
                      <p:blipFill>
                        <a:blip r:embed="rId19"/>
                        <a:srcRect/>
                        <a:stretch>
                          <a:fillRect/>
                        </a:stretch>
                      </p:blipFill>
                      <p:spPr bwMode="auto">
                        <a:xfrm>
                          <a:off x="4748" y="1979"/>
                          <a:ext cx="338" cy="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5923" name="Group 83"/>
          <p:cNvGrpSpPr>
            <a:grpSpLocks/>
          </p:cNvGrpSpPr>
          <p:nvPr/>
        </p:nvGrpSpPr>
        <p:grpSpPr bwMode="auto">
          <a:xfrm>
            <a:off x="6588130" y="1120775"/>
            <a:ext cx="719138" cy="1008063"/>
            <a:chOff x="4150" y="527"/>
            <a:chExt cx="453" cy="635"/>
          </a:xfrm>
        </p:grpSpPr>
        <p:sp>
          <p:nvSpPr>
            <p:cNvPr id="35906" name="Line 66"/>
            <p:cNvSpPr>
              <a:spLocks noChangeShapeType="1"/>
            </p:cNvSpPr>
            <p:nvPr/>
          </p:nvSpPr>
          <p:spPr bwMode="auto">
            <a:xfrm flipV="1">
              <a:off x="4150" y="709"/>
              <a:ext cx="0" cy="453"/>
            </a:xfrm>
            <a:prstGeom prst="line">
              <a:avLst/>
            </a:prstGeom>
            <a:noFill/>
            <a:ln w="28575">
              <a:solidFill>
                <a:schemeClr val="accent1">
                  <a:lumMod val="7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5912" name="Object 72"/>
            <p:cNvGraphicFramePr>
              <a:graphicFrameLocks noChangeAspect="1"/>
            </p:cNvGraphicFramePr>
            <p:nvPr>
              <p:extLst>
                <p:ext uri="{D42A27DB-BD31-4B8C-83A1-F6EECF244321}">
                  <p14:modId xmlns:p14="http://schemas.microsoft.com/office/powerpoint/2010/main" val="1266774161"/>
                </p:ext>
              </p:extLst>
            </p:nvPr>
          </p:nvGraphicFramePr>
          <p:xfrm>
            <a:off x="4249" y="527"/>
            <a:ext cx="354" cy="306"/>
          </p:xfrm>
          <a:graphic>
            <a:graphicData uri="http://schemas.openxmlformats.org/presentationml/2006/ole">
              <mc:AlternateContent xmlns:mc="http://schemas.openxmlformats.org/markup-compatibility/2006">
                <mc:Choice xmlns:v="urn:schemas-microsoft-com:vml" Requires="v">
                  <p:oleObj spid="_x0000_s156328" name="Equation" r:id="rId20" imgW="279360" imgH="241200" progId="Equation.DSMT4">
                    <p:embed/>
                  </p:oleObj>
                </mc:Choice>
                <mc:Fallback>
                  <p:oleObj name="Equation" r:id="rId20" imgW="279360" imgH="241200" progId="Equation.DSMT4">
                    <p:embed/>
                    <p:pic>
                      <p:nvPicPr>
                        <p:cNvPr id="35912" name="Object 72"/>
                        <p:cNvPicPr>
                          <a:picLocks noChangeAspect="1" noChangeArrowheads="1"/>
                        </p:cNvPicPr>
                        <p:nvPr/>
                      </p:nvPicPr>
                      <p:blipFill>
                        <a:blip r:embed="rId21"/>
                        <a:srcRect/>
                        <a:stretch>
                          <a:fillRect/>
                        </a:stretch>
                      </p:blipFill>
                      <p:spPr bwMode="auto">
                        <a:xfrm>
                          <a:off x="4249" y="527"/>
                          <a:ext cx="354"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5922" name="Group 82"/>
          <p:cNvGrpSpPr>
            <a:grpSpLocks/>
          </p:cNvGrpSpPr>
          <p:nvPr/>
        </p:nvGrpSpPr>
        <p:grpSpPr bwMode="auto">
          <a:xfrm>
            <a:off x="6588127" y="2200275"/>
            <a:ext cx="1570038" cy="1225550"/>
            <a:chOff x="4150" y="1207"/>
            <a:chExt cx="989" cy="772"/>
          </a:xfrm>
        </p:grpSpPr>
        <p:sp>
          <p:nvSpPr>
            <p:cNvPr id="35907" name="Line 67"/>
            <p:cNvSpPr>
              <a:spLocks noChangeShapeType="1"/>
            </p:cNvSpPr>
            <p:nvPr/>
          </p:nvSpPr>
          <p:spPr bwMode="auto">
            <a:xfrm flipV="1">
              <a:off x="4150" y="1207"/>
              <a:ext cx="590" cy="772"/>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5913" name="Object 73"/>
            <p:cNvGraphicFramePr>
              <a:graphicFrameLocks noChangeAspect="1"/>
            </p:cNvGraphicFramePr>
            <p:nvPr>
              <p:extLst>
                <p:ext uri="{D42A27DB-BD31-4B8C-83A1-F6EECF244321}">
                  <p14:modId xmlns:p14="http://schemas.microsoft.com/office/powerpoint/2010/main" val="18430964"/>
                </p:ext>
              </p:extLst>
            </p:nvPr>
          </p:nvGraphicFramePr>
          <p:xfrm>
            <a:off x="4749" y="1244"/>
            <a:ext cx="390" cy="337"/>
          </p:xfrm>
          <a:graphic>
            <a:graphicData uri="http://schemas.openxmlformats.org/presentationml/2006/ole">
              <mc:AlternateContent xmlns:mc="http://schemas.openxmlformats.org/markup-compatibility/2006">
                <mc:Choice xmlns:v="urn:schemas-microsoft-com:vml" Requires="v">
                  <p:oleObj spid="_x0000_s156329" name="Equation" r:id="rId22" imgW="279360" imgH="241200" progId="Equation.DSMT4">
                    <p:embed/>
                  </p:oleObj>
                </mc:Choice>
                <mc:Fallback>
                  <p:oleObj name="Equation" r:id="rId22" imgW="279360" imgH="241200" progId="Equation.DSMT4">
                    <p:embed/>
                    <p:pic>
                      <p:nvPicPr>
                        <p:cNvPr id="35913" name="Object 73"/>
                        <p:cNvPicPr>
                          <a:picLocks noChangeAspect="1" noChangeArrowheads="1"/>
                        </p:cNvPicPr>
                        <p:nvPr/>
                      </p:nvPicPr>
                      <p:blipFill>
                        <a:blip r:embed="rId23"/>
                        <a:srcRect/>
                        <a:stretch>
                          <a:fillRect/>
                        </a:stretch>
                      </p:blipFill>
                      <p:spPr bwMode="auto">
                        <a:xfrm>
                          <a:off x="4749" y="1244"/>
                          <a:ext cx="390" cy="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5914" name="Line 74"/>
          <p:cNvSpPr>
            <a:spLocks noChangeShapeType="1"/>
          </p:cNvSpPr>
          <p:nvPr/>
        </p:nvSpPr>
        <p:spPr bwMode="auto">
          <a:xfrm flipV="1">
            <a:off x="6588125" y="1481138"/>
            <a:ext cx="1008063" cy="1944687"/>
          </a:xfrm>
          <a:prstGeom prst="line">
            <a:avLst/>
          </a:prstGeom>
          <a:noFill/>
          <a:ln w="28575">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5915" name="Object 75"/>
          <p:cNvGraphicFramePr>
            <a:graphicFrameLocks noChangeAspect="1"/>
          </p:cNvGraphicFramePr>
          <p:nvPr>
            <p:extLst>
              <p:ext uri="{D42A27DB-BD31-4B8C-83A1-F6EECF244321}">
                <p14:modId xmlns:p14="http://schemas.microsoft.com/office/powerpoint/2010/main" val="722879423"/>
              </p:ext>
            </p:extLst>
          </p:nvPr>
        </p:nvGraphicFramePr>
        <p:xfrm>
          <a:off x="7680325" y="1481138"/>
          <a:ext cx="561975" cy="484187"/>
        </p:xfrm>
        <a:graphic>
          <a:graphicData uri="http://schemas.openxmlformats.org/presentationml/2006/ole">
            <mc:AlternateContent xmlns:mc="http://schemas.openxmlformats.org/markup-compatibility/2006">
              <mc:Choice xmlns:v="urn:schemas-microsoft-com:vml" Requires="v">
                <p:oleObj spid="_x0000_s156330" name="Equation" r:id="rId24" imgW="279360" imgH="241200" progId="Equation.DSMT4">
                  <p:embed/>
                </p:oleObj>
              </mc:Choice>
              <mc:Fallback>
                <p:oleObj name="Equation" r:id="rId24" imgW="279360" imgH="241200" progId="Equation.DSMT4">
                  <p:embed/>
                  <p:pic>
                    <p:nvPicPr>
                      <p:cNvPr id="35915" name="Object 75"/>
                      <p:cNvPicPr>
                        <a:picLocks noChangeAspect="1" noChangeArrowheads="1"/>
                      </p:cNvPicPr>
                      <p:nvPr/>
                    </p:nvPicPr>
                    <p:blipFill>
                      <a:blip r:embed="rId25"/>
                      <a:srcRect/>
                      <a:stretch>
                        <a:fillRect/>
                      </a:stretch>
                    </p:blipFill>
                    <p:spPr bwMode="auto">
                      <a:xfrm>
                        <a:off x="7680325" y="1481138"/>
                        <a:ext cx="561975" cy="484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934" name="Group 94"/>
          <p:cNvGrpSpPr>
            <a:grpSpLocks/>
          </p:cNvGrpSpPr>
          <p:nvPr/>
        </p:nvGrpSpPr>
        <p:grpSpPr bwMode="auto">
          <a:xfrm>
            <a:off x="1187450" y="981075"/>
            <a:ext cx="3598863" cy="2174875"/>
            <a:chOff x="379" y="1797"/>
            <a:chExt cx="2267" cy="1370"/>
          </a:xfrm>
        </p:grpSpPr>
        <p:sp>
          <p:nvSpPr>
            <p:cNvPr id="35935" name="Text Box 95"/>
            <p:cNvSpPr txBox="1">
              <a:spLocks noChangeArrowheads="1"/>
            </p:cNvSpPr>
            <p:nvPr/>
          </p:nvSpPr>
          <p:spPr bwMode="auto">
            <a:xfrm>
              <a:off x="1655" y="1797"/>
              <a:ext cx="57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ea typeface="宋体" panose="02010600030101010101" pitchFamily="2" charset="-122"/>
                </a:rPr>
                <a:t>j40</a:t>
              </a:r>
              <a:r>
                <a:rPr kumimoji="1" lang="en-US" altLang="zh-CN" sz="2800" b="0">
                  <a:latin typeface="Symbol" panose="05050102010706020507" pitchFamily="18" charset="2"/>
                  <a:ea typeface="宋体" panose="02010600030101010101" pitchFamily="2" charset="-122"/>
                </a:rPr>
                <a:t>W</a:t>
              </a:r>
              <a:endParaRPr kumimoji="1" lang="en-US" altLang="zh-CN" sz="2800" b="0">
                <a:ea typeface="宋体" panose="02010600030101010101" pitchFamily="2" charset="-122"/>
              </a:endParaRPr>
            </a:p>
          </p:txBody>
        </p:sp>
        <p:sp>
          <p:nvSpPr>
            <p:cNvPr id="35936" name="Text Box 96"/>
            <p:cNvSpPr txBox="1">
              <a:spLocks noChangeArrowheads="1"/>
            </p:cNvSpPr>
            <p:nvPr/>
          </p:nvSpPr>
          <p:spPr bwMode="auto">
            <a:xfrm>
              <a:off x="1985" y="2432"/>
              <a:ext cx="4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j</a:t>
              </a:r>
              <a:r>
                <a:rPr kumimoji="1" lang="en-US" altLang="zh-CN" sz="2800" b="0" i="1">
                  <a:latin typeface="Times New Roman" panose="02020603050405020304" pitchFamily="18" charset="0"/>
                  <a:ea typeface="宋体" panose="02010600030101010101" pitchFamily="2" charset="-122"/>
                </a:rPr>
                <a:t>X</a:t>
              </a:r>
              <a:r>
                <a:rPr kumimoji="1" lang="en-US" altLang="zh-CN" sz="2800" b="0" baseline="-25000">
                  <a:latin typeface="Times New Roman" panose="02020603050405020304" pitchFamily="18" charset="0"/>
                  <a:ea typeface="宋体" panose="02010600030101010101" pitchFamily="2" charset="-122"/>
                </a:rPr>
                <a:t>L</a:t>
              </a:r>
            </a:p>
          </p:txBody>
        </p:sp>
        <p:sp>
          <p:nvSpPr>
            <p:cNvPr id="35937" name="Text Box 97"/>
            <p:cNvSpPr txBox="1">
              <a:spLocks noChangeArrowheads="1"/>
            </p:cNvSpPr>
            <p:nvPr/>
          </p:nvSpPr>
          <p:spPr bwMode="auto">
            <a:xfrm>
              <a:off x="947" y="1823"/>
              <a:ext cx="5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ea typeface="宋体" panose="02010600030101010101" pitchFamily="2" charset="-122"/>
                </a:rPr>
                <a:t>30</a:t>
              </a:r>
              <a:r>
                <a:rPr kumimoji="1" lang="en-US" altLang="zh-CN" sz="2800" b="0">
                  <a:latin typeface="Symbol" panose="05050102010706020507" pitchFamily="18" charset="2"/>
                  <a:ea typeface="宋体" panose="02010600030101010101" pitchFamily="2" charset="-122"/>
                </a:rPr>
                <a:t>W</a:t>
              </a:r>
              <a:endParaRPr kumimoji="1" lang="en-US" altLang="zh-CN" sz="2800" b="0">
                <a:ea typeface="宋体" panose="02010600030101010101" pitchFamily="2" charset="-122"/>
              </a:endParaRPr>
            </a:p>
          </p:txBody>
        </p:sp>
        <p:sp>
          <p:nvSpPr>
            <p:cNvPr id="35938" name="Line 98"/>
            <p:cNvSpPr>
              <a:spLocks noChangeShapeType="1"/>
            </p:cNvSpPr>
            <p:nvPr/>
          </p:nvSpPr>
          <p:spPr bwMode="auto">
            <a:xfrm flipV="1">
              <a:off x="748" y="2205"/>
              <a:ext cx="816"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39" name="Line 99"/>
            <p:cNvSpPr>
              <a:spLocks noChangeShapeType="1"/>
            </p:cNvSpPr>
            <p:nvPr/>
          </p:nvSpPr>
          <p:spPr bwMode="auto">
            <a:xfrm>
              <a:off x="703" y="3022"/>
              <a:ext cx="1678"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40" name="Line 100"/>
            <p:cNvSpPr>
              <a:spLocks noChangeShapeType="1"/>
            </p:cNvSpPr>
            <p:nvPr/>
          </p:nvSpPr>
          <p:spPr bwMode="auto">
            <a:xfrm>
              <a:off x="2381" y="2750"/>
              <a:ext cx="0" cy="272"/>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41" name="Line 101"/>
            <p:cNvSpPr>
              <a:spLocks noChangeShapeType="1"/>
            </p:cNvSpPr>
            <p:nvPr/>
          </p:nvSpPr>
          <p:spPr bwMode="auto">
            <a:xfrm>
              <a:off x="1973" y="2205"/>
              <a:ext cx="408"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42" name="Line 102"/>
            <p:cNvSpPr>
              <a:spLocks noChangeShapeType="1"/>
            </p:cNvSpPr>
            <p:nvPr/>
          </p:nvSpPr>
          <p:spPr bwMode="auto">
            <a:xfrm>
              <a:off x="2381" y="2205"/>
              <a:ext cx="0" cy="136"/>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43" name="Oval 103"/>
            <p:cNvSpPr>
              <a:spLocks noChangeArrowheads="1"/>
            </p:cNvSpPr>
            <p:nvPr/>
          </p:nvSpPr>
          <p:spPr bwMode="auto">
            <a:xfrm>
              <a:off x="657" y="2159"/>
              <a:ext cx="91" cy="91"/>
            </a:xfrm>
            <a:prstGeom prst="ellipse">
              <a:avLst/>
            </a:pr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5944" name="Oval 104"/>
            <p:cNvSpPr>
              <a:spLocks noChangeArrowheads="1"/>
            </p:cNvSpPr>
            <p:nvPr/>
          </p:nvSpPr>
          <p:spPr bwMode="auto">
            <a:xfrm>
              <a:off x="612" y="2976"/>
              <a:ext cx="91" cy="91"/>
            </a:xfrm>
            <a:prstGeom prst="ellipse">
              <a:avLst/>
            </a:prstGeom>
            <a:noFill/>
            <a:ln w="2857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5945" name="Text Box 105"/>
            <p:cNvSpPr txBox="1">
              <a:spLocks noChangeArrowheads="1"/>
            </p:cNvSpPr>
            <p:nvPr/>
          </p:nvSpPr>
          <p:spPr bwMode="auto">
            <a:xfrm>
              <a:off x="385" y="2840"/>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C</a:t>
              </a:r>
            </a:p>
          </p:txBody>
        </p:sp>
        <p:sp>
          <p:nvSpPr>
            <p:cNvPr id="35946" name="Text Box 106"/>
            <p:cNvSpPr txBox="1">
              <a:spLocks noChangeArrowheads="1"/>
            </p:cNvSpPr>
            <p:nvPr/>
          </p:nvSpPr>
          <p:spPr bwMode="auto">
            <a:xfrm>
              <a:off x="2381" y="1979"/>
              <a:ext cx="26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B</a:t>
              </a:r>
            </a:p>
          </p:txBody>
        </p:sp>
        <p:sp>
          <p:nvSpPr>
            <p:cNvPr id="35947" name="Text Box 107"/>
            <p:cNvSpPr txBox="1">
              <a:spLocks noChangeArrowheads="1"/>
            </p:cNvSpPr>
            <p:nvPr/>
          </p:nvSpPr>
          <p:spPr bwMode="auto">
            <a:xfrm>
              <a:off x="379" y="2024"/>
              <a:ext cx="27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a:t>
              </a:r>
            </a:p>
          </p:txBody>
        </p:sp>
        <p:grpSp>
          <p:nvGrpSpPr>
            <p:cNvPr id="35948" name="Group 108"/>
            <p:cNvGrpSpPr>
              <a:grpSpLocks/>
            </p:cNvGrpSpPr>
            <p:nvPr/>
          </p:nvGrpSpPr>
          <p:grpSpPr bwMode="auto">
            <a:xfrm rot="5400000">
              <a:off x="1927" y="2251"/>
              <a:ext cx="499" cy="590"/>
              <a:chOff x="476" y="663"/>
              <a:chExt cx="771" cy="862"/>
            </a:xfrm>
          </p:grpSpPr>
          <p:sp>
            <p:nvSpPr>
              <p:cNvPr id="35949" name="AutoShape 109"/>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5950" name="AutoShape 110"/>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5951" name="AutoShape 111"/>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
          <p:nvSpPr>
            <p:cNvPr id="35952" name="Rectangle 112"/>
            <p:cNvSpPr>
              <a:spLocks noChangeArrowheads="1"/>
            </p:cNvSpPr>
            <p:nvPr/>
          </p:nvSpPr>
          <p:spPr bwMode="auto">
            <a:xfrm>
              <a:off x="1020" y="2160"/>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35953" name="Group 113"/>
            <p:cNvGrpSpPr>
              <a:grpSpLocks/>
            </p:cNvGrpSpPr>
            <p:nvPr/>
          </p:nvGrpSpPr>
          <p:grpSpPr bwMode="auto">
            <a:xfrm>
              <a:off x="1519" y="2115"/>
              <a:ext cx="499" cy="590"/>
              <a:chOff x="476" y="663"/>
              <a:chExt cx="771" cy="862"/>
            </a:xfrm>
          </p:grpSpPr>
          <p:sp>
            <p:nvSpPr>
              <p:cNvPr id="35954" name="AutoShape 114"/>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5955" name="AutoShape 115"/>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5956" name="AutoShape 116"/>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
        <p:nvSpPr>
          <p:cNvPr id="2" name="文本框 1">
            <a:extLst>
              <a:ext uri="{FF2B5EF4-FFF2-40B4-BE49-F238E27FC236}">
                <a16:creationId xmlns:a16="http://schemas.microsoft.com/office/drawing/2014/main" id="{5904B802-C31F-40DF-A2AA-A2751FFD4F51}"/>
              </a:ext>
            </a:extLst>
          </p:cNvPr>
          <p:cNvSpPr txBox="1"/>
          <p:nvPr/>
        </p:nvSpPr>
        <p:spPr>
          <a:xfrm>
            <a:off x="1069320" y="6233181"/>
            <a:ext cx="7638630" cy="523220"/>
          </a:xfrm>
          <a:prstGeom prst="rect">
            <a:avLst/>
          </a:prstGeom>
          <a:noFill/>
        </p:spPr>
        <p:txBody>
          <a:bodyPr wrap="none" rtlCol="0">
            <a:spAutoFit/>
          </a:bodyPr>
          <a:lstStyle/>
          <a:p>
            <a:r>
              <a:rPr lang="en-US" altLang="zh-CN" sz="2800" dirty="0">
                <a:solidFill>
                  <a:srgbClr val="FF0000"/>
                </a:solidFill>
              </a:rPr>
              <a:t>(</a:t>
            </a:r>
            <a:r>
              <a:rPr lang="zh-CN" altLang="en-US" sz="2800" dirty="0">
                <a:solidFill>
                  <a:srgbClr val="FF0000"/>
                </a:solidFill>
              </a:rPr>
              <a:t>一定要深入理解相量、有效值、瞬时值等概念</a:t>
            </a:r>
            <a:r>
              <a:rPr lang="en-US" altLang="zh-CN" sz="2800" dirty="0">
                <a:solidFill>
                  <a:srgbClr val="FF0000"/>
                </a:solidFill>
              </a:rPr>
              <a:t>)</a:t>
            </a:r>
            <a:endParaRPr lang="zh-CN" altLang="en-US" sz="2800" dirty="0">
              <a:solidFill>
                <a:srgbClr val="FF0000"/>
              </a:solidFill>
            </a:endParaRPr>
          </a:p>
        </p:txBody>
      </p:sp>
    </p:spTree>
    <p:extLst>
      <p:ext uri="{BB962C8B-B14F-4D97-AF65-F5344CB8AC3E}">
        <p14:creationId xmlns:p14="http://schemas.microsoft.com/office/powerpoint/2010/main" val="1693932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p:cTn id="7" dur="1000" fill="hold"/>
                                        <p:tgtEl>
                                          <p:spTgt spid="35842"/>
                                        </p:tgtEl>
                                        <p:attrNameLst>
                                          <p:attrName>ppt_w</p:attrName>
                                        </p:attrNameLst>
                                      </p:cBhvr>
                                      <p:tavLst>
                                        <p:tav tm="0">
                                          <p:val>
                                            <p:fltVal val="0"/>
                                          </p:val>
                                        </p:tav>
                                        <p:tav tm="100000">
                                          <p:val>
                                            <p:strVal val="#ppt_w"/>
                                          </p:val>
                                        </p:tav>
                                      </p:tavLst>
                                    </p:anim>
                                    <p:anim calcmode="lin" valueType="num">
                                      <p:cBhvr>
                                        <p:cTn id="8" dur="1000" fill="hold"/>
                                        <p:tgtEl>
                                          <p:spTgt spid="35842"/>
                                        </p:tgtEl>
                                        <p:attrNameLst>
                                          <p:attrName>ppt_h</p:attrName>
                                        </p:attrNameLst>
                                      </p:cBhvr>
                                      <p:tavLst>
                                        <p:tav tm="0">
                                          <p:val>
                                            <p:fltVal val="0"/>
                                          </p:val>
                                        </p:tav>
                                        <p:tav tm="100000">
                                          <p:val>
                                            <p:strVal val="#ppt_h"/>
                                          </p:val>
                                        </p:tav>
                                      </p:tavLst>
                                    </p:anim>
                                    <p:anim calcmode="lin" valueType="num">
                                      <p:cBhvr>
                                        <p:cTn id="9" dur="1000" fill="hold"/>
                                        <p:tgtEl>
                                          <p:spTgt spid="3584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584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35934"/>
                                        </p:tgtEl>
                                        <p:attrNameLst>
                                          <p:attrName>style.visibility</p:attrName>
                                        </p:attrNameLst>
                                      </p:cBhvr>
                                      <p:to>
                                        <p:strVal val="visible"/>
                                      </p:to>
                                    </p:set>
                                    <p:animEffect transition="in" filter="blinds(horizontal)">
                                      <p:cBhvr>
                                        <p:cTn id="14" dur="500"/>
                                        <p:tgtEl>
                                          <p:spTgt spid="35934"/>
                                        </p:tgtEl>
                                      </p:cBhvr>
                                    </p:animEffect>
                                  </p:childTnLst>
                                </p:cTn>
                              </p:par>
                            </p:childTnLst>
                          </p:cTn>
                        </p:par>
                        <p:par>
                          <p:cTn id="15" fill="hold" nodeType="afterGroup">
                            <p:stCondLst>
                              <p:cond delay="1500"/>
                            </p:stCondLst>
                            <p:childTnLst>
                              <p:par>
                                <p:cTn id="16" presetID="22" presetClass="entr" presetSubtype="8" fill="hold" nodeType="afterEffect">
                                  <p:stCondLst>
                                    <p:cond delay="0"/>
                                  </p:stCondLst>
                                  <p:childTnLst>
                                    <p:set>
                                      <p:cBhvr>
                                        <p:cTn id="17" dur="1" fill="hold">
                                          <p:stCondLst>
                                            <p:cond delay="0"/>
                                          </p:stCondLst>
                                        </p:cTn>
                                        <p:tgtEl>
                                          <p:spTgt spid="35843"/>
                                        </p:tgtEl>
                                        <p:attrNameLst>
                                          <p:attrName>style.visibility</p:attrName>
                                        </p:attrNameLst>
                                      </p:cBhvr>
                                      <p:to>
                                        <p:strVal val="visible"/>
                                      </p:to>
                                    </p:set>
                                    <p:animEffect transition="in" filter="wipe(left)">
                                      <p:cBhvr>
                                        <p:cTn id="18" dur="1000"/>
                                        <p:tgtEl>
                                          <p:spTgt spid="3584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35897"/>
                                        </p:tgtEl>
                                        <p:attrNameLst>
                                          <p:attrName>style.visibility</p:attrName>
                                        </p:attrNameLst>
                                      </p:cBhvr>
                                      <p:to>
                                        <p:strVal val="visible"/>
                                      </p:to>
                                    </p:set>
                                    <p:anim calcmode="lin" valueType="num">
                                      <p:cBhvr>
                                        <p:cTn id="23" dur="1000" fill="hold"/>
                                        <p:tgtEl>
                                          <p:spTgt spid="35897"/>
                                        </p:tgtEl>
                                        <p:attrNameLst>
                                          <p:attrName>ppt_w</p:attrName>
                                        </p:attrNameLst>
                                      </p:cBhvr>
                                      <p:tavLst>
                                        <p:tav tm="0">
                                          <p:val>
                                            <p:fltVal val="0"/>
                                          </p:val>
                                        </p:tav>
                                        <p:tav tm="100000">
                                          <p:val>
                                            <p:strVal val="#ppt_w"/>
                                          </p:val>
                                        </p:tav>
                                      </p:tavLst>
                                    </p:anim>
                                    <p:anim calcmode="lin" valueType="num">
                                      <p:cBhvr>
                                        <p:cTn id="24" dur="1000" fill="hold"/>
                                        <p:tgtEl>
                                          <p:spTgt spid="35897"/>
                                        </p:tgtEl>
                                        <p:attrNameLst>
                                          <p:attrName>ppt_h</p:attrName>
                                        </p:attrNameLst>
                                      </p:cBhvr>
                                      <p:tavLst>
                                        <p:tav tm="0">
                                          <p:val>
                                            <p:fltVal val="0"/>
                                          </p:val>
                                        </p:tav>
                                        <p:tav tm="100000">
                                          <p:val>
                                            <p:strVal val="#ppt_h"/>
                                          </p:val>
                                        </p:tav>
                                      </p:tavLst>
                                    </p:anim>
                                    <p:anim calcmode="lin" valueType="num">
                                      <p:cBhvr>
                                        <p:cTn id="25" dur="1000" fill="hold"/>
                                        <p:tgtEl>
                                          <p:spTgt spid="3589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589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32" fill="hold" nodeType="clickEffect">
                                  <p:stCondLst>
                                    <p:cond delay="0"/>
                                  </p:stCondLst>
                                  <p:childTnLst>
                                    <p:set>
                                      <p:cBhvr>
                                        <p:cTn id="30" dur="1" fill="hold">
                                          <p:stCondLst>
                                            <p:cond delay="0"/>
                                          </p:stCondLst>
                                        </p:cTn>
                                        <p:tgtEl>
                                          <p:spTgt spid="35896"/>
                                        </p:tgtEl>
                                        <p:attrNameLst>
                                          <p:attrName>style.visibility</p:attrName>
                                        </p:attrNameLst>
                                      </p:cBhvr>
                                      <p:to>
                                        <p:strVal val="visible"/>
                                      </p:to>
                                    </p:set>
                                    <p:anim calcmode="lin" valueType="num">
                                      <p:cBhvr>
                                        <p:cTn id="31" dur="1000" fill="hold"/>
                                        <p:tgtEl>
                                          <p:spTgt spid="35896"/>
                                        </p:tgtEl>
                                        <p:attrNameLst>
                                          <p:attrName>ppt_w</p:attrName>
                                        </p:attrNameLst>
                                      </p:cBhvr>
                                      <p:tavLst>
                                        <p:tav tm="0">
                                          <p:val>
                                            <p:strVal val="4*#ppt_w"/>
                                          </p:val>
                                        </p:tav>
                                        <p:tav tm="100000">
                                          <p:val>
                                            <p:strVal val="#ppt_w"/>
                                          </p:val>
                                        </p:tav>
                                      </p:tavLst>
                                    </p:anim>
                                    <p:anim calcmode="lin" valueType="num">
                                      <p:cBhvr>
                                        <p:cTn id="32" dur="1000" fill="hold"/>
                                        <p:tgtEl>
                                          <p:spTgt spid="35896"/>
                                        </p:tgtEl>
                                        <p:attrNameLst>
                                          <p:attrName>ppt_h</p:attrName>
                                        </p:attrNameLst>
                                      </p:cBhvr>
                                      <p:tavLst>
                                        <p:tav tm="0">
                                          <p:val>
                                            <p:strVal val="4*#ppt_h"/>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35920"/>
                                        </p:tgtEl>
                                        <p:attrNameLst>
                                          <p:attrName>style.visibility</p:attrName>
                                        </p:attrNameLst>
                                      </p:cBhvr>
                                      <p:to>
                                        <p:strVal val="visible"/>
                                      </p:to>
                                    </p:set>
                                    <p:animEffect transition="in" filter="wipe(left)">
                                      <p:cBhvr>
                                        <p:cTn id="37" dur="1000"/>
                                        <p:tgtEl>
                                          <p:spTgt spid="3592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35921"/>
                                        </p:tgtEl>
                                        <p:attrNameLst>
                                          <p:attrName>style.visibility</p:attrName>
                                        </p:attrNameLst>
                                      </p:cBhvr>
                                      <p:to>
                                        <p:strVal val="visible"/>
                                      </p:to>
                                    </p:set>
                                    <p:animEffect transition="in" filter="wipe(down)">
                                      <p:cBhvr>
                                        <p:cTn id="42" dur="1000"/>
                                        <p:tgtEl>
                                          <p:spTgt spid="3592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35922"/>
                                        </p:tgtEl>
                                        <p:attrNameLst>
                                          <p:attrName>style.visibility</p:attrName>
                                        </p:attrNameLst>
                                      </p:cBhvr>
                                      <p:to>
                                        <p:strVal val="visible"/>
                                      </p:to>
                                    </p:set>
                                    <p:animEffect transition="in" filter="wipe(down)">
                                      <p:cBhvr>
                                        <p:cTn id="47" dur="1000"/>
                                        <p:tgtEl>
                                          <p:spTgt spid="3592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35898"/>
                                        </p:tgtEl>
                                        <p:attrNameLst>
                                          <p:attrName>style.visibility</p:attrName>
                                        </p:attrNameLst>
                                      </p:cBhvr>
                                      <p:to>
                                        <p:strVal val="visible"/>
                                      </p:to>
                                    </p:set>
                                    <p:animEffect transition="in" filter="wipe(left)">
                                      <p:cBhvr>
                                        <p:cTn id="52" dur="2000"/>
                                        <p:tgtEl>
                                          <p:spTgt spid="3589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2" presetClass="entr" presetSubtype="8" fill="hold" nodeType="clickEffect">
                                  <p:stCondLst>
                                    <p:cond delay="0"/>
                                  </p:stCondLst>
                                  <p:childTnLst>
                                    <p:set>
                                      <p:cBhvr>
                                        <p:cTn id="56" dur="1" fill="hold">
                                          <p:stCondLst>
                                            <p:cond delay="0"/>
                                          </p:stCondLst>
                                        </p:cTn>
                                        <p:tgtEl>
                                          <p:spTgt spid="35899"/>
                                        </p:tgtEl>
                                        <p:attrNameLst>
                                          <p:attrName>style.visibility</p:attrName>
                                        </p:attrNameLst>
                                      </p:cBhvr>
                                      <p:to>
                                        <p:strVal val="visible"/>
                                      </p:to>
                                    </p:set>
                                    <p:animEffect transition="in" filter="slide(fromLeft)">
                                      <p:cBhvr>
                                        <p:cTn id="57" dur="500"/>
                                        <p:tgtEl>
                                          <p:spTgt spid="35899"/>
                                        </p:tgtEl>
                                      </p:cBhvr>
                                    </p:animEffect>
                                  </p:childTnLst>
                                </p:cTn>
                              </p:par>
                            </p:childTnLst>
                          </p:cTn>
                        </p:par>
                        <p:par>
                          <p:cTn id="58" fill="hold" nodeType="afterGroup">
                            <p:stCondLst>
                              <p:cond delay="500"/>
                            </p:stCondLst>
                            <p:childTnLst>
                              <p:par>
                                <p:cTn id="59" presetID="22" presetClass="entr" presetSubtype="8" fill="hold" nodeType="afterEffect">
                                  <p:stCondLst>
                                    <p:cond delay="0"/>
                                  </p:stCondLst>
                                  <p:childTnLst>
                                    <p:set>
                                      <p:cBhvr>
                                        <p:cTn id="60" dur="1" fill="hold">
                                          <p:stCondLst>
                                            <p:cond delay="0"/>
                                          </p:stCondLst>
                                        </p:cTn>
                                        <p:tgtEl>
                                          <p:spTgt spid="35900"/>
                                        </p:tgtEl>
                                        <p:attrNameLst>
                                          <p:attrName>style.visibility</p:attrName>
                                        </p:attrNameLst>
                                      </p:cBhvr>
                                      <p:to>
                                        <p:strVal val="visible"/>
                                      </p:to>
                                    </p:set>
                                    <p:animEffect transition="in" filter="wipe(left)">
                                      <p:cBhvr>
                                        <p:cTn id="61" dur="2000"/>
                                        <p:tgtEl>
                                          <p:spTgt spid="35900"/>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nodeType="clickEffect">
                                  <p:stCondLst>
                                    <p:cond delay="0"/>
                                  </p:stCondLst>
                                  <p:childTnLst>
                                    <p:set>
                                      <p:cBhvr>
                                        <p:cTn id="65" dur="1" fill="hold">
                                          <p:stCondLst>
                                            <p:cond delay="0"/>
                                          </p:stCondLst>
                                        </p:cTn>
                                        <p:tgtEl>
                                          <p:spTgt spid="35923"/>
                                        </p:tgtEl>
                                        <p:attrNameLst>
                                          <p:attrName>style.visibility</p:attrName>
                                        </p:attrNameLst>
                                      </p:cBhvr>
                                      <p:to>
                                        <p:strVal val="visible"/>
                                      </p:to>
                                    </p:set>
                                    <p:animEffect transition="in" filter="wipe(down)">
                                      <p:cBhvr>
                                        <p:cTn id="66" dur="1000"/>
                                        <p:tgtEl>
                                          <p:spTgt spid="35923"/>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4" fill="hold" nodeType="clickEffect">
                                  <p:stCondLst>
                                    <p:cond delay="0"/>
                                  </p:stCondLst>
                                  <p:childTnLst>
                                    <p:set>
                                      <p:cBhvr>
                                        <p:cTn id="70" dur="1" fill="hold">
                                          <p:stCondLst>
                                            <p:cond delay="0"/>
                                          </p:stCondLst>
                                        </p:cTn>
                                        <p:tgtEl>
                                          <p:spTgt spid="35914"/>
                                        </p:tgtEl>
                                        <p:attrNameLst>
                                          <p:attrName>style.visibility</p:attrName>
                                        </p:attrNameLst>
                                      </p:cBhvr>
                                      <p:to>
                                        <p:strVal val="visible"/>
                                      </p:to>
                                    </p:set>
                                    <p:animEffect transition="in" filter="wipe(down)">
                                      <p:cBhvr>
                                        <p:cTn id="71" dur="500"/>
                                        <p:tgtEl>
                                          <p:spTgt spid="35914"/>
                                        </p:tgtEl>
                                      </p:cBhvr>
                                    </p:animEffect>
                                  </p:childTnLst>
                                </p:cTn>
                              </p:par>
                            </p:childTnLst>
                          </p:cTn>
                        </p:par>
                        <p:par>
                          <p:cTn id="72" fill="hold" nodeType="afterGroup">
                            <p:stCondLst>
                              <p:cond delay="500"/>
                            </p:stCondLst>
                            <p:childTnLst>
                              <p:par>
                                <p:cTn id="73" presetID="12" presetClass="entr" presetSubtype="4" fill="hold" nodeType="afterEffect">
                                  <p:stCondLst>
                                    <p:cond delay="0"/>
                                  </p:stCondLst>
                                  <p:childTnLst>
                                    <p:set>
                                      <p:cBhvr>
                                        <p:cTn id="74" dur="1" fill="hold">
                                          <p:stCondLst>
                                            <p:cond delay="0"/>
                                          </p:stCondLst>
                                        </p:cTn>
                                        <p:tgtEl>
                                          <p:spTgt spid="35915"/>
                                        </p:tgtEl>
                                        <p:attrNameLst>
                                          <p:attrName>style.visibility</p:attrName>
                                        </p:attrNameLst>
                                      </p:cBhvr>
                                      <p:to>
                                        <p:strVal val="visible"/>
                                      </p:to>
                                    </p:set>
                                    <p:animEffect transition="in" filter="slide(fromBottom)">
                                      <p:cBhvr>
                                        <p:cTn id="75" dur="500"/>
                                        <p:tgtEl>
                                          <p:spTgt spid="35915"/>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nodeType="clickEffect">
                                  <p:stCondLst>
                                    <p:cond delay="0"/>
                                  </p:stCondLst>
                                  <p:childTnLst>
                                    <p:set>
                                      <p:cBhvr>
                                        <p:cTn id="79" dur="1" fill="hold">
                                          <p:stCondLst>
                                            <p:cond delay="0"/>
                                          </p:stCondLst>
                                        </p:cTn>
                                        <p:tgtEl>
                                          <p:spTgt spid="35901"/>
                                        </p:tgtEl>
                                        <p:attrNameLst>
                                          <p:attrName>style.visibility</p:attrName>
                                        </p:attrNameLst>
                                      </p:cBhvr>
                                      <p:to>
                                        <p:strVal val="visible"/>
                                      </p:to>
                                    </p:set>
                                    <p:animEffect transition="in" filter="wipe(left)">
                                      <p:cBhvr>
                                        <p:cTn id="80" dur="2000"/>
                                        <p:tgtEl>
                                          <p:spTgt spid="35901"/>
                                        </p:tgtEl>
                                      </p:cBhvr>
                                    </p:animEffect>
                                  </p:childTnLst>
                                </p:cTn>
                              </p:par>
                            </p:childTnLst>
                          </p:cTn>
                        </p:par>
                      </p:childTnLst>
                    </p:cTn>
                  </p:par>
                  <p:par>
                    <p:cTn id="81" fill="hold" nodeType="clickPar">
                      <p:stCondLst>
                        <p:cond delay="indefinite"/>
                      </p:stCondLst>
                      <p:childTnLst>
                        <p:par>
                          <p:cTn id="82" fill="hold" nodeType="withGroup">
                            <p:stCondLst>
                              <p:cond delay="0"/>
                            </p:stCondLst>
                            <p:childTnLst>
                              <p:par>
                                <p:cTn id="83" presetID="12" presetClass="entr" presetSubtype="8" fill="hold" nodeType="clickEffect">
                                  <p:stCondLst>
                                    <p:cond delay="0"/>
                                  </p:stCondLst>
                                  <p:childTnLst>
                                    <p:set>
                                      <p:cBhvr>
                                        <p:cTn id="84" dur="1" fill="hold">
                                          <p:stCondLst>
                                            <p:cond delay="0"/>
                                          </p:stCondLst>
                                        </p:cTn>
                                        <p:tgtEl>
                                          <p:spTgt spid="35902"/>
                                        </p:tgtEl>
                                        <p:attrNameLst>
                                          <p:attrName>style.visibility</p:attrName>
                                        </p:attrNameLst>
                                      </p:cBhvr>
                                      <p:to>
                                        <p:strVal val="visible"/>
                                      </p:to>
                                    </p:set>
                                    <p:animEffect transition="in" filter="slide(fromLeft)">
                                      <p:cBhvr>
                                        <p:cTn id="85" dur="500"/>
                                        <p:tgtEl>
                                          <p:spTgt spid="35902"/>
                                        </p:tgtEl>
                                      </p:cBhvr>
                                    </p:animEffect>
                                  </p:childTnLst>
                                </p:cTn>
                              </p:par>
                            </p:childTnLst>
                          </p:cTn>
                        </p:par>
                        <p:par>
                          <p:cTn id="86" fill="hold" nodeType="afterGroup">
                            <p:stCondLst>
                              <p:cond delay="500"/>
                            </p:stCondLst>
                            <p:childTnLst>
                              <p:par>
                                <p:cTn id="87" presetID="22" presetClass="entr" presetSubtype="8" fill="hold" nodeType="afterEffect">
                                  <p:stCondLst>
                                    <p:cond delay="0"/>
                                  </p:stCondLst>
                                  <p:childTnLst>
                                    <p:set>
                                      <p:cBhvr>
                                        <p:cTn id="88" dur="1" fill="hold">
                                          <p:stCondLst>
                                            <p:cond delay="0"/>
                                          </p:stCondLst>
                                        </p:cTn>
                                        <p:tgtEl>
                                          <p:spTgt spid="35903"/>
                                        </p:tgtEl>
                                        <p:attrNameLst>
                                          <p:attrName>style.visibility</p:attrName>
                                        </p:attrNameLst>
                                      </p:cBhvr>
                                      <p:to>
                                        <p:strVal val="visible"/>
                                      </p:to>
                                    </p:set>
                                    <p:animEffect transition="in" filter="wipe(left)">
                                      <p:cBhvr>
                                        <p:cTn id="89" dur="2000"/>
                                        <p:tgtEl>
                                          <p:spTgt spid="35903"/>
                                        </p:tgtEl>
                                      </p:cBhvr>
                                    </p:animEffect>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2"/>
                                        </p:tgtEl>
                                        <p:attrNameLst>
                                          <p:attrName>style.visibility</p:attrName>
                                        </p:attrNameLst>
                                      </p:cBhvr>
                                      <p:to>
                                        <p:strVal val="visible"/>
                                      </p:to>
                                    </p:set>
                                    <p:anim calcmode="lin" valueType="num">
                                      <p:cBhvr additive="base">
                                        <p:cTn id="94" dur="500" fill="hold"/>
                                        <p:tgtEl>
                                          <p:spTgt spid="2"/>
                                        </p:tgtEl>
                                        <p:attrNameLst>
                                          <p:attrName>ppt_x</p:attrName>
                                        </p:attrNameLst>
                                      </p:cBhvr>
                                      <p:tavLst>
                                        <p:tav tm="0">
                                          <p:val>
                                            <p:strVal val="#ppt_x"/>
                                          </p:val>
                                        </p:tav>
                                        <p:tav tm="100000">
                                          <p:val>
                                            <p:strVal val="#ppt_x"/>
                                          </p:val>
                                        </p:tav>
                                      </p:tavLst>
                                    </p:anim>
                                    <p:anim calcmode="lin" valueType="num">
                                      <p:cBhvr additive="base">
                                        <p:cTn id="9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p:bldP spid="35897" grpId="0" animBg="1"/>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395288" y="549275"/>
            <a:ext cx="760543"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8000" rIns="198000">
            <a:spAutoFit/>
          </a:bodyPr>
          <a:lstStyle/>
          <a:p>
            <a:pPr>
              <a:spcBef>
                <a:spcPct val="50000"/>
              </a:spcBef>
            </a:pPr>
            <a:r>
              <a:rPr lang="zh-CN" altLang="en-US" sz="2800" dirty="0">
                <a:latin typeface="宋体" panose="02010600030101010101" pitchFamily="2" charset="-122"/>
                <a:ea typeface="宋体" panose="02010600030101010101" pitchFamily="2" charset="-122"/>
              </a:rPr>
              <a:t>例</a:t>
            </a:r>
            <a:endParaRPr lang="en-US" altLang="zh-CN" sz="2800" b="0" dirty="0">
              <a:ea typeface="宋体" panose="02010600030101010101" pitchFamily="2" charset="-122"/>
            </a:endParaRPr>
          </a:p>
        </p:txBody>
      </p:sp>
      <p:sp>
        <p:nvSpPr>
          <p:cNvPr id="53252" name="Text Box 4"/>
          <p:cNvSpPr txBox="1">
            <a:spLocks noChangeArrowheads="1"/>
          </p:cNvSpPr>
          <p:nvPr/>
        </p:nvSpPr>
        <p:spPr bwMode="auto">
          <a:xfrm>
            <a:off x="1331913" y="404813"/>
            <a:ext cx="7488237"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dirty="0"/>
              <a:t>图示电路</a:t>
            </a:r>
            <a:r>
              <a:rPr lang="en-US" altLang="zh-CN" sz="2800" b="0" i="1" dirty="0">
                <a:ea typeface="仿宋_GB2312" pitchFamily="49" charset="-122"/>
              </a:rPr>
              <a:t>I</a:t>
            </a:r>
            <a:r>
              <a:rPr lang="en-US" altLang="zh-CN" sz="2800" b="0" baseline="-25000" dirty="0">
                <a:ea typeface="仿宋_GB2312" pitchFamily="49" charset="-122"/>
              </a:rPr>
              <a:t>1</a:t>
            </a:r>
            <a:r>
              <a:rPr lang="en-US" altLang="zh-CN" sz="2800" b="0" dirty="0">
                <a:ea typeface="仿宋_GB2312" pitchFamily="49" charset="-122"/>
              </a:rPr>
              <a:t>=</a:t>
            </a:r>
            <a:r>
              <a:rPr lang="en-US" altLang="zh-CN" sz="2800" b="0" i="1" dirty="0">
                <a:ea typeface="仿宋_GB2312" pitchFamily="49" charset="-122"/>
              </a:rPr>
              <a:t>I</a:t>
            </a:r>
            <a:r>
              <a:rPr lang="en-US" altLang="zh-CN" sz="2800" b="0" baseline="-25000" dirty="0">
                <a:ea typeface="仿宋_GB2312" pitchFamily="49" charset="-122"/>
              </a:rPr>
              <a:t>2</a:t>
            </a:r>
            <a:r>
              <a:rPr lang="en-US" altLang="zh-CN" sz="2800" b="0" dirty="0">
                <a:ea typeface="仿宋_GB2312" pitchFamily="49" charset="-122"/>
              </a:rPr>
              <a:t>=5A</a:t>
            </a:r>
            <a:r>
              <a:rPr lang="zh-CN" altLang="en-US" sz="2800" b="0" dirty="0">
                <a:ea typeface="仿宋_GB2312" pitchFamily="49" charset="-122"/>
              </a:rPr>
              <a:t>，</a:t>
            </a:r>
            <a:r>
              <a:rPr lang="en-US" altLang="zh-CN" sz="2800" b="0" i="1" dirty="0">
                <a:ea typeface="仿宋_GB2312" pitchFamily="49" charset="-122"/>
              </a:rPr>
              <a:t>U</a:t>
            </a:r>
            <a:r>
              <a:rPr lang="zh-CN" altLang="en-US" sz="2800" b="0" dirty="0">
                <a:ea typeface="仿宋_GB2312" pitchFamily="49" charset="-122"/>
              </a:rPr>
              <a:t>＝</a:t>
            </a:r>
            <a:r>
              <a:rPr lang="en-US" altLang="zh-CN" sz="2800" b="0" dirty="0">
                <a:ea typeface="仿宋_GB2312" pitchFamily="49" charset="-122"/>
              </a:rPr>
              <a:t>50V</a:t>
            </a:r>
            <a:r>
              <a:rPr lang="zh-CN" altLang="en-US" sz="2800" dirty="0">
                <a:ea typeface="仿宋_GB2312" pitchFamily="49" charset="-122"/>
              </a:rPr>
              <a:t>，</a:t>
            </a:r>
            <a:r>
              <a:rPr lang="zh-CN" altLang="en-US" sz="2800" dirty="0"/>
              <a:t>总电压与总电流同相位，求</a:t>
            </a:r>
            <a:r>
              <a:rPr lang="en-US" altLang="zh-CN" sz="2800" b="0" i="1" dirty="0">
                <a:ea typeface="仿宋_GB2312" pitchFamily="49" charset="-122"/>
              </a:rPr>
              <a:t>I</a:t>
            </a:r>
            <a:r>
              <a:rPr lang="zh-CN" altLang="en-US" sz="2800" b="0" i="1" dirty="0">
                <a:ea typeface="仿宋_GB2312" pitchFamily="49" charset="-122"/>
              </a:rPr>
              <a:t>、</a:t>
            </a:r>
            <a:r>
              <a:rPr lang="en-US" altLang="zh-CN" sz="2800" b="0" i="1" dirty="0">
                <a:ea typeface="仿宋_GB2312" pitchFamily="49" charset="-122"/>
              </a:rPr>
              <a:t>R</a:t>
            </a:r>
            <a:r>
              <a:rPr lang="zh-CN" altLang="en-US" sz="2800" b="0" i="1" dirty="0">
                <a:ea typeface="仿宋_GB2312" pitchFamily="49" charset="-122"/>
              </a:rPr>
              <a:t>、</a:t>
            </a:r>
            <a:r>
              <a:rPr lang="en-US" altLang="zh-CN" sz="2800" b="0" i="1" dirty="0">
                <a:ea typeface="仿宋_GB2312" pitchFamily="49" charset="-122"/>
              </a:rPr>
              <a:t>X</a:t>
            </a:r>
            <a:r>
              <a:rPr lang="en-US" altLang="zh-CN" sz="2800" b="0" baseline="-25000" dirty="0">
                <a:ea typeface="仿宋_GB2312" pitchFamily="49" charset="-122"/>
              </a:rPr>
              <a:t>C</a:t>
            </a:r>
            <a:r>
              <a:rPr lang="zh-CN" altLang="en-US" sz="2800" b="0" i="1" dirty="0">
                <a:ea typeface="仿宋_GB2312" pitchFamily="49" charset="-122"/>
              </a:rPr>
              <a:t>、</a:t>
            </a:r>
            <a:r>
              <a:rPr lang="en-US" altLang="zh-CN" sz="2800" b="0" i="1" dirty="0">
                <a:ea typeface="仿宋_GB2312" pitchFamily="49" charset="-122"/>
              </a:rPr>
              <a:t>X</a:t>
            </a:r>
            <a:r>
              <a:rPr lang="en-US" altLang="zh-CN" sz="2800" b="0" baseline="-25000" dirty="0">
                <a:ea typeface="仿宋_GB2312" pitchFamily="49" charset="-122"/>
              </a:rPr>
              <a:t>L</a:t>
            </a:r>
            <a:r>
              <a:rPr lang="zh-CN" altLang="en-US" sz="2800" i="1" dirty="0">
                <a:ea typeface="仿宋_GB2312" pitchFamily="49" charset="-122"/>
              </a:rPr>
              <a:t>。</a:t>
            </a:r>
          </a:p>
        </p:txBody>
      </p:sp>
      <p:graphicFrame>
        <p:nvGraphicFramePr>
          <p:cNvPr id="53253" name="Object 5"/>
          <p:cNvGraphicFramePr>
            <a:graphicFrameLocks noChangeAspect="1"/>
          </p:cNvGraphicFramePr>
          <p:nvPr>
            <p:extLst>
              <p:ext uri="{D42A27DB-BD31-4B8C-83A1-F6EECF244321}">
                <p14:modId xmlns:p14="http://schemas.microsoft.com/office/powerpoint/2010/main" val="3648670899"/>
              </p:ext>
            </p:extLst>
          </p:nvPr>
        </p:nvGraphicFramePr>
        <p:xfrm>
          <a:off x="1858963" y="1582738"/>
          <a:ext cx="2259012" cy="492125"/>
        </p:xfrm>
        <a:graphic>
          <a:graphicData uri="http://schemas.openxmlformats.org/presentationml/2006/ole">
            <mc:AlternateContent xmlns:mc="http://schemas.openxmlformats.org/markup-compatibility/2006">
              <mc:Choice xmlns:v="urn:schemas-microsoft-com:vml" Requires="v">
                <p:oleObj spid="_x0000_s160262" name="Equation" r:id="rId3" imgW="1117440" imgH="241200" progId="Equation.DSMT4">
                  <p:embed/>
                </p:oleObj>
              </mc:Choice>
              <mc:Fallback>
                <p:oleObj name="Equation" r:id="rId3" imgW="1117440" imgH="241200" progId="Equation.DSMT4">
                  <p:embed/>
                  <p:pic>
                    <p:nvPicPr>
                      <p:cNvPr id="53253" name="Object 5"/>
                      <p:cNvPicPr>
                        <a:picLocks noChangeAspect="1" noChangeArrowheads="1"/>
                      </p:cNvPicPr>
                      <p:nvPr/>
                    </p:nvPicPr>
                    <p:blipFill>
                      <a:blip r:embed="rId4"/>
                      <a:srcRect/>
                      <a:stretch>
                        <a:fillRect/>
                      </a:stretch>
                    </p:blipFill>
                    <p:spPr bwMode="auto">
                      <a:xfrm>
                        <a:off x="1858963" y="1582738"/>
                        <a:ext cx="2259012" cy="49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321" name="Text Box 73"/>
          <p:cNvSpPr txBox="1">
            <a:spLocks noChangeArrowheads="1"/>
          </p:cNvSpPr>
          <p:nvPr/>
        </p:nvSpPr>
        <p:spPr bwMode="auto">
          <a:xfrm>
            <a:off x="395288" y="1557338"/>
            <a:ext cx="1152525" cy="523220"/>
          </a:xfrm>
          <a:prstGeom prst="rect">
            <a:avLst/>
          </a:prstGeom>
          <a:solidFill>
            <a:srgbClr val="99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chemeClr val="bg1"/>
                </a:solidFill>
                <a:latin typeface="宋体" panose="02010600030101010101" pitchFamily="2" charset="-122"/>
                <a:ea typeface="宋体" panose="02010600030101010101" pitchFamily="2" charset="-122"/>
              </a:rPr>
              <a:t>解法</a:t>
            </a:r>
            <a:r>
              <a:rPr lang="en-US" altLang="zh-CN" sz="2800">
                <a:solidFill>
                  <a:schemeClr val="bg1"/>
                </a:solidFill>
                <a:latin typeface="宋体" panose="02010600030101010101" pitchFamily="2" charset="-122"/>
                <a:ea typeface="宋体" panose="02010600030101010101" pitchFamily="2" charset="-122"/>
              </a:rPr>
              <a:t>1</a:t>
            </a:r>
          </a:p>
        </p:txBody>
      </p:sp>
      <p:sp>
        <p:nvSpPr>
          <p:cNvPr id="53322" name="Line 74"/>
          <p:cNvSpPr>
            <a:spLocks noChangeShapeType="1"/>
          </p:cNvSpPr>
          <p:nvPr/>
        </p:nvSpPr>
        <p:spPr bwMode="auto">
          <a:xfrm>
            <a:off x="539750" y="2420938"/>
            <a:ext cx="576263" cy="0"/>
          </a:xfrm>
          <a:prstGeom prst="line">
            <a:avLst/>
          </a:prstGeom>
          <a:noFill/>
          <a:ln w="762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53323" name="Object 75"/>
          <p:cNvGraphicFramePr>
            <a:graphicFrameLocks noChangeAspect="1"/>
          </p:cNvGraphicFramePr>
          <p:nvPr>
            <p:extLst>
              <p:ext uri="{D42A27DB-BD31-4B8C-83A1-F6EECF244321}">
                <p14:modId xmlns:p14="http://schemas.microsoft.com/office/powerpoint/2010/main" val="4112111439"/>
              </p:ext>
            </p:extLst>
          </p:nvPr>
        </p:nvGraphicFramePr>
        <p:xfrm>
          <a:off x="1268413" y="2162175"/>
          <a:ext cx="3005137" cy="554038"/>
        </p:xfrm>
        <a:graphic>
          <a:graphicData uri="http://schemas.openxmlformats.org/presentationml/2006/ole">
            <mc:AlternateContent xmlns:mc="http://schemas.openxmlformats.org/markup-compatibility/2006">
              <mc:Choice xmlns:v="urn:schemas-microsoft-com:vml" Requires="v">
                <p:oleObj spid="_x0000_s160263" name="Equation" r:id="rId5" imgW="1244520" imgH="241200" progId="Equation.DSMT4">
                  <p:embed/>
                </p:oleObj>
              </mc:Choice>
              <mc:Fallback>
                <p:oleObj name="Equation" r:id="rId5" imgW="1244520" imgH="241200" progId="Equation.DSMT4">
                  <p:embed/>
                  <p:pic>
                    <p:nvPicPr>
                      <p:cNvPr id="53323" name="Object 75"/>
                      <p:cNvPicPr>
                        <a:picLocks noChangeAspect="1" noChangeArrowheads="1"/>
                      </p:cNvPicPr>
                      <p:nvPr/>
                    </p:nvPicPr>
                    <p:blipFill>
                      <a:blip r:embed="rId6"/>
                      <a:srcRect/>
                      <a:stretch>
                        <a:fillRect/>
                      </a:stretch>
                    </p:blipFill>
                    <p:spPr bwMode="auto">
                      <a:xfrm>
                        <a:off x="1268413" y="2162175"/>
                        <a:ext cx="3005137"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324" name="Object 76"/>
          <p:cNvGraphicFramePr>
            <a:graphicFrameLocks noChangeAspect="1"/>
          </p:cNvGraphicFramePr>
          <p:nvPr>
            <p:extLst>
              <p:ext uri="{D42A27DB-BD31-4B8C-83A1-F6EECF244321}">
                <p14:modId xmlns:p14="http://schemas.microsoft.com/office/powerpoint/2010/main" val="2172526349"/>
              </p:ext>
            </p:extLst>
          </p:nvPr>
        </p:nvGraphicFramePr>
        <p:xfrm>
          <a:off x="1328738" y="2820988"/>
          <a:ext cx="2763837" cy="509587"/>
        </p:xfrm>
        <a:graphic>
          <a:graphicData uri="http://schemas.openxmlformats.org/presentationml/2006/ole">
            <mc:AlternateContent xmlns:mc="http://schemas.openxmlformats.org/markup-compatibility/2006">
              <mc:Choice xmlns:v="urn:schemas-microsoft-com:vml" Requires="v">
                <p:oleObj spid="_x0000_s160264" name="Equation" r:id="rId7" imgW="1320480" imgH="241200" progId="Equation.DSMT4">
                  <p:embed/>
                </p:oleObj>
              </mc:Choice>
              <mc:Fallback>
                <p:oleObj name="Equation" r:id="rId7" imgW="1320480" imgH="241200" progId="Equation.DSMT4">
                  <p:embed/>
                  <p:pic>
                    <p:nvPicPr>
                      <p:cNvPr id="53324" name="Object 76"/>
                      <p:cNvPicPr>
                        <a:picLocks noChangeAspect="1" noChangeArrowheads="1"/>
                      </p:cNvPicPr>
                      <p:nvPr/>
                    </p:nvPicPr>
                    <p:blipFill>
                      <a:blip r:embed="rId8"/>
                      <a:srcRect/>
                      <a:stretch>
                        <a:fillRect/>
                      </a:stretch>
                    </p:blipFill>
                    <p:spPr bwMode="auto">
                      <a:xfrm>
                        <a:off x="1328738" y="2820988"/>
                        <a:ext cx="2763837" cy="50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325" name="Object 77"/>
          <p:cNvGraphicFramePr>
            <a:graphicFrameLocks noChangeAspect="1"/>
          </p:cNvGraphicFramePr>
          <p:nvPr>
            <p:extLst>
              <p:ext uri="{D42A27DB-BD31-4B8C-83A1-F6EECF244321}">
                <p14:modId xmlns:p14="http://schemas.microsoft.com/office/powerpoint/2010/main" val="1138147238"/>
              </p:ext>
            </p:extLst>
          </p:nvPr>
        </p:nvGraphicFramePr>
        <p:xfrm>
          <a:off x="1436688" y="3409950"/>
          <a:ext cx="5792787" cy="884238"/>
        </p:xfrm>
        <a:graphic>
          <a:graphicData uri="http://schemas.openxmlformats.org/presentationml/2006/ole">
            <mc:AlternateContent xmlns:mc="http://schemas.openxmlformats.org/markup-compatibility/2006">
              <mc:Choice xmlns:v="urn:schemas-microsoft-com:vml" Requires="v">
                <p:oleObj spid="_x0000_s160265" name="Equation" r:id="rId9" imgW="2768400" imgH="419040" progId="Equation.DSMT4">
                  <p:embed/>
                </p:oleObj>
              </mc:Choice>
              <mc:Fallback>
                <p:oleObj name="Equation" r:id="rId9" imgW="2768400" imgH="419040" progId="Equation.DSMT4">
                  <p:embed/>
                  <p:pic>
                    <p:nvPicPr>
                      <p:cNvPr id="53325" name="Object 77"/>
                      <p:cNvPicPr>
                        <a:picLocks noChangeAspect="1" noChangeArrowheads="1"/>
                      </p:cNvPicPr>
                      <p:nvPr/>
                    </p:nvPicPr>
                    <p:blipFill>
                      <a:blip r:embed="rId10"/>
                      <a:srcRect/>
                      <a:stretch>
                        <a:fillRect/>
                      </a:stretch>
                    </p:blipFill>
                    <p:spPr bwMode="auto">
                      <a:xfrm>
                        <a:off x="1436688" y="3409950"/>
                        <a:ext cx="5792787"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326" name="AutoShape 78"/>
          <p:cNvSpPr>
            <a:spLocks/>
          </p:cNvSpPr>
          <p:nvPr/>
        </p:nvSpPr>
        <p:spPr bwMode="auto">
          <a:xfrm>
            <a:off x="1258888" y="4868863"/>
            <a:ext cx="73025" cy="1439862"/>
          </a:xfrm>
          <a:prstGeom prst="leftBrace">
            <a:avLst>
              <a:gd name="adj1" fmla="val 164312"/>
              <a:gd name="adj2" fmla="val 50000"/>
            </a:avLst>
          </a:prstGeom>
          <a:noFill/>
          <a:ln w="2857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aphicFrame>
        <p:nvGraphicFramePr>
          <p:cNvPr id="53327" name="Object 79"/>
          <p:cNvGraphicFramePr>
            <a:graphicFrameLocks noChangeAspect="1"/>
          </p:cNvGraphicFramePr>
          <p:nvPr>
            <p:extLst>
              <p:ext uri="{D42A27DB-BD31-4B8C-83A1-F6EECF244321}">
                <p14:modId xmlns:p14="http://schemas.microsoft.com/office/powerpoint/2010/main" val="2336419704"/>
              </p:ext>
            </p:extLst>
          </p:nvPr>
        </p:nvGraphicFramePr>
        <p:xfrm>
          <a:off x="1714500" y="4895850"/>
          <a:ext cx="3560763" cy="534988"/>
        </p:xfrm>
        <a:graphic>
          <a:graphicData uri="http://schemas.openxmlformats.org/presentationml/2006/ole">
            <mc:AlternateContent xmlns:mc="http://schemas.openxmlformats.org/markup-compatibility/2006">
              <mc:Choice xmlns:v="urn:schemas-microsoft-com:vml" Requires="v">
                <p:oleObj spid="_x0000_s160266" name="Equation" r:id="rId11" imgW="1701720" imgH="253800" progId="Equation.DSMT4">
                  <p:embed/>
                </p:oleObj>
              </mc:Choice>
              <mc:Fallback>
                <p:oleObj name="Equation" r:id="rId11" imgW="1701720" imgH="253800" progId="Equation.DSMT4">
                  <p:embed/>
                  <p:pic>
                    <p:nvPicPr>
                      <p:cNvPr id="53327" name="Object 79"/>
                      <p:cNvPicPr>
                        <a:picLocks noChangeAspect="1" noChangeArrowheads="1"/>
                      </p:cNvPicPr>
                      <p:nvPr/>
                    </p:nvPicPr>
                    <p:blipFill>
                      <a:blip r:embed="rId12"/>
                      <a:srcRect/>
                      <a:stretch>
                        <a:fillRect/>
                      </a:stretch>
                    </p:blipFill>
                    <p:spPr bwMode="auto">
                      <a:xfrm>
                        <a:off x="1714500" y="4895850"/>
                        <a:ext cx="3560763"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3328" name="Object 80"/>
          <p:cNvGraphicFramePr>
            <a:graphicFrameLocks noChangeAspect="1"/>
          </p:cNvGraphicFramePr>
          <p:nvPr>
            <p:extLst>
              <p:ext uri="{D42A27DB-BD31-4B8C-83A1-F6EECF244321}">
                <p14:modId xmlns:p14="http://schemas.microsoft.com/office/powerpoint/2010/main" val="2367762756"/>
              </p:ext>
            </p:extLst>
          </p:nvPr>
        </p:nvGraphicFramePr>
        <p:xfrm>
          <a:off x="1830388" y="5497513"/>
          <a:ext cx="6216650" cy="884237"/>
        </p:xfrm>
        <a:graphic>
          <a:graphicData uri="http://schemas.openxmlformats.org/presentationml/2006/ole">
            <mc:AlternateContent xmlns:mc="http://schemas.openxmlformats.org/markup-compatibility/2006">
              <mc:Choice xmlns:v="urn:schemas-microsoft-com:vml" Requires="v">
                <p:oleObj spid="_x0000_s160267" name="Equation" r:id="rId13" imgW="2971800" imgH="419040" progId="Equation.DSMT4">
                  <p:embed/>
                </p:oleObj>
              </mc:Choice>
              <mc:Fallback>
                <p:oleObj name="Equation" r:id="rId13" imgW="2971800" imgH="419040" progId="Equation.DSMT4">
                  <p:embed/>
                  <p:pic>
                    <p:nvPicPr>
                      <p:cNvPr id="53328" name="Object 80"/>
                      <p:cNvPicPr>
                        <a:picLocks noChangeAspect="1" noChangeArrowheads="1"/>
                      </p:cNvPicPr>
                      <p:nvPr/>
                    </p:nvPicPr>
                    <p:blipFill>
                      <a:blip r:embed="rId14"/>
                      <a:srcRect/>
                      <a:stretch>
                        <a:fillRect/>
                      </a:stretch>
                    </p:blipFill>
                    <p:spPr bwMode="auto">
                      <a:xfrm>
                        <a:off x="1830388" y="5497513"/>
                        <a:ext cx="6216650" cy="884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331" name="Text Box 83"/>
          <p:cNvSpPr txBox="1">
            <a:spLocks noChangeArrowheads="1"/>
          </p:cNvSpPr>
          <p:nvPr/>
        </p:nvSpPr>
        <p:spPr bwMode="auto">
          <a:xfrm>
            <a:off x="827088" y="4221163"/>
            <a:ext cx="74168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t>令等式两边实部等于实部，虚部等于虚部</a:t>
            </a:r>
          </a:p>
        </p:txBody>
      </p:sp>
      <p:grpSp>
        <p:nvGrpSpPr>
          <p:cNvPr id="53345" name="Group 97"/>
          <p:cNvGrpSpPr>
            <a:grpSpLocks/>
          </p:cNvGrpSpPr>
          <p:nvPr/>
        </p:nvGrpSpPr>
        <p:grpSpPr bwMode="auto">
          <a:xfrm>
            <a:off x="5003800" y="1557338"/>
            <a:ext cx="3884613" cy="1727200"/>
            <a:chOff x="476" y="2251"/>
            <a:chExt cx="2447" cy="1088"/>
          </a:xfrm>
        </p:grpSpPr>
        <p:sp>
          <p:nvSpPr>
            <p:cNvPr id="53346" name="Oval 98"/>
            <p:cNvSpPr>
              <a:spLocks noChangeArrowheads="1"/>
            </p:cNvSpPr>
            <p:nvPr/>
          </p:nvSpPr>
          <p:spPr bwMode="auto">
            <a:xfrm>
              <a:off x="476" y="2704"/>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aphicFrame>
          <p:nvGraphicFramePr>
            <p:cNvPr id="53347" name="Object 99"/>
            <p:cNvGraphicFramePr>
              <a:graphicFrameLocks noChangeAspect="1"/>
            </p:cNvGraphicFramePr>
            <p:nvPr>
              <p:extLst>
                <p:ext uri="{D42A27DB-BD31-4B8C-83A1-F6EECF244321}">
                  <p14:modId xmlns:p14="http://schemas.microsoft.com/office/powerpoint/2010/main" val="3407942603"/>
                </p:ext>
              </p:extLst>
            </p:nvPr>
          </p:nvGraphicFramePr>
          <p:xfrm>
            <a:off x="891" y="2765"/>
            <a:ext cx="194" cy="240"/>
          </p:xfrm>
          <a:graphic>
            <a:graphicData uri="http://schemas.openxmlformats.org/presentationml/2006/ole">
              <mc:AlternateContent xmlns:mc="http://schemas.openxmlformats.org/markup-compatibility/2006">
                <mc:Choice xmlns:v="urn:schemas-microsoft-com:vml" Requires="v">
                  <p:oleObj spid="_x0000_s160268" name="Equation" r:id="rId15" imgW="164880" imgH="203040" progId="Equation.DSMT4">
                    <p:embed/>
                  </p:oleObj>
                </mc:Choice>
                <mc:Fallback>
                  <p:oleObj name="Equation" r:id="rId15" imgW="164880" imgH="203040" progId="Equation.DSMT4">
                    <p:embed/>
                    <p:pic>
                      <p:nvPicPr>
                        <p:cNvPr id="53347" name="Object 99"/>
                        <p:cNvPicPr>
                          <a:picLocks noChangeAspect="1" noChangeArrowheads="1"/>
                        </p:cNvPicPr>
                        <p:nvPr/>
                      </p:nvPicPr>
                      <p:blipFill>
                        <a:blip r:embed="rId16"/>
                        <a:srcRect/>
                        <a:stretch>
                          <a:fillRect/>
                        </a:stretch>
                      </p:blipFill>
                      <p:spPr bwMode="auto">
                        <a:xfrm>
                          <a:off x="891" y="2765"/>
                          <a:ext cx="19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348" name="Text Box 100"/>
            <p:cNvSpPr txBox="1">
              <a:spLocks noChangeArrowheads="1"/>
            </p:cNvSpPr>
            <p:nvPr/>
          </p:nvSpPr>
          <p:spPr bwMode="auto">
            <a:xfrm>
              <a:off x="1924" y="2411"/>
              <a:ext cx="49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dirty="0">
                  <a:latin typeface="Times New Roman" panose="02020603050405020304" pitchFamily="18" charset="0"/>
                  <a:ea typeface="宋体" panose="02010600030101010101" pitchFamily="2" charset="-122"/>
                </a:rPr>
                <a:t>-</a:t>
              </a:r>
              <a:r>
                <a:rPr kumimoji="1" lang="en-US" altLang="zh-CN" sz="2800" b="0" dirty="0" err="1">
                  <a:latin typeface="Times New Roman" panose="02020603050405020304" pitchFamily="18" charset="0"/>
                  <a:ea typeface="宋体" panose="02010600030101010101" pitchFamily="2" charset="-122"/>
                </a:rPr>
                <a:t>j</a:t>
              </a:r>
              <a:r>
                <a:rPr kumimoji="1" lang="en-US" altLang="zh-CN" sz="2800" b="0" i="1" dirty="0" err="1">
                  <a:latin typeface="Times New Roman" panose="02020603050405020304" pitchFamily="18" charset="0"/>
                  <a:ea typeface="宋体" panose="02010600030101010101" pitchFamily="2" charset="-122"/>
                </a:rPr>
                <a:t>X</a:t>
              </a:r>
              <a:r>
                <a:rPr kumimoji="1" lang="en-US" altLang="zh-CN" sz="2800" b="0" baseline="-25000" dirty="0" err="1">
                  <a:latin typeface="Times New Roman" panose="02020603050405020304" pitchFamily="18" charset="0"/>
                  <a:ea typeface="宋体" panose="02010600030101010101" pitchFamily="2" charset="-122"/>
                </a:rPr>
                <a:t>C</a:t>
              </a:r>
              <a:endParaRPr kumimoji="1" lang="en-US" altLang="zh-CN" sz="2800" b="0" baseline="-25000" dirty="0">
                <a:latin typeface="Times New Roman" panose="02020603050405020304" pitchFamily="18" charset="0"/>
                <a:ea typeface="宋体" panose="02010600030101010101" pitchFamily="2" charset="-122"/>
              </a:endParaRPr>
            </a:p>
          </p:txBody>
        </p:sp>
        <p:graphicFrame>
          <p:nvGraphicFramePr>
            <p:cNvPr id="53349" name="Object 101"/>
            <p:cNvGraphicFramePr>
              <a:graphicFrameLocks noChangeAspect="1"/>
            </p:cNvGraphicFramePr>
            <p:nvPr>
              <p:extLst>
                <p:ext uri="{D42A27DB-BD31-4B8C-83A1-F6EECF244321}">
                  <p14:modId xmlns:p14="http://schemas.microsoft.com/office/powerpoint/2010/main" val="1817838056"/>
                </p:ext>
              </p:extLst>
            </p:nvPr>
          </p:nvGraphicFramePr>
          <p:xfrm>
            <a:off x="1526" y="2992"/>
            <a:ext cx="171" cy="296"/>
          </p:xfrm>
          <a:graphic>
            <a:graphicData uri="http://schemas.openxmlformats.org/presentationml/2006/ole">
              <mc:AlternateContent xmlns:mc="http://schemas.openxmlformats.org/markup-compatibility/2006">
                <mc:Choice xmlns:v="urn:schemas-microsoft-com:vml" Requires="v">
                  <p:oleObj spid="_x0000_s160269" name="Equation" r:id="rId17" imgW="139680" imgH="241200" progId="Equation.DSMT4">
                    <p:embed/>
                  </p:oleObj>
                </mc:Choice>
                <mc:Fallback>
                  <p:oleObj name="Equation" r:id="rId17" imgW="139680" imgH="241200" progId="Equation.DSMT4">
                    <p:embed/>
                    <p:pic>
                      <p:nvPicPr>
                        <p:cNvPr id="53349" name="Object 101"/>
                        <p:cNvPicPr>
                          <a:picLocks noChangeAspect="1" noChangeArrowheads="1"/>
                        </p:cNvPicPr>
                        <p:nvPr/>
                      </p:nvPicPr>
                      <p:blipFill>
                        <a:blip r:embed="rId18"/>
                        <a:srcRect/>
                        <a:stretch>
                          <a:fillRect/>
                        </a:stretch>
                      </p:blipFill>
                      <p:spPr bwMode="auto">
                        <a:xfrm>
                          <a:off x="1526" y="2992"/>
                          <a:ext cx="171"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3350" name="Object 102"/>
            <p:cNvGraphicFramePr>
              <a:graphicFrameLocks noChangeAspect="1"/>
            </p:cNvGraphicFramePr>
            <p:nvPr>
              <p:extLst>
                <p:ext uri="{D42A27DB-BD31-4B8C-83A1-F6EECF244321}">
                  <p14:modId xmlns:p14="http://schemas.microsoft.com/office/powerpoint/2010/main" val="3386159980"/>
                </p:ext>
              </p:extLst>
            </p:nvPr>
          </p:nvGraphicFramePr>
          <p:xfrm>
            <a:off x="2125" y="3014"/>
            <a:ext cx="196" cy="313"/>
          </p:xfrm>
          <a:graphic>
            <a:graphicData uri="http://schemas.openxmlformats.org/presentationml/2006/ole">
              <mc:AlternateContent xmlns:mc="http://schemas.openxmlformats.org/markup-compatibility/2006">
                <mc:Choice xmlns:v="urn:schemas-microsoft-com:vml" Requires="v">
                  <p:oleObj spid="_x0000_s160270" name="Equation" r:id="rId19" imgW="152280" imgH="241200" progId="Equation.DSMT4">
                    <p:embed/>
                  </p:oleObj>
                </mc:Choice>
                <mc:Fallback>
                  <p:oleObj name="Equation" r:id="rId19" imgW="152280" imgH="241200" progId="Equation.DSMT4">
                    <p:embed/>
                    <p:pic>
                      <p:nvPicPr>
                        <p:cNvPr id="53350" name="Object 102"/>
                        <p:cNvPicPr>
                          <a:picLocks noChangeAspect="1" noChangeArrowheads="1"/>
                        </p:cNvPicPr>
                        <p:nvPr/>
                      </p:nvPicPr>
                      <p:blipFill>
                        <a:blip r:embed="rId20"/>
                        <a:srcRect/>
                        <a:stretch>
                          <a:fillRect/>
                        </a:stretch>
                      </p:blipFill>
                      <p:spPr bwMode="auto">
                        <a:xfrm>
                          <a:off x="2125" y="3014"/>
                          <a:ext cx="196"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351" name="Text Box 103"/>
            <p:cNvSpPr txBox="1">
              <a:spLocks noChangeArrowheads="1"/>
            </p:cNvSpPr>
            <p:nvPr/>
          </p:nvSpPr>
          <p:spPr bwMode="auto">
            <a:xfrm>
              <a:off x="648" y="2457"/>
              <a:ext cx="244" cy="33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53352" name="Text Box 104"/>
            <p:cNvSpPr txBox="1">
              <a:spLocks noChangeArrowheads="1"/>
            </p:cNvSpPr>
            <p:nvPr/>
          </p:nvSpPr>
          <p:spPr bwMode="auto">
            <a:xfrm>
              <a:off x="657" y="2955"/>
              <a:ext cx="212" cy="33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_</a:t>
              </a:r>
            </a:p>
          </p:txBody>
        </p:sp>
        <p:sp>
          <p:nvSpPr>
            <p:cNvPr id="53353" name="Line 105"/>
            <p:cNvSpPr>
              <a:spLocks noChangeShapeType="1"/>
            </p:cNvSpPr>
            <p:nvPr/>
          </p:nvSpPr>
          <p:spPr bwMode="auto">
            <a:xfrm>
              <a:off x="657" y="3339"/>
              <a:ext cx="176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53354" name="Line 106"/>
            <p:cNvSpPr>
              <a:spLocks noChangeShapeType="1"/>
            </p:cNvSpPr>
            <p:nvPr/>
          </p:nvSpPr>
          <p:spPr bwMode="auto">
            <a:xfrm>
              <a:off x="657" y="2341"/>
              <a:ext cx="0" cy="99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53355" name="Text Box 107"/>
            <p:cNvSpPr txBox="1">
              <a:spLocks noChangeArrowheads="1"/>
            </p:cNvSpPr>
            <p:nvPr/>
          </p:nvSpPr>
          <p:spPr bwMode="auto">
            <a:xfrm>
              <a:off x="1513" y="2638"/>
              <a:ext cx="25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p>
          </p:txBody>
        </p:sp>
        <p:sp>
          <p:nvSpPr>
            <p:cNvPr id="53356" name="Line 108"/>
            <p:cNvSpPr>
              <a:spLocks noChangeShapeType="1"/>
            </p:cNvSpPr>
            <p:nvPr/>
          </p:nvSpPr>
          <p:spPr bwMode="auto">
            <a:xfrm>
              <a:off x="793" y="2432"/>
              <a:ext cx="24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53357" name="Line 109"/>
            <p:cNvSpPr>
              <a:spLocks noChangeShapeType="1"/>
            </p:cNvSpPr>
            <p:nvPr/>
          </p:nvSpPr>
          <p:spPr bwMode="auto">
            <a:xfrm flipH="1">
              <a:off x="1791" y="2341"/>
              <a:ext cx="0" cy="998"/>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53358" name="Line 110"/>
            <p:cNvSpPr>
              <a:spLocks noChangeShapeType="1"/>
            </p:cNvSpPr>
            <p:nvPr/>
          </p:nvSpPr>
          <p:spPr bwMode="auto">
            <a:xfrm>
              <a:off x="2426" y="2341"/>
              <a:ext cx="0" cy="454"/>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53359" name="Line 111"/>
            <p:cNvSpPr>
              <a:spLocks noChangeShapeType="1"/>
            </p:cNvSpPr>
            <p:nvPr/>
          </p:nvSpPr>
          <p:spPr bwMode="auto">
            <a:xfrm flipH="1">
              <a:off x="2426" y="2886"/>
              <a:ext cx="0" cy="453"/>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53360" name="Object 112"/>
            <p:cNvGraphicFramePr>
              <a:graphicFrameLocks noChangeAspect="1"/>
            </p:cNvGraphicFramePr>
            <p:nvPr>
              <p:extLst>
                <p:ext uri="{D42A27DB-BD31-4B8C-83A1-F6EECF244321}">
                  <p14:modId xmlns:p14="http://schemas.microsoft.com/office/powerpoint/2010/main" val="574316265"/>
                </p:ext>
              </p:extLst>
            </p:nvPr>
          </p:nvGraphicFramePr>
          <p:xfrm>
            <a:off x="930" y="2448"/>
            <a:ext cx="158" cy="240"/>
          </p:xfrm>
          <a:graphic>
            <a:graphicData uri="http://schemas.openxmlformats.org/presentationml/2006/ole">
              <mc:AlternateContent xmlns:mc="http://schemas.openxmlformats.org/markup-compatibility/2006">
                <mc:Choice xmlns:v="urn:schemas-microsoft-com:vml" Requires="v">
                  <p:oleObj spid="_x0000_s160271" name="Equation" r:id="rId21" imgW="126720" imgH="190440" progId="Equation.DSMT4">
                    <p:embed/>
                  </p:oleObj>
                </mc:Choice>
                <mc:Fallback>
                  <p:oleObj name="Equation" r:id="rId21" imgW="126720" imgH="190440" progId="Equation.DSMT4">
                    <p:embed/>
                    <p:pic>
                      <p:nvPicPr>
                        <p:cNvPr id="53360" name="Object 112"/>
                        <p:cNvPicPr>
                          <a:picLocks noChangeAspect="1" noChangeArrowheads="1"/>
                        </p:cNvPicPr>
                        <p:nvPr/>
                      </p:nvPicPr>
                      <p:blipFill>
                        <a:blip r:embed="rId22"/>
                        <a:srcRect/>
                        <a:stretch>
                          <a:fillRect/>
                        </a:stretch>
                      </p:blipFill>
                      <p:spPr bwMode="auto">
                        <a:xfrm>
                          <a:off x="930" y="2448"/>
                          <a:ext cx="15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361" name="Line 113"/>
            <p:cNvSpPr>
              <a:spLocks noChangeShapeType="1"/>
            </p:cNvSpPr>
            <p:nvPr/>
          </p:nvSpPr>
          <p:spPr bwMode="auto">
            <a:xfrm>
              <a:off x="1746" y="3067"/>
              <a:ext cx="0" cy="22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53362" name="Line 114"/>
            <p:cNvSpPr>
              <a:spLocks noChangeShapeType="1"/>
            </p:cNvSpPr>
            <p:nvPr/>
          </p:nvSpPr>
          <p:spPr bwMode="auto">
            <a:xfrm>
              <a:off x="2336" y="3022"/>
              <a:ext cx="0" cy="27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53363" name="Line 115"/>
            <p:cNvSpPr>
              <a:spLocks noChangeShapeType="1"/>
            </p:cNvSpPr>
            <p:nvPr/>
          </p:nvSpPr>
          <p:spPr bwMode="auto">
            <a:xfrm>
              <a:off x="657" y="2341"/>
              <a:ext cx="454"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53364" name="Line 116"/>
            <p:cNvSpPr>
              <a:spLocks noChangeShapeType="1"/>
            </p:cNvSpPr>
            <p:nvPr/>
          </p:nvSpPr>
          <p:spPr bwMode="auto">
            <a:xfrm>
              <a:off x="1519" y="2341"/>
              <a:ext cx="907"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53365" name="Text Box 117"/>
            <p:cNvSpPr txBox="1">
              <a:spLocks noChangeArrowheads="1"/>
            </p:cNvSpPr>
            <p:nvPr/>
          </p:nvSpPr>
          <p:spPr bwMode="auto">
            <a:xfrm>
              <a:off x="1147" y="2374"/>
              <a:ext cx="40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dirty="0" err="1">
                  <a:latin typeface="Times New Roman" panose="02020603050405020304" pitchFamily="18" charset="0"/>
                  <a:ea typeface="宋体" panose="02010600030101010101" pitchFamily="2" charset="-122"/>
                </a:rPr>
                <a:t>j</a:t>
              </a:r>
              <a:r>
                <a:rPr kumimoji="1" lang="en-US" altLang="zh-CN" sz="2800" b="0" i="1" dirty="0" err="1">
                  <a:latin typeface="Times New Roman" panose="02020603050405020304" pitchFamily="18" charset="0"/>
                  <a:ea typeface="宋体" panose="02010600030101010101" pitchFamily="2" charset="-122"/>
                </a:rPr>
                <a:t>X</a:t>
              </a:r>
              <a:r>
                <a:rPr kumimoji="1" lang="en-US" altLang="zh-CN" sz="2800" b="0" baseline="-25000" dirty="0" err="1">
                  <a:latin typeface="Times New Roman" panose="02020603050405020304" pitchFamily="18" charset="0"/>
                  <a:ea typeface="宋体" panose="02010600030101010101" pitchFamily="2" charset="-122"/>
                </a:rPr>
                <a:t>L</a:t>
              </a:r>
              <a:endParaRPr kumimoji="1" lang="en-US" altLang="zh-CN" sz="2800" b="0" baseline="-25000" dirty="0">
                <a:latin typeface="Times New Roman" panose="02020603050405020304" pitchFamily="18" charset="0"/>
                <a:ea typeface="宋体" panose="02010600030101010101" pitchFamily="2" charset="-122"/>
              </a:endParaRPr>
            </a:p>
          </p:txBody>
        </p:sp>
        <p:sp>
          <p:nvSpPr>
            <p:cNvPr id="53366" name="Text Box 118"/>
            <p:cNvSpPr txBox="1">
              <a:spLocks noChangeArrowheads="1"/>
            </p:cNvSpPr>
            <p:nvPr/>
          </p:nvSpPr>
          <p:spPr bwMode="auto">
            <a:xfrm>
              <a:off x="2542" y="2683"/>
              <a:ext cx="38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U</a:t>
              </a:r>
              <a:r>
                <a:rPr kumimoji="1" lang="en-US" altLang="zh-CN" sz="2800" b="0" baseline="-25000">
                  <a:latin typeface="Times New Roman" panose="02020603050405020304" pitchFamily="18" charset="0"/>
                  <a:ea typeface="宋体" panose="02010600030101010101" pitchFamily="2" charset="-122"/>
                </a:rPr>
                <a:t>C</a:t>
              </a:r>
            </a:p>
          </p:txBody>
        </p:sp>
        <p:sp>
          <p:nvSpPr>
            <p:cNvPr id="53367" name="Text Box 119"/>
            <p:cNvSpPr txBox="1">
              <a:spLocks noChangeArrowheads="1"/>
            </p:cNvSpPr>
            <p:nvPr/>
          </p:nvSpPr>
          <p:spPr bwMode="auto">
            <a:xfrm>
              <a:off x="2417" y="2412"/>
              <a:ext cx="2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53368" name="Text Box 120"/>
            <p:cNvSpPr txBox="1">
              <a:spLocks noChangeArrowheads="1"/>
            </p:cNvSpPr>
            <p:nvPr/>
          </p:nvSpPr>
          <p:spPr bwMode="auto">
            <a:xfrm>
              <a:off x="2417" y="3001"/>
              <a:ext cx="22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宋体" panose="02010600030101010101" pitchFamily="2" charset="-122"/>
                  <a:ea typeface="宋体" panose="02010600030101010101" pitchFamily="2" charset="-122"/>
                </a:rPr>
                <a:t>-</a:t>
              </a:r>
              <a:endParaRPr kumimoji="1" lang="en-US" altLang="zh-CN" sz="2800" b="0" baseline="-25000">
                <a:ea typeface="宋体" panose="02010600030101010101" pitchFamily="2" charset="-122"/>
              </a:endParaRPr>
            </a:p>
          </p:txBody>
        </p:sp>
        <p:grpSp>
          <p:nvGrpSpPr>
            <p:cNvPr id="53369" name="Group 121"/>
            <p:cNvGrpSpPr>
              <a:grpSpLocks/>
            </p:cNvGrpSpPr>
            <p:nvPr/>
          </p:nvGrpSpPr>
          <p:grpSpPr bwMode="auto">
            <a:xfrm>
              <a:off x="2290" y="2795"/>
              <a:ext cx="240" cy="93"/>
              <a:chOff x="3787" y="2478"/>
              <a:chExt cx="240" cy="93"/>
            </a:xfrm>
          </p:grpSpPr>
          <p:sp>
            <p:nvSpPr>
              <p:cNvPr id="53370" name="Line 122"/>
              <p:cNvSpPr>
                <a:spLocks noChangeShapeType="1"/>
              </p:cNvSpPr>
              <p:nvPr/>
            </p:nvSpPr>
            <p:spPr bwMode="auto">
              <a:xfrm flipV="1">
                <a:off x="3787" y="2568"/>
                <a:ext cx="240"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53371" name="Line 123"/>
              <p:cNvSpPr>
                <a:spLocks noChangeShapeType="1"/>
              </p:cNvSpPr>
              <p:nvPr/>
            </p:nvSpPr>
            <p:spPr bwMode="auto">
              <a:xfrm>
                <a:off x="3787" y="2478"/>
                <a:ext cx="240"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grpSp>
        <p:sp>
          <p:nvSpPr>
            <p:cNvPr id="53372" name="Rectangle 124"/>
            <p:cNvSpPr>
              <a:spLocks noChangeArrowheads="1"/>
            </p:cNvSpPr>
            <p:nvPr/>
          </p:nvSpPr>
          <p:spPr bwMode="auto">
            <a:xfrm>
              <a:off x="1746" y="2659"/>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53373" name="Group 125"/>
            <p:cNvGrpSpPr>
              <a:grpSpLocks/>
            </p:cNvGrpSpPr>
            <p:nvPr/>
          </p:nvGrpSpPr>
          <p:grpSpPr bwMode="auto">
            <a:xfrm>
              <a:off x="1066" y="2251"/>
              <a:ext cx="499" cy="590"/>
              <a:chOff x="476" y="663"/>
              <a:chExt cx="771" cy="862"/>
            </a:xfrm>
          </p:grpSpPr>
          <p:sp>
            <p:nvSpPr>
              <p:cNvPr id="53374" name="AutoShape 126"/>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53375" name="AutoShape 127"/>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53376" name="AutoShape 128"/>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Tree>
    <p:extLst>
      <p:ext uri="{BB962C8B-B14F-4D97-AF65-F5344CB8AC3E}">
        <p14:creationId xmlns:p14="http://schemas.microsoft.com/office/powerpoint/2010/main" val="13640470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53250"/>
                                        </p:tgtEl>
                                        <p:attrNameLst>
                                          <p:attrName>style.visibility</p:attrName>
                                        </p:attrNameLst>
                                      </p:cBhvr>
                                      <p:to>
                                        <p:strVal val="visible"/>
                                      </p:to>
                                    </p:set>
                                    <p:anim calcmode="lin" valueType="num">
                                      <p:cBhvr>
                                        <p:cTn id="7" dur="1000" fill="hold"/>
                                        <p:tgtEl>
                                          <p:spTgt spid="53250"/>
                                        </p:tgtEl>
                                        <p:attrNameLst>
                                          <p:attrName>ppt_w</p:attrName>
                                        </p:attrNameLst>
                                      </p:cBhvr>
                                      <p:tavLst>
                                        <p:tav tm="0">
                                          <p:val>
                                            <p:fltVal val="0"/>
                                          </p:val>
                                        </p:tav>
                                        <p:tav tm="100000">
                                          <p:val>
                                            <p:strVal val="#ppt_w"/>
                                          </p:val>
                                        </p:tav>
                                      </p:tavLst>
                                    </p:anim>
                                    <p:anim calcmode="lin" valueType="num">
                                      <p:cBhvr>
                                        <p:cTn id="8" dur="1000" fill="hold"/>
                                        <p:tgtEl>
                                          <p:spTgt spid="53250"/>
                                        </p:tgtEl>
                                        <p:attrNameLst>
                                          <p:attrName>ppt_h</p:attrName>
                                        </p:attrNameLst>
                                      </p:cBhvr>
                                      <p:tavLst>
                                        <p:tav tm="0">
                                          <p:val>
                                            <p:fltVal val="0"/>
                                          </p:val>
                                        </p:tav>
                                        <p:tav tm="100000">
                                          <p:val>
                                            <p:strVal val="#ppt_h"/>
                                          </p:val>
                                        </p:tav>
                                      </p:tavLst>
                                    </p:anim>
                                    <p:anim calcmode="lin" valueType="num">
                                      <p:cBhvr>
                                        <p:cTn id="9" dur="1000" fill="hold"/>
                                        <p:tgtEl>
                                          <p:spTgt spid="5325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325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53345"/>
                                        </p:tgtEl>
                                        <p:attrNameLst>
                                          <p:attrName>style.visibility</p:attrName>
                                        </p:attrNameLst>
                                      </p:cBhvr>
                                      <p:to>
                                        <p:strVal val="visible"/>
                                      </p:to>
                                    </p:set>
                                    <p:animEffect transition="in" filter="blinds(horizontal)">
                                      <p:cBhvr>
                                        <p:cTn id="14" dur="500"/>
                                        <p:tgtEl>
                                          <p:spTgt spid="53345"/>
                                        </p:tgtEl>
                                      </p:cBhvr>
                                    </p:animEffect>
                                  </p:childTnLst>
                                </p:cTn>
                              </p:par>
                            </p:childTnLst>
                          </p:cTn>
                        </p:par>
                        <p:par>
                          <p:cTn id="15" fill="hold" nodeType="afterGroup">
                            <p:stCondLst>
                              <p:cond delay="1500"/>
                            </p:stCondLst>
                            <p:childTnLst>
                              <p:par>
                                <p:cTn id="16" presetID="2" presetClass="entr" presetSubtype="1" fill="hold" grpId="0" nodeType="afterEffect">
                                  <p:stCondLst>
                                    <p:cond delay="0"/>
                                  </p:stCondLst>
                                  <p:childTnLst>
                                    <p:set>
                                      <p:cBhvr>
                                        <p:cTn id="17" dur="1" fill="hold">
                                          <p:stCondLst>
                                            <p:cond delay="0"/>
                                          </p:stCondLst>
                                        </p:cTn>
                                        <p:tgtEl>
                                          <p:spTgt spid="53252"/>
                                        </p:tgtEl>
                                        <p:attrNameLst>
                                          <p:attrName>style.visibility</p:attrName>
                                        </p:attrNameLst>
                                      </p:cBhvr>
                                      <p:to>
                                        <p:strVal val="visible"/>
                                      </p:to>
                                    </p:set>
                                    <p:anim calcmode="lin" valueType="num">
                                      <p:cBhvr additive="base">
                                        <p:cTn id="18" dur="500" fill="hold"/>
                                        <p:tgtEl>
                                          <p:spTgt spid="53252"/>
                                        </p:tgtEl>
                                        <p:attrNameLst>
                                          <p:attrName>ppt_x</p:attrName>
                                        </p:attrNameLst>
                                      </p:cBhvr>
                                      <p:tavLst>
                                        <p:tav tm="0">
                                          <p:val>
                                            <p:strVal val="#ppt_x"/>
                                          </p:val>
                                        </p:tav>
                                        <p:tav tm="100000">
                                          <p:val>
                                            <p:strVal val="#ppt_x"/>
                                          </p:val>
                                        </p:tav>
                                      </p:tavLst>
                                    </p:anim>
                                    <p:anim calcmode="lin" valueType="num">
                                      <p:cBhvr additive="base">
                                        <p:cTn id="19" dur="500" fill="hold"/>
                                        <p:tgtEl>
                                          <p:spTgt spid="53252"/>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53321"/>
                                        </p:tgtEl>
                                        <p:attrNameLst>
                                          <p:attrName>style.visibility</p:attrName>
                                        </p:attrNameLst>
                                      </p:cBhvr>
                                      <p:to>
                                        <p:strVal val="visible"/>
                                      </p:to>
                                    </p:set>
                                    <p:anim calcmode="lin" valueType="num">
                                      <p:cBhvr>
                                        <p:cTn id="24" dur="1000" fill="hold"/>
                                        <p:tgtEl>
                                          <p:spTgt spid="53321"/>
                                        </p:tgtEl>
                                        <p:attrNameLst>
                                          <p:attrName>ppt_w</p:attrName>
                                        </p:attrNameLst>
                                      </p:cBhvr>
                                      <p:tavLst>
                                        <p:tav tm="0">
                                          <p:val>
                                            <p:fltVal val="0"/>
                                          </p:val>
                                        </p:tav>
                                        <p:tav tm="100000">
                                          <p:val>
                                            <p:strVal val="#ppt_w"/>
                                          </p:val>
                                        </p:tav>
                                      </p:tavLst>
                                    </p:anim>
                                    <p:anim calcmode="lin" valueType="num">
                                      <p:cBhvr>
                                        <p:cTn id="25" dur="1000" fill="hold"/>
                                        <p:tgtEl>
                                          <p:spTgt spid="53321"/>
                                        </p:tgtEl>
                                        <p:attrNameLst>
                                          <p:attrName>ppt_h</p:attrName>
                                        </p:attrNameLst>
                                      </p:cBhvr>
                                      <p:tavLst>
                                        <p:tav tm="0">
                                          <p:val>
                                            <p:fltVal val="0"/>
                                          </p:val>
                                        </p:tav>
                                        <p:tav tm="100000">
                                          <p:val>
                                            <p:strVal val="#ppt_h"/>
                                          </p:val>
                                        </p:tav>
                                      </p:tavLst>
                                    </p:anim>
                                    <p:anim calcmode="lin" valueType="num">
                                      <p:cBhvr>
                                        <p:cTn id="26" dur="1000" fill="hold"/>
                                        <p:tgtEl>
                                          <p:spTgt spid="53321"/>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5332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53253"/>
                                        </p:tgtEl>
                                        <p:attrNameLst>
                                          <p:attrName>style.visibility</p:attrName>
                                        </p:attrNameLst>
                                      </p:cBhvr>
                                      <p:to>
                                        <p:strVal val="visible"/>
                                      </p:to>
                                    </p:set>
                                    <p:animEffect transition="in" filter="wipe(left)">
                                      <p:cBhvr>
                                        <p:cTn id="32" dur="500"/>
                                        <p:tgtEl>
                                          <p:spTgt spid="5325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nodeType="clickEffect">
                                  <p:stCondLst>
                                    <p:cond delay="0"/>
                                  </p:stCondLst>
                                  <p:childTnLst>
                                    <p:set>
                                      <p:cBhvr>
                                        <p:cTn id="36" dur="1" fill="hold">
                                          <p:stCondLst>
                                            <p:cond delay="0"/>
                                          </p:stCondLst>
                                        </p:cTn>
                                        <p:tgtEl>
                                          <p:spTgt spid="53322"/>
                                        </p:tgtEl>
                                        <p:attrNameLst>
                                          <p:attrName>style.visibility</p:attrName>
                                        </p:attrNameLst>
                                      </p:cBhvr>
                                      <p:to>
                                        <p:strVal val="visible"/>
                                      </p:to>
                                    </p:set>
                                    <p:animEffect transition="in" filter="slide(fromLeft)">
                                      <p:cBhvr>
                                        <p:cTn id="37" dur="500"/>
                                        <p:tgtEl>
                                          <p:spTgt spid="53322"/>
                                        </p:tgtEl>
                                      </p:cBhvr>
                                    </p:animEffect>
                                  </p:childTnLst>
                                </p:cTn>
                              </p:par>
                            </p:childTnLst>
                          </p:cTn>
                        </p:par>
                        <p:par>
                          <p:cTn id="38" fill="hold" nodeType="afterGroup">
                            <p:stCondLst>
                              <p:cond delay="500"/>
                            </p:stCondLst>
                            <p:childTnLst>
                              <p:par>
                                <p:cTn id="39" presetID="22" presetClass="entr" presetSubtype="8" fill="hold" nodeType="afterEffect">
                                  <p:stCondLst>
                                    <p:cond delay="0"/>
                                  </p:stCondLst>
                                  <p:childTnLst>
                                    <p:set>
                                      <p:cBhvr>
                                        <p:cTn id="40" dur="1" fill="hold">
                                          <p:stCondLst>
                                            <p:cond delay="0"/>
                                          </p:stCondLst>
                                        </p:cTn>
                                        <p:tgtEl>
                                          <p:spTgt spid="53323"/>
                                        </p:tgtEl>
                                        <p:attrNameLst>
                                          <p:attrName>style.visibility</p:attrName>
                                        </p:attrNameLst>
                                      </p:cBhvr>
                                      <p:to>
                                        <p:strVal val="visible"/>
                                      </p:to>
                                    </p:set>
                                    <p:animEffect transition="in" filter="wipe(left)">
                                      <p:cBhvr>
                                        <p:cTn id="41" dur="2000"/>
                                        <p:tgtEl>
                                          <p:spTgt spid="53323"/>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53324"/>
                                        </p:tgtEl>
                                        <p:attrNameLst>
                                          <p:attrName>style.visibility</p:attrName>
                                        </p:attrNameLst>
                                      </p:cBhvr>
                                      <p:to>
                                        <p:strVal val="visible"/>
                                      </p:to>
                                    </p:set>
                                    <p:animEffect transition="in" filter="wipe(left)">
                                      <p:cBhvr>
                                        <p:cTn id="46" dur="2000"/>
                                        <p:tgtEl>
                                          <p:spTgt spid="5332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53325"/>
                                        </p:tgtEl>
                                        <p:attrNameLst>
                                          <p:attrName>style.visibility</p:attrName>
                                        </p:attrNameLst>
                                      </p:cBhvr>
                                      <p:to>
                                        <p:strVal val="visible"/>
                                      </p:to>
                                    </p:set>
                                    <p:animEffect transition="in" filter="wipe(left)">
                                      <p:cBhvr>
                                        <p:cTn id="51" dur="2000"/>
                                        <p:tgtEl>
                                          <p:spTgt spid="53325"/>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53331"/>
                                        </p:tgtEl>
                                        <p:attrNameLst>
                                          <p:attrName>style.visibility</p:attrName>
                                        </p:attrNameLst>
                                      </p:cBhvr>
                                      <p:to>
                                        <p:strVal val="visible"/>
                                      </p:to>
                                    </p:set>
                                    <p:anim calcmode="lin" valueType="num">
                                      <p:cBhvr additive="base">
                                        <p:cTn id="56" dur="500" fill="hold"/>
                                        <p:tgtEl>
                                          <p:spTgt spid="53331"/>
                                        </p:tgtEl>
                                        <p:attrNameLst>
                                          <p:attrName>ppt_x</p:attrName>
                                        </p:attrNameLst>
                                      </p:cBhvr>
                                      <p:tavLst>
                                        <p:tav tm="0">
                                          <p:val>
                                            <p:strVal val="0-#ppt_w/2"/>
                                          </p:val>
                                        </p:tav>
                                        <p:tav tm="100000">
                                          <p:val>
                                            <p:strVal val="#ppt_x"/>
                                          </p:val>
                                        </p:tav>
                                      </p:tavLst>
                                    </p:anim>
                                    <p:anim calcmode="lin" valueType="num">
                                      <p:cBhvr additive="base">
                                        <p:cTn id="57" dur="500" fill="hold"/>
                                        <p:tgtEl>
                                          <p:spTgt spid="53331"/>
                                        </p:tgtEl>
                                        <p:attrNameLst>
                                          <p:attrName>ppt_y</p:attrName>
                                        </p:attrNameLst>
                                      </p:cBhvr>
                                      <p:tavLst>
                                        <p:tav tm="0">
                                          <p:val>
                                            <p:strVal val="#ppt_y"/>
                                          </p:val>
                                        </p:tav>
                                        <p:tav tm="100000">
                                          <p:val>
                                            <p:strVal val="#ppt_y"/>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1" presetClass="entr" presetSubtype="0" fill="hold" nodeType="clickEffect">
                                  <p:stCondLst>
                                    <p:cond delay="0"/>
                                  </p:stCondLst>
                                  <p:childTnLst>
                                    <p:set>
                                      <p:cBhvr>
                                        <p:cTn id="61" dur="1" fill="hold">
                                          <p:stCondLst>
                                            <p:cond delay="0"/>
                                          </p:stCondLst>
                                        </p:cTn>
                                        <p:tgtEl>
                                          <p:spTgt spid="53326"/>
                                        </p:tgtEl>
                                        <p:attrNameLst>
                                          <p:attrName>style.visibility</p:attrName>
                                        </p:attrNameLst>
                                      </p:cBhvr>
                                      <p:to>
                                        <p:strVal val="visible"/>
                                      </p:to>
                                    </p:set>
                                  </p:childTnLst>
                                </p:cTn>
                              </p:par>
                            </p:childTnLst>
                          </p:cTn>
                        </p:par>
                        <p:par>
                          <p:cTn id="62" fill="hold" nodeType="afterGroup">
                            <p:stCondLst>
                              <p:cond delay="0"/>
                            </p:stCondLst>
                            <p:childTnLst>
                              <p:par>
                                <p:cTn id="63" presetID="22" presetClass="entr" presetSubtype="8" fill="hold" nodeType="afterEffect">
                                  <p:stCondLst>
                                    <p:cond delay="0"/>
                                  </p:stCondLst>
                                  <p:childTnLst>
                                    <p:set>
                                      <p:cBhvr>
                                        <p:cTn id="64" dur="1" fill="hold">
                                          <p:stCondLst>
                                            <p:cond delay="0"/>
                                          </p:stCondLst>
                                        </p:cTn>
                                        <p:tgtEl>
                                          <p:spTgt spid="53327"/>
                                        </p:tgtEl>
                                        <p:attrNameLst>
                                          <p:attrName>style.visibility</p:attrName>
                                        </p:attrNameLst>
                                      </p:cBhvr>
                                      <p:to>
                                        <p:strVal val="visible"/>
                                      </p:to>
                                    </p:set>
                                    <p:animEffect transition="in" filter="wipe(left)">
                                      <p:cBhvr>
                                        <p:cTn id="65" dur="2000"/>
                                        <p:tgtEl>
                                          <p:spTgt spid="5332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53328"/>
                                        </p:tgtEl>
                                        <p:attrNameLst>
                                          <p:attrName>style.visibility</p:attrName>
                                        </p:attrNameLst>
                                      </p:cBhvr>
                                      <p:to>
                                        <p:strVal val="visible"/>
                                      </p:to>
                                    </p:set>
                                    <p:animEffect transition="in" filter="wipe(left)">
                                      <p:cBhvr>
                                        <p:cTn id="70" dur="2000"/>
                                        <p:tgtEl>
                                          <p:spTgt spid="53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0" grpId="0"/>
      <p:bldP spid="53252" grpId="0"/>
      <p:bldP spid="53321" grpId="0" animBg="1"/>
      <p:bldP spid="5333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2268" name="Object 44"/>
          <p:cNvGraphicFramePr>
            <a:graphicFrameLocks noChangeAspect="1"/>
          </p:cNvGraphicFramePr>
          <p:nvPr>
            <p:extLst>
              <p:ext uri="{D42A27DB-BD31-4B8C-83A1-F6EECF244321}">
                <p14:modId xmlns:p14="http://schemas.microsoft.com/office/powerpoint/2010/main" val="1213545343"/>
              </p:ext>
            </p:extLst>
          </p:nvPr>
        </p:nvGraphicFramePr>
        <p:xfrm>
          <a:off x="2411413" y="2491259"/>
          <a:ext cx="333375" cy="406400"/>
        </p:xfrm>
        <a:graphic>
          <a:graphicData uri="http://schemas.openxmlformats.org/presentationml/2006/ole">
            <mc:AlternateContent xmlns:mc="http://schemas.openxmlformats.org/markup-compatibility/2006">
              <mc:Choice xmlns:v="urn:schemas-microsoft-com:vml" Requires="v">
                <p:oleObj spid="_x0000_s190514" name="Equation" r:id="rId3" imgW="164880" imgH="203040" progId="Equation.DSMT4">
                  <p:embed/>
                </p:oleObj>
              </mc:Choice>
              <mc:Fallback>
                <p:oleObj name="Equation" r:id="rId3" imgW="164880" imgH="203040" progId="Equation.DSMT4">
                  <p:embed/>
                  <p:pic>
                    <p:nvPicPr>
                      <p:cNvPr id="52268" name="Object 44"/>
                      <p:cNvPicPr>
                        <a:picLocks noChangeAspect="1" noChangeArrowheads="1"/>
                      </p:cNvPicPr>
                      <p:nvPr/>
                    </p:nvPicPr>
                    <p:blipFill>
                      <a:blip r:embed="rId4"/>
                      <a:srcRect/>
                      <a:stretch>
                        <a:fillRect/>
                      </a:stretch>
                    </p:blipFill>
                    <p:spPr bwMode="auto">
                      <a:xfrm>
                        <a:off x="2411413" y="2491259"/>
                        <a:ext cx="333375"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2279" name="Group 55"/>
          <p:cNvGrpSpPr>
            <a:grpSpLocks/>
          </p:cNvGrpSpPr>
          <p:nvPr/>
        </p:nvGrpSpPr>
        <p:grpSpPr bwMode="auto">
          <a:xfrm>
            <a:off x="827088" y="3138957"/>
            <a:ext cx="1584325" cy="1441450"/>
            <a:chOff x="1111" y="2704"/>
            <a:chExt cx="998" cy="908"/>
          </a:xfrm>
        </p:grpSpPr>
        <p:graphicFrame>
          <p:nvGraphicFramePr>
            <p:cNvPr id="52262" name="Object 38"/>
            <p:cNvGraphicFramePr>
              <a:graphicFrameLocks noChangeAspect="1"/>
            </p:cNvGraphicFramePr>
            <p:nvPr>
              <p:extLst>
                <p:ext uri="{D42A27DB-BD31-4B8C-83A1-F6EECF244321}">
                  <p14:modId xmlns:p14="http://schemas.microsoft.com/office/powerpoint/2010/main" val="2308878442"/>
                </p:ext>
              </p:extLst>
            </p:nvPr>
          </p:nvGraphicFramePr>
          <p:xfrm>
            <a:off x="1217" y="2704"/>
            <a:ext cx="650" cy="263"/>
          </p:xfrm>
          <a:graphic>
            <a:graphicData uri="http://schemas.openxmlformats.org/presentationml/2006/ole">
              <mc:AlternateContent xmlns:mc="http://schemas.openxmlformats.org/markup-compatibility/2006">
                <mc:Choice xmlns:v="urn:schemas-microsoft-com:vml" Requires="v">
                  <p:oleObj spid="_x0000_s190515" name="Equation" r:id="rId5" imgW="533160" imgH="215640" progId="Equation.DSMT4">
                    <p:embed/>
                  </p:oleObj>
                </mc:Choice>
                <mc:Fallback>
                  <p:oleObj name="Equation" r:id="rId5" imgW="533160" imgH="215640" progId="Equation.DSMT4">
                    <p:embed/>
                    <p:pic>
                      <p:nvPicPr>
                        <p:cNvPr id="52262" name="Object 38"/>
                        <p:cNvPicPr>
                          <a:picLocks noChangeAspect="1" noChangeArrowheads="1"/>
                        </p:cNvPicPr>
                        <p:nvPr/>
                      </p:nvPicPr>
                      <p:blipFill>
                        <a:blip r:embed="rId6"/>
                        <a:srcRect/>
                        <a:stretch>
                          <a:fillRect/>
                        </a:stretch>
                      </p:blipFill>
                      <p:spPr bwMode="auto">
                        <a:xfrm>
                          <a:off x="1217" y="2704"/>
                          <a:ext cx="650" cy="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70" name="Line 46"/>
            <p:cNvSpPr>
              <a:spLocks noChangeShapeType="1"/>
            </p:cNvSpPr>
            <p:nvPr/>
          </p:nvSpPr>
          <p:spPr bwMode="auto">
            <a:xfrm flipV="1">
              <a:off x="1111" y="2704"/>
              <a:ext cx="998" cy="908"/>
            </a:xfrm>
            <a:prstGeom prst="line">
              <a:avLst/>
            </a:prstGeom>
            <a:noFill/>
            <a:ln w="28575">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grpSp>
        <p:nvGrpSpPr>
          <p:cNvPr id="52277" name="Group 53"/>
          <p:cNvGrpSpPr>
            <a:grpSpLocks/>
          </p:cNvGrpSpPr>
          <p:nvPr/>
        </p:nvGrpSpPr>
        <p:grpSpPr bwMode="auto">
          <a:xfrm>
            <a:off x="827088" y="4580414"/>
            <a:ext cx="3859213" cy="534988"/>
            <a:chOff x="1111" y="3612"/>
            <a:chExt cx="2431" cy="337"/>
          </a:xfrm>
        </p:grpSpPr>
        <p:sp>
          <p:nvSpPr>
            <p:cNvPr id="52275" name="Line 51"/>
            <p:cNvSpPr>
              <a:spLocks noChangeShapeType="1"/>
            </p:cNvSpPr>
            <p:nvPr/>
          </p:nvSpPr>
          <p:spPr bwMode="auto">
            <a:xfrm>
              <a:off x="1111" y="3612"/>
              <a:ext cx="2087" cy="0"/>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52271" name="Object 47"/>
            <p:cNvGraphicFramePr>
              <a:graphicFrameLocks noChangeAspect="1"/>
            </p:cNvGraphicFramePr>
            <p:nvPr>
              <p:extLst>
                <p:ext uri="{D42A27DB-BD31-4B8C-83A1-F6EECF244321}">
                  <p14:modId xmlns:p14="http://schemas.microsoft.com/office/powerpoint/2010/main" val="2571050154"/>
                </p:ext>
              </p:extLst>
            </p:nvPr>
          </p:nvGraphicFramePr>
          <p:xfrm>
            <a:off x="2762" y="3613"/>
            <a:ext cx="780" cy="336"/>
          </p:xfrm>
          <a:graphic>
            <a:graphicData uri="http://schemas.openxmlformats.org/presentationml/2006/ole">
              <mc:AlternateContent xmlns:mc="http://schemas.openxmlformats.org/markup-compatibility/2006">
                <mc:Choice xmlns:v="urn:schemas-microsoft-com:vml" Requires="v">
                  <p:oleObj spid="_x0000_s190516" name="Equation" r:id="rId7" imgW="558720" imgH="241200" progId="Equation.DSMT4">
                    <p:embed/>
                  </p:oleObj>
                </mc:Choice>
                <mc:Fallback>
                  <p:oleObj name="Equation" r:id="rId7" imgW="558720" imgH="241200" progId="Equation.DSMT4">
                    <p:embed/>
                    <p:pic>
                      <p:nvPicPr>
                        <p:cNvPr id="52271" name="Object 47"/>
                        <p:cNvPicPr>
                          <a:picLocks noChangeAspect="1" noChangeArrowheads="1"/>
                        </p:cNvPicPr>
                        <p:nvPr/>
                      </p:nvPicPr>
                      <p:blipFill>
                        <a:blip r:embed="rId8"/>
                        <a:srcRect/>
                        <a:stretch>
                          <a:fillRect/>
                        </a:stretch>
                      </p:blipFill>
                      <p:spPr bwMode="auto">
                        <a:xfrm>
                          <a:off x="2762" y="3613"/>
                          <a:ext cx="780"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2278" name="Group 54"/>
          <p:cNvGrpSpPr>
            <a:grpSpLocks/>
          </p:cNvGrpSpPr>
          <p:nvPr/>
        </p:nvGrpSpPr>
        <p:grpSpPr bwMode="auto">
          <a:xfrm>
            <a:off x="383757" y="2852936"/>
            <a:ext cx="436563" cy="1944688"/>
            <a:chOff x="836" y="2387"/>
            <a:chExt cx="275" cy="1225"/>
          </a:xfrm>
        </p:grpSpPr>
        <p:sp>
          <p:nvSpPr>
            <p:cNvPr id="52261" name="Line 37"/>
            <p:cNvSpPr>
              <a:spLocks noChangeShapeType="1"/>
            </p:cNvSpPr>
            <p:nvPr/>
          </p:nvSpPr>
          <p:spPr bwMode="auto">
            <a:xfrm flipV="1">
              <a:off x="1111" y="2568"/>
              <a:ext cx="0" cy="1044"/>
            </a:xfrm>
            <a:prstGeom prst="line">
              <a:avLst/>
            </a:prstGeom>
            <a:noFill/>
            <a:ln w="28575">
              <a:solidFill>
                <a:srgbClr val="66FF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52273" name="Object 49"/>
            <p:cNvGraphicFramePr>
              <a:graphicFrameLocks noChangeAspect="1"/>
            </p:cNvGraphicFramePr>
            <p:nvPr>
              <p:extLst>
                <p:ext uri="{D42A27DB-BD31-4B8C-83A1-F6EECF244321}">
                  <p14:modId xmlns:p14="http://schemas.microsoft.com/office/powerpoint/2010/main" val="480005317"/>
                </p:ext>
              </p:extLst>
            </p:nvPr>
          </p:nvGraphicFramePr>
          <p:xfrm>
            <a:off x="836" y="2387"/>
            <a:ext cx="194" cy="305"/>
          </p:xfrm>
          <a:graphic>
            <a:graphicData uri="http://schemas.openxmlformats.org/presentationml/2006/ole">
              <mc:AlternateContent xmlns:mc="http://schemas.openxmlformats.org/markup-compatibility/2006">
                <mc:Choice xmlns:v="urn:schemas-microsoft-com:vml" Requires="v">
                  <p:oleObj spid="_x0000_s190517" name="Equation" r:id="rId9" imgW="152280" imgH="241200" progId="Equation.DSMT4">
                    <p:embed/>
                  </p:oleObj>
                </mc:Choice>
                <mc:Fallback>
                  <p:oleObj name="Equation" r:id="rId9" imgW="152280" imgH="241200" progId="Equation.DSMT4">
                    <p:embed/>
                    <p:pic>
                      <p:nvPicPr>
                        <p:cNvPr id="52273" name="Object 49"/>
                        <p:cNvPicPr>
                          <a:picLocks noChangeAspect="1" noChangeArrowheads="1"/>
                        </p:cNvPicPr>
                        <p:nvPr/>
                      </p:nvPicPr>
                      <p:blipFill>
                        <a:blip r:embed="rId10"/>
                        <a:srcRect/>
                        <a:stretch>
                          <a:fillRect/>
                        </a:stretch>
                      </p:blipFill>
                      <p:spPr bwMode="auto">
                        <a:xfrm>
                          <a:off x="836" y="2387"/>
                          <a:ext cx="194"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2276" name="Group 52"/>
          <p:cNvGrpSpPr>
            <a:grpSpLocks/>
          </p:cNvGrpSpPr>
          <p:nvPr/>
        </p:nvGrpSpPr>
        <p:grpSpPr bwMode="auto">
          <a:xfrm>
            <a:off x="620712" y="4565003"/>
            <a:ext cx="1817688" cy="542925"/>
            <a:chOff x="1111" y="3612"/>
            <a:chExt cx="1145" cy="342"/>
          </a:xfrm>
        </p:grpSpPr>
        <p:sp>
          <p:nvSpPr>
            <p:cNvPr id="52259" name="Line 35"/>
            <p:cNvSpPr>
              <a:spLocks noChangeShapeType="1"/>
            </p:cNvSpPr>
            <p:nvPr/>
          </p:nvSpPr>
          <p:spPr bwMode="auto">
            <a:xfrm>
              <a:off x="1111" y="3612"/>
              <a:ext cx="108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52265" name="Object 41"/>
            <p:cNvGraphicFramePr>
              <a:graphicFrameLocks noChangeAspect="1"/>
            </p:cNvGraphicFramePr>
            <p:nvPr>
              <p:extLst>
                <p:ext uri="{D42A27DB-BD31-4B8C-83A1-F6EECF244321}">
                  <p14:modId xmlns:p14="http://schemas.microsoft.com/office/powerpoint/2010/main" val="74481456"/>
                </p:ext>
              </p:extLst>
            </p:nvPr>
          </p:nvGraphicFramePr>
          <p:xfrm>
            <a:off x="2080" y="3649"/>
            <a:ext cx="176" cy="305"/>
          </p:xfrm>
          <a:graphic>
            <a:graphicData uri="http://schemas.openxmlformats.org/presentationml/2006/ole">
              <mc:AlternateContent xmlns:mc="http://schemas.openxmlformats.org/markup-compatibility/2006">
                <mc:Choice xmlns:v="urn:schemas-microsoft-com:vml" Requires="v">
                  <p:oleObj spid="_x0000_s190518" name="Equation" r:id="rId11" imgW="139680" imgH="241200" progId="Equation.DSMT4">
                    <p:embed/>
                  </p:oleObj>
                </mc:Choice>
                <mc:Fallback>
                  <p:oleObj name="Equation" r:id="rId11" imgW="139680" imgH="241200" progId="Equation.DSMT4">
                    <p:embed/>
                    <p:pic>
                      <p:nvPicPr>
                        <p:cNvPr id="52265" name="Object 41"/>
                        <p:cNvPicPr>
                          <a:picLocks noChangeAspect="1" noChangeArrowheads="1"/>
                        </p:cNvPicPr>
                        <p:nvPr/>
                      </p:nvPicPr>
                      <p:blipFill>
                        <a:blip r:embed="rId12"/>
                        <a:srcRect/>
                        <a:stretch>
                          <a:fillRect/>
                        </a:stretch>
                      </p:blipFill>
                      <p:spPr bwMode="auto">
                        <a:xfrm>
                          <a:off x="2080" y="3649"/>
                          <a:ext cx="176"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52280" name="Line 56"/>
          <p:cNvSpPr>
            <a:spLocks noChangeShapeType="1"/>
          </p:cNvSpPr>
          <p:nvPr/>
        </p:nvSpPr>
        <p:spPr bwMode="auto">
          <a:xfrm flipV="1">
            <a:off x="827088" y="2923059"/>
            <a:ext cx="1800225" cy="1657350"/>
          </a:xfrm>
          <a:prstGeom prst="line">
            <a:avLst/>
          </a:prstGeom>
          <a:noFill/>
          <a:ln w="28575">
            <a:solidFill>
              <a:srgbClr val="7030A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nvGrpSpPr>
          <p:cNvPr id="52288" name="Group 64"/>
          <p:cNvGrpSpPr>
            <a:grpSpLocks/>
          </p:cNvGrpSpPr>
          <p:nvPr/>
        </p:nvGrpSpPr>
        <p:grpSpPr bwMode="auto">
          <a:xfrm>
            <a:off x="1258888" y="4075584"/>
            <a:ext cx="715962" cy="504825"/>
            <a:chOff x="1428" y="3022"/>
            <a:chExt cx="451" cy="318"/>
          </a:xfrm>
        </p:grpSpPr>
        <p:sp>
          <p:nvSpPr>
            <p:cNvPr id="52281" name="Freeform 57"/>
            <p:cNvSpPr>
              <a:spLocks/>
            </p:cNvSpPr>
            <p:nvPr/>
          </p:nvSpPr>
          <p:spPr bwMode="auto">
            <a:xfrm>
              <a:off x="1428" y="3113"/>
              <a:ext cx="91" cy="227"/>
            </a:xfrm>
            <a:custGeom>
              <a:avLst/>
              <a:gdLst>
                <a:gd name="T0" fmla="*/ 0 w 106"/>
                <a:gd name="T1" fmla="*/ 0 h 181"/>
                <a:gd name="T2" fmla="*/ 91 w 106"/>
                <a:gd name="T3" fmla="*/ 45 h 181"/>
                <a:gd name="T4" fmla="*/ 91 w 106"/>
                <a:gd name="T5" fmla="*/ 181 h 181"/>
              </a:gdLst>
              <a:ahLst/>
              <a:cxnLst>
                <a:cxn ang="0">
                  <a:pos x="T0" y="T1"/>
                </a:cxn>
                <a:cxn ang="0">
                  <a:pos x="T2" y="T3"/>
                </a:cxn>
                <a:cxn ang="0">
                  <a:pos x="T4" y="T5"/>
                </a:cxn>
              </a:cxnLst>
              <a:rect l="0" t="0" r="r" b="b"/>
              <a:pathLst>
                <a:path w="106" h="181">
                  <a:moveTo>
                    <a:pt x="0" y="0"/>
                  </a:moveTo>
                  <a:cubicBezTo>
                    <a:pt x="38" y="7"/>
                    <a:pt x="76" y="15"/>
                    <a:pt x="91" y="45"/>
                  </a:cubicBezTo>
                  <a:cubicBezTo>
                    <a:pt x="106" y="75"/>
                    <a:pt x="91" y="151"/>
                    <a:pt x="91" y="181"/>
                  </a:cubicBezTo>
                </a:path>
              </a:pathLst>
            </a:custGeom>
            <a:noFill/>
            <a:ln w="28575" cmpd="sng">
              <a:solidFill>
                <a:schemeClr val="accent1">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52282" name="Object 58"/>
            <p:cNvGraphicFramePr>
              <a:graphicFrameLocks noChangeAspect="1"/>
            </p:cNvGraphicFramePr>
            <p:nvPr>
              <p:extLst>
                <p:ext uri="{D42A27DB-BD31-4B8C-83A1-F6EECF244321}">
                  <p14:modId xmlns:p14="http://schemas.microsoft.com/office/powerpoint/2010/main" val="1734495710"/>
                </p:ext>
              </p:extLst>
            </p:nvPr>
          </p:nvGraphicFramePr>
          <p:xfrm>
            <a:off x="1572" y="3022"/>
            <a:ext cx="307" cy="256"/>
          </p:xfrm>
          <a:graphic>
            <a:graphicData uri="http://schemas.openxmlformats.org/presentationml/2006/ole">
              <mc:AlternateContent xmlns:mc="http://schemas.openxmlformats.org/markup-compatibility/2006">
                <mc:Choice xmlns:v="urn:schemas-microsoft-com:vml" Requires="v">
                  <p:oleObj spid="_x0000_s190519" name="Equation" r:id="rId13" imgW="241200" imgH="203040" progId="Equation.DSMT4">
                    <p:embed/>
                  </p:oleObj>
                </mc:Choice>
                <mc:Fallback>
                  <p:oleObj name="Equation" r:id="rId13" imgW="241200" imgH="203040" progId="Equation.DSMT4">
                    <p:embed/>
                    <p:pic>
                      <p:nvPicPr>
                        <p:cNvPr id="52282" name="Object 58"/>
                        <p:cNvPicPr>
                          <a:picLocks noChangeAspect="1" noChangeArrowheads="1"/>
                        </p:cNvPicPr>
                        <p:nvPr/>
                      </p:nvPicPr>
                      <p:blipFill>
                        <a:blip r:embed="rId14"/>
                        <a:srcRect/>
                        <a:stretch>
                          <a:fillRect/>
                        </a:stretch>
                      </p:blipFill>
                      <p:spPr bwMode="auto">
                        <a:xfrm>
                          <a:off x="1572" y="3022"/>
                          <a:ext cx="307"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52284" name="Group 60"/>
          <p:cNvGrpSpPr>
            <a:grpSpLocks/>
          </p:cNvGrpSpPr>
          <p:nvPr/>
        </p:nvGrpSpPr>
        <p:grpSpPr bwMode="auto">
          <a:xfrm>
            <a:off x="2627313" y="2924646"/>
            <a:ext cx="1439862" cy="1584325"/>
            <a:chOff x="2245" y="2614"/>
            <a:chExt cx="907" cy="998"/>
          </a:xfrm>
        </p:grpSpPr>
        <p:sp>
          <p:nvSpPr>
            <p:cNvPr id="52272" name="Line 48"/>
            <p:cNvSpPr>
              <a:spLocks noChangeShapeType="1"/>
            </p:cNvSpPr>
            <p:nvPr/>
          </p:nvSpPr>
          <p:spPr bwMode="auto">
            <a:xfrm>
              <a:off x="2245" y="2614"/>
              <a:ext cx="907" cy="998"/>
            </a:xfrm>
            <a:prstGeom prst="line">
              <a:avLst/>
            </a:prstGeom>
            <a:noFill/>
            <a:ln w="28575">
              <a:solidFill>
                <a:srgbClr val="FF99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52283" name="Object 59"/>
            <p:cNvGraphicFramePr>
              <a:graphicFrameLocks noChangeAspect="1"/>
            </p:cNvGraphicFramePr>
            <p:nvPr>
              <p:extLst>
                <p:ext uri="{D42A27DB-BD31-4B8C-83A1-F6EECF244321}">
                  <p14:modId xmlns:p14="http://schemas.microsoft.com/office/powerpoint/2010/main" val="2526513314"/>
                </p:ext>
              </p:extLst>
            </p:nvPr>
          </p:nvGraphicFramePr>
          <p:xfrm>
            <a:off x="2667" y="2816"/>
            <a:ext cx="275" cy="304"/>
          </p:xfrm>
          <a:graphic>
            <a:graphicData uri="http://schemas.openxmlformats.org/presentationml/2006/ole">
              <mc:AlternateContent xmlns:mc="http://schemas.openxmlformats.org/markup-compatibility/2006">
                <mc:Choice xmlns:v="urn:schemas-microsoft-com:vml" Requires="v">
                  <p:oleObj spid="_x0000_s190520" name="Equation" r:id="rId15" imgW="215640" imgH="241200" progId="Equation.DSMT4">
                    <p:embed/>
                  </p:oleObj>
                </mc:Choice>
                <mc:Fallback>
                  <p:oleObj name="Equation" r:id="rId15" imgW="215640" imgH="241200" progId="Equation.DSMT4">
                    <p:embed/>
                    <p:pic>
                      <p:nvPicPr>
                        <p:cNvPr id="52283" name="Object 59"/>
                        <p:cNvPicPr>
                          <a:picLocks noChangeAspect="1" noChangeArrowheads="1"/>
                        </p:cNvPicPr>
                        <p:nvPr/>
                      </p:nvPicPr>
                      <p:blipFill>
                        <a:blip r:embed="rId16"/>
                        <a:srcRect/>
                        <a:stretch>
                          <a:fillRect/>
                        </a:stretch>
                      </p:blipFill>
                      <p:spPr bwMode="auto">
                        <a:xfrm>
                          <a:off x="2667" y="2816"/>
                          <a:ext cx="275"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52285" name="Object 61"/>
              <p:cNvSpPr txBox="1"/>
              <p:nvPr/>
            </p:nvSpPr>
            <p:spPr bwMode="auto">
              <a:xfrm>
                <a:off x="5622925" y="3873500"/>
                <a:ext cx="2344738" cy="457200"/>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𝑈</m:t>
                          </m:r>
                        </m:e>
                        <m:sub>
                          <m:r>
                            <a:rPr lang="zh-CN" altLang="en-US" sz="2400" i="1">
                              <a:solidFill>
                                <a:srgbClr val="000000"/>
                              </a:solidFill>
                              <a:latin typeface="Cambria Math" panose="02040503050406030204" pitchFamily="18" charset="0"/>
                            </a:rPr>
                            <m:t>𝐿</m:t>
                          </m:r>
                        </m:sub>
                      </m:sSub>
                      <m:r>
                        <a:rPr lang="zh-CN" altLang="en-US" sz="2400" i="1">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𝑈</m:t>
                      </m:r>
                      <m:r>
                        <a:rPr lang="zh-CN" altLang="en-US" sz="2400" i="1">
                          <a:solidFill>
                            <a:srgbClr val="000000"/>
                          </a:solidFill>
                          <a:latin typeface="Cambria Math" panose="02040503050406030204" pitchFamily="18" charset="0"/>
                        </a:rPr>
                        <m:t>=50</m:t>
                      </m:r>
                      <m:r>
                        <m:rPr>
                          <m:sty m:val="p"/>
                        </m:rPr>
                        <a:rPr lang="zh-CN" altLang="en-US" sz="2400" i="0">
                          <a:solidFill>
                            <a:srgbClr val="000000"/>
                          </a:solidFill>
                          <a:latin typeface="Cambria Math" panose="02040503050406030204" pitchFamily="18" charset="0"/>
                        </a:rPr>
                        <m:t>V</m:t>
                      </m:r>
                    </m:oMath>
                  </m:oMathPara>
                </a14:m>
                <a:endParaRPr lang="zh-CN" altLang="en-US" sz="2400" dirty="0"/>
              </a:p>
            </p:txBody>
          </p:sp>
        </mc:Choice>
        <mc:Fallback xmlns="">
          <p:sp>
            <p:nvSpPr>
              <p:cNvPr id="52285" name="Object 61"/>
              <p:cNvSpPr txBox="1">
                <a:spLocks noRot="1" noChangeAspect="1" noMove="1" noResize="1" noEditPoints="1" noAdjustHandles="1" noChangeArrowheads="1" noChangeShapeType="1" noTextEdit="1"/>
              </p:cNvSpPr>
              <p:nvPr/>
            </p:nvSpPr>
            <p:spPr bwMode="auto">
              <a:xfrm>
                <a:off x="5622925" y="3873500"/>
                <a:ext cx="2344738" cy="457200"/>
              </a:xfrm>
              <a:prstGeom prst="rect">
                <a:avLst/>
              </a:prstGeom>
              <a:blipFill>
                <a:blip r:embed="rId17"/>
                <a:stretch>
                  <a:fillRect b="-4000"/>
                </a:stretch>
              </a:blipFill>
              <a:ln>
                <a:noFill/>
              </a:ln>
              <a:effectLst/>
              <a:extLst/>
            </p:spPr>
            <p:txBody>
              <a:bodyPr/>
              <a:lstStyle/>
              <a:p>
                <a:r>
                  <a:rPr lang="zh-CN" altLang="en-US">
                    <a:noFill/>
                  </a:rPr>
                  <a:t> </a:t>
                </a:r>
              </a:p>
            </p:txBody>
          </p:sp>
        </mc:Fallback>
      </mc:AlternateContent>
      <p:graphicFrame>
        <p:nvGraphicFramePr>
          <p:cNvPr id="52286" name="Object 62"/>
          <p:cNvGraphicFramePr>
            <a:graphicFrameLocks noChangeAspect="1"/>
          </p:cNvGraphicFramePr>
          <p:nvPr>
            <p:extLst>
              <p:ext uri="{D42A27DB-BD31-4B8C-83A1-F6EECF244321}">
                <p14:modId xmlns:p14="http://schemas.microsoft.com/office/powerpoint/2010/main" val="3718883578"/>
              </p:ext>
            </p:extLst>
          </p:nvPr>
        </p:nvGraphicFramePr>
        <p:xfrm>
          <a:off x="5530850" y="4559771"/>
          <a:ext cx="2436813" cy="838200"/>
        </p:xfrm>
        <a:graphic>
          <a:graphicData uri="http://schemas.openxmlformats.org/presentationml/2006/ole">
            <mc:AlternateContent xmlns:mc="http://schemas.openxmlformats.org/markup-compatibility/2006">
              <mc:Choice xmlns:v="urn:schemas-microsoft-com:vml" Requires="v">
                <p:oleObj spid="_x0000_s190521" name="Equation" r:id="rId18" imgW="1206360" imgH="419040" progId="Equation.DSMT4">
                  <p:embed/>
                </p:oleObj>
              </mc:Choice>
              <mc:Fallback>
                <p:oleObj name="Equation" r:id="rId18" imgW="1206360" imgH="419040" progId="Equation.DSMT4">
                  <p:embed/>
                  <p:pic>
                    <p:nvPicPr>
                      <p:cNvPr id="52286" name="Object 62"/>
                      <p:cNvPicPr>
                        <a:picLocks noChangeAspect="1" noChangeArrowheads="1"/>
                      </p:cNvPicPr>
                      <p:nvPr/>
                    </p:nvPicPr>
                    <p:blipFill>
                      <a:blip r:embed="rId19"/>
                      <a:srcRect/>
                      <a:stretch>
                        <a:fillRect/>
                      </a:stretch>
                    </p:blipFill>
                    <p:spPr bwMode="auto">
                      <a:xfrm>
                        <a:off x="5530850" y="4559771"/>
                        <a:ext cx="2436813" cy="838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87" name="Object 63"/>
          <p:cNvGraphicFramePr>
            <a:graphicFrameLocks noChangeAspect="1"/>
          </p:cNvGraphicFramePr>
          <p:nvPr>
            <p:extLst>
              <p:ext uri="{D42A27DB-BD31-4B8C-83A1-F6EECF244321}">
                <p14:modId xmlns:p14="http://schemas.microsoft.com/office/powerpoint/2010/main" val="115358882"/>
              </p:ext>
            </p:extLst>
          </p:nvPr>
        </p:nvGraphicFramePr>
        <p:xfrm>
          <a:off x="4967288" y="5639271"/>
          <a:ext cx="3333750" cy="863600"/>
        </p:xfrm>
        <a:graphic>
          <a:graphicData uri="http://schemas.openxmlformats.org/presentationml/2006/ole">
            <mc:AlternateContent xmlns:mc="http://schemas.openxmlformats.org/markup-compatibility/2006">
              <mc:Choice xmlns:v="urn:schemas-microsoft-com:vml" Requires="v">
                <p:oleObj spid="_x0000_s190522" name="Equation" r:id="rId20" imgW="1650960" imgH="431640" progId="Equation.DSMT4">
                  <p:embed/>
                </p:oleObj>
              </mc:Choice>
              <mc:Fallback>
                <p:oleObj name="Equation" r:id="rId20" imgW="1650960" imgH="431640" progId="Equation.DSMT4">
                  <p:embed/>
                  <p:pic>
                    <p:nvPicPr>
                      <p:cNvPr id="52287" name="Object 63"/>
                      <p:cNvPicPr>
                        <a:picLocks noChangeAspect="1" noChangeArrowheads="1"/>
                      </p:cNvPicPr>
                      <p:nvPr/>
                    </p:nvPicPr>
                    <p:blipFill>
                      <a:blip r:embed="rId21"/>
                      <a:srcRect/>
                      <a:stretch>
                        <a:fillRect/>
                      </a:stretch>
                    </p:blipFill>
                    <p:spPr bwMode="auto">
                      <a:xfrm>
                        <a:off x="4967288" y="5639271"/>
                        <a:ext cx="333375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99" name="Text Box 75"/>
          <p:cNvSpPr txBox="1">
            <a:spLocks noChangeArrowheads="1"/>
          </p:cNvSpPr>
          <p:nvPr/>
        </p:nvSpPr>
        <p:spPr bwMode="auto">
          <a:xfrm>
            <a:off x="1763713" y="1484784"/>
            <a:ext cx="30956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t>画相量图计算</a:t>
            </a:r>
          </a:p>
        </p:txBody>
      </p:sp>
      <p:sp>
        <p:nvSpPr>
          <p:cNvPr id="52332" name="Text Box 108"/>
          <p:cNvSpPr txBox="1">
            <a:spLocks noChangeArrowheads="1"/>
          </p:cNvSpPr>
          <p:nvPr/>
        </p:nvSpPr>
        <p:spPr bwMode="auto">
          <a:xfrm>
            <a:off x="468313" y="1484784"/>
            <a:ext cx="1152525" cy="519112"/>
          </a:xfrm>
          <a:prstGeom prst="rect">
            <a:avLst/>
          </a:prstGeom>
          <a:solidFill>
            <a:srgbClr val="9900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solidFill>
                  <a:schemeClr val="bg1"/>
                </a:solidFill>
                <a:latin typeface="宋体" panose="02010600030101010101" pitchFamily="2" charset="-122"/>
                <a:ea typeface="宋体" panose="02010600030101010101" pitchFamily="2" charset="-122"/>
              </a:rPr>
              <a:t>解法</a:t>
            </a:r>
            <a:r>
              <a:rPr lang="en-US" altLang="zh-CN" sz="2800" b="0" dirty="0">
                <a:solidFill>
                  <a:schemeClr val="bg1"/>
                </a:solidFill>
                <a:ea typeface="宋体" panose="02010600030101010101" pitchFamily="2" charset="-122"/>
              </a:rPr>
              <a:t>2</a:t>
            </a:r>
          </a:p>
        </p:txBody>
      </p:sp>
      <p:grpSp>
        <p:nvGrpSpPr>
          <p:cNvPr id="68" name="Group 97"/>
          <p:cNvGrpSpPr>
            <a:grpSpLocks/>
          </p:cNvGrpSpPr>
          <p:nvPr/>
        </p:nvGrpSpPr>
        <p:grpSpPr bwMode="auto">
          <a:xfrm>
            <a:off x="4972116" y="1759421"/>
            <a:ext cx="3884613" cy="1727200"/>
            <a:chOff x="476" y="2251"/>
            <a:chExt cx="2447" cy="1088"/>
          </a:xfrm>
        </p:grpSpPr>
        <p:sp>
          <p:nvSpPr>
            <p:cNvPr id="69" name="Oval 98"/>
            <p:cNvSpPr>
              <a:spLocks noChangeArrowheads="1"/>
            </p:cNvSpPr>
            <p:nvPr/>
          </p:nvSpPr>
          <p:spPr bwMode="auto">
            <a:xfrm>
              <a:off x="476" y="2704"/>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aphicFrame>
          <p:nvGraphicFramePr>
            <p:cNvPr id="70" name="Object 99"/>
            <p:cNvGraphicFramePr>
              <a:graphicFrameLocks noChangeAspect="1"/>
            </p:cNvGraphicFramePr>
            <p:nvPr>
              <p:extLst>
                <p:ext uri="{D42A27DB-BD31-4B8C-83A1-F6EECF244321}">
                  <p14:modId xmlns:p14="http://schemas.microsoft.com/office/powerpoint/2010/main" val="4054411108"/>
                </p:ext>
              </p:extLst>
            </p:nvPr>
          </p:nvGraphicFramePr>
          <p:xfrm>
            <a:off x="891" y="2765"/>
            <a:ext cx="194" cy="240"/>
          </p:xfrm>
          <a:graphic>
            <a:graphicData uri="http://schemas.openxmlformats.org/presentationml/2006/ole">
              <mc:AlternateContent xmlns:mc="http://schemas.openxmlformats.org/markup-compatibility/2006">
                <mc:Choice xmlns:v="urn:schemas-microsoft-com:vml" Requires="v">
                  <p:oleObj spid="_x0000_s190523" name="Equation" r:id="rId22" imgW="164880" imgH="203040" progId="Equation.DSMT4">
                    <p:embed/>
                  </p:oleObj>
                </mc:Choice>
                <mc:Fallback>
                  <p:oleObj name="Equation" r:id="rId22" imgW="164880" imgH="203040" progId="Equation.DSMT4">
                    <p:embed/>
                    <p:pic>
                      <p:nvPicPr>
                        <p:cNvPr id="53347" name="Object 99"/>
                        <p:cNvPicPr>
                          <a:picLocks noChangeAspect="1" noChangeArrowheads="1"/>
                        </p:cNvPicPr>
                        <p:nvPr/>
                      </p:nvPicPr>
                      <p:blipFill>
                        <a:blip r:embed="rId23"/>
                        <a:srcRect/>
                        <a:stretch>
                          <a:fillRect/>
                        </a:stretch>
                      </p:blipFill>
                      <p:spPr bwMode="auto">
                        <a:xfrm>
                          <a:off x="891" y="2765"/>
                          <a:ext cx="19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1" name="Text Box 100"/>
            <p:cNvSpPr txBox="1">
              <a:spLocks noChangeArrowheads="1"/>
            </p:cNvSpPr>
            <p:nvPr/>
          </p:nvSpPr>
          <p:spPr bwMode="auto">
            <a:xfrm>
              <a:off x="1924" y="2411"/>
              <a:ext cx="49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dirty="0">
                  <a:latin typeface="Times New Roman" panose="02020603050405020304" pitchFamily="18" charset="0"/>
                  <a:ea typeface="宋体" panose="02010600030101010101" pitchFamily="2" charset="-122"/>
                </a:rPr>
                <a:t>-</a:t>
              </a:r>
              <a:r>
                <a:rPr kumimoji="1" lang="en-US" altLang="zh-CN" sz="2800" b="0" dirty="0" err="1">
                  <a:latin typeface="Times New Roman" panose="02020603050405020304" pitchFamily="18" charset="0"/>
                  <a:ea typeface="宋体" panose="02010600030101010101" pitchFamily="2" charset="-122"/>
                </a:rPr>
                <a:t>j</a:t>
              </a:r>
              <a:r>
                <a:rPr kumimoji="1" lang="en-US" altLang="zh-CN" sz="2800" b="0" i="1" dirty="0" err="1">
                  <a:latin typeface="Times New Roman" panose="02020603050405020304" pitchFamily="18" charset="0"/>
                  <a:ea typeface="宋体" panose="02010600030101010101" pitchFamily="2" charset="-122"/>
                </a:rPr>
                <a:t>X</a:t>
              </a:r>
              <a:r>
                <a:rPr kumimoji="1" lang="en-US" altLang="zh-CN" sz="2800" b="0" baseline="-25000" dirty="0" err="1">
                  <a:latin typeface="Times New Roman" panose="02020603050405020304" pitchFamily="18" charset="0"/>
                  <a:ea typeface="宋体" panose="02010600030101010101" pitchFamily="2" charset="-122"/>
                </a:rPr>
                <a:t>C</a:t>
              </a:r>
              <a:endParaRPr kumimoji="1" lang="en-US" altLang="zh-CN" sz="2800" b="0" baseline="-25000" dirty="0">
                <a:latin typeface="Times New Roman" panose="02020603050405020304" pitchFamily="18" charset="0"/>
                <a:ea typeface="宋体" panose="02010600030101010101" pitchFamily="2" charset="-122"/>
              </a:endParaRPr>
            </a:p>
          </p:txBody>
        </p:sp>
        <p:graphicFrame>
          <p:nvGraphicFramePr>
            <p:cNvPr id="72" name="Object 101"/>
            <p:cNvGraphicFramePr>
              <a:graphicFrameLocks noChangeAspect="1"/>
            </p:cNvGraphicFramePr>
            <p:nvPr>
              <p:extLst>
                <p:ext uri="{D42A27DB-BD31-4B8C-83A1-F6EECF244321}">
                  <p14:modId xmlns:p14="http://schemas.microsoft.com/office/powerpoint/2010/main" val="1480982483"/>
                </p:ext>
              </p:extLst>
            </p:nvPr>
          </p:nvGraphicFramePr>
          <p:xfrm>
            <a:off x="1526" y="2992"/>
            <a:ext cx="171" cy="296"/>
          </p:xfrm>
          <a:graphic>
            <a:graphicData uri="http://schemas.openxmlformats.org/presentationml/2006/ole">
              <mc:AlternateContent xmlns:mc="http://schemas.openxmlformats.org/markup-compatibility/2006">
                <mc:Choice xmlns:v="urn:schemas-microsoft-com:vml" Requires="v">
                  <p:oleObj spid="_x0000_s190524" name="Equation" r:id="rId24" imgW="139680" imgH="241200" progId="Equation.DSMT4">
                    <p:embed/>
                  </p:oleObj>
                </mc:Choice>
                <mc:Fallback>
                  <p:oleObj name="Equation" r:id="rId24" imgW="139680" imgH="241200" progId="Equation.DSMT4">
                    <p:embed/>
                    <p:pic>
                      <p:nvPicPr>
                        <p:cNvPr id="53349" name="Object 101"/>
                        <p:cNvPicPr>
                          <a:picLocks noChangeAspect="1" noChangeArrowheads="1"/>
                        </p:cNvPicPr>
                        <p:nvPr/>
                      </p:nvPicPr>
                      <p:blipFill>
                        <a:blip r:embed="rId25"/>
                        <a:srcRect/>
                        <a:stretch>
                          <a:fillRect/>
                        </a:stretch>
                      </p:blipFill>
                      <p:spPr bwMode="auto">
                        <a:xfrm>
                          <a:off x="1526" y="2992"/>
                          <a:ext cx="171"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3" name="Object 102"/>
            <p:cNvGraphicFramePr>
              <a:graphicFrameLocks noChangeAspect="1"/>
            </p:cNvGraphicFramePr>
            <p:nvPr>
              <p:extLst>
                <p:ext uri="{D42A27DB-BD31-4B8C-83A1-F6EECF244321}">
                  <p14:modId xmlns:p14="http://schemas.microsoft.com/office/powerpoint/2010/main" val="2127474776"/>
                </p:ext>
              </p:extLst>
            </p:nvPr>
          </p:nvGraphicFramePr>
          <p:xfrm>
            <a:off x="2125" y="3014"/>
            <a:ext cx="196" cy="313"/>
          </p:xfrm>
          <a:graphic>
            <a:graphicData uri="http://schemas.openxmlformats.org/presentationml/2006/ole">
              <mc:AlternateContent xmlns:mc="http://schemas.openxmlformats.org/markup-compatibility/2006">
                <mc:Choice xmlns:v="urn:schemas-microsoft-com:vml" Requires="v">
                  <p:oleObj spid="_x0000_s190525" name="Equation" r:id="rId26" imgW="152280" imgH="241200" progId="Equation.DSMT4">
                    <p:embed/>
                  </p:oleObj>
                </mc:Choice>
                <mc:Fallback>
                  <p:oleObj name="Equation" r:id="rId26" imgW="152280" imgH="241200" progId="Equation.DSMT4">
                    <p:embed/>
                    <p:pic>
                      <p:nvPicPr>
                        <p:cNvPr id="53350" name="Object 102"/>
                        <p:cNvPicPr>
                          <a:picLocks noChangeAspect="1" noChangeArrowheads="1"/>
                        </p:cNvPicPr>
                        <p:nvPr/>
                      </p:nvPicPr>
                      <p:blipFill>
                        <a:blip r:embed="rId27"/>
                        <a:srcRect/>
                        <a:stretch>
                          <a:fillRect/>
                        </a:stretch>
                      </p:blipFill>
                      <p:spPr bwMode="auto">
                        <a:xfrm>
                          <a:off x="2125" y="3014"/>
                          <a:ext cx="196" cy="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Text Box 103"/>
            <p:cNvSpPr txBox="1">
              <a:spLocks noChangeArrowheads="1"/>
            </p:cNvSpPr>
            <p:nvPr/>
          </p:nvSpPr>
          <p:spPr bwMode="auto">
            <a:xfrm>
              <a:off x="648" y="2457"/>
              <a:ext cx="244" cy="33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75" name="Text Box 104"/>
            <p:cNvSpPr txBox="1">
              <a:spLocks noChangeArrowheads="1"/>
            </p:cNvSpPr>
            <p:nvPr/>
          </p:nvSpPr>
          <p:spPr bwMode="auto">
            <a:xfrm>
              <a:off x="657" y="2955"/>
              <a:ext cx="212" cy="330"/>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_</a:t>
              </a:r>
            </a:p>
          </p:txBody>
        </p:sp>
        <p:sp>
          <p:nvSpPr>
            <p:cNvPr id="76" name="Line 105"/>
            <p:cNvSpPr>
              <a:spLocks noChangeShapeType="1"/>
            </p:cNvSpPr>
            <p:nvPr/>
          </p:nvSpPr>
          <p:spPr bwMode="auto">
            <a:xfrm>
              <a:off x="657" y="3339"/>
              <a:ext cx="176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7" name="Line 106"/>
            <p:cNvSpPr>
              <a:spLocks noChangeShapeType="1"/>
            </p:cNvSpPr>
            <p:nvPr/>
          </p:nvSpPr>
          <p:spPr bwMode="auto">
            <a:xfrm>
              <a:off x="657" y="2341"/>
              <a:ext cx="0" cy="99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8" name="Text Box 107"/>
            <p:cNvSpPr txBox="1">
              <a:spLocks noChangeArrowheads="1"/>
            </p:cNvSpPr>
            <p:nvPr/>
          </p:nvSpPr>
          <p:spPr bwMode="auto">
            <a:xfrm>
              <a:off x="1513" y="2638"/>
              <a:ext cx="255"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p>
          </p:txBody>
        </p:sp>
        <p:sp>
          <p:nvSpPr>
            <p:cNvPr id="79" name="Line 108"/>
            <p:cNvSpPr>
              <a:spLocks noChangeShapeType="1"/>
            </p:cNvSpPr>
            <p:nvPr/>
          </p:nvSpPr>
          <p:spPr bwMode="auto">
            <a:xfrm>
              <a:off x="793" y="2432"/>
              <a:ext cx="240" cy="0"/>
            </a:xfrm>
            <a:prstGeom prst="line">
              <a:avLst/>
            </a:prstGeom>
            <a:noFill/>
            <a:ln w="381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80" name="Line 109"/>
            <p:cNvSpPr>
              <a:spLocks noChangeShapeType="1"/>
            </p:cNvSpPr>
            <p:nvPr/>
          </p:nvSpPr>
          <p:spPr bwMode="auto">
            <a:xfrm flipH="1">
              <a:off x="1791" y="2341"/>
              <a:ext cx="0" cy="998"/>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1" name="Line 110"/>
            <p:cNvSpPr>
              <a:spLocks noChangeShapeType="1"/>
            </p:cNvSpPr>
            <p:nvPr/>
          </p:nvSpPr>
          <p:spPr bwMode="auto">
            <a:xfrm>
              <a:off x="2426" y="2341"/>
              <a:ext cx="0" cy="454"/>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2" name="Line 111"/>
            <p:cNvSpPr>
              <a:spLocks noChangeShapeType="1"/>
            </p:cNvSpPr>
            <p:nvPr/>
          </p:nvSpPr>
          <p:spPr bwMode="auto">
            <a:xfrm flipH="1">
              <a:off x="2426" y="2886"/>
              <a:ext cx="0" cy="453"/>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83" name="Object 112"/>
            <p:cNvGraphicFramePr>
              <a:graphicFrameLocks noChangeAspect="1"/>
            </p:cNvGraphicFramePr>
            <p:nvPr>
              <p:extLst>
                <p:ext uri="{D42A27DB-BD31-4B8C-83A1-F6EECF244321}">
                  <p14:modId xmlns:p14="http://schemas.microsoft.com/office/powerpoint/2010/main" val="482889751"/>
                </p:ext>
              </p:extLst>
            </p:nvPr>
          </p:nvGraphicFramePr>
          <p:xfrm>
            <a:off x="930" y="2448"/>
            <a:ext cx="158" cy="240"/>
          </p:xfrm>
          <a:graphic>
            <a:graphicData uri="http://schemas.openxmlformats.org/presentationml/2006/ole">
              <mc:AlternateContent xmlns:mc="http://schemas.openxmlformats.org/markup-compatibility/2006">
                <mc:Choice xmlns:v="urn:schemas-microsoft-com:vml" Requires="v">
                  <p:oleObj spid="_x0000_s190526" name="Equation" r:id="rId28" imgW="126720" imgH="190440" progId="Equation.DSMT4">
                    <p:embed/>
                  </p:oleObj>
                </mc:Choice>
                <mc:Fallback>
                  <p:oleObj name="Equation" r:id="rId28" imgW="126720" imgH="190440" progId="Equation.DSMT4">
                    <p:embed/>
                    <p:pic>
                      <p:nvPicPr>
                        <p:cNvPr id="53360" name="Object 112"/>
                        <p:cNvPicPr>
                          <a:picLocks noChangeAspect="1" noChangeArrowheads="1"/>
                        </p:cNvPicPr>
                        <p:nvPr/>
                      </p:nvPicPr>
                      <p:blipFill>
                        <a:blip r:embed="rId29"/>
                        <a:srcRect/>
                        <a:stretch>
                          <a:fillRect/>
                        </a:stretch>
                      </p:blipFill>
                      <p:spPr bwMode="auto">
                        <a:xfrm>
                          <a:off x="930" y="2448"/>
                          <a:ext cx="158"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4" name="Line 113"/>
            <p:cNvSpPr>
              <a:spLocks noChangeShapeType="1"/>
            </p:cNvSpPr>
            <p:nvPr/>
          </p:nvSpPr>
          <p:spPr bwMode="auto">
            <a:xfrm>
              <a:off x="1746" y="3067"/>
              <a:ext cx="0" cy="22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5" name="Line 114"/>
            <p:cNvSpPr>
              <a:spLocks noChangeShapeType="1"/>
            </p:cNvSpPr>
            <p:nvPr/>
          </p:nvSpPr>
          <p:spPr bwMode="auto">
            <a:xfrm>
              <a:off x="2336" y="3022"/>
              <a:ext cx="0" cy="27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6" name="Line 115"/>
            <p:cNvSpPr>
              <a:spLocks noChangeShapeType="1"/>
            </p:cNvSpPr>
            <p:nvPr/>
          </p:nvSpPr>
          <p:spPr bwMode="auto">
            <a:xfrm>
              <a:off x="657" y="2341"/>
              <a:ext cx="454"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7" name="Line 116"/>
            <p:cNvSpPr>
              <a:spLocks noChangeShapeType="1"/>
            </p:cNvSpPr>
            <p:nvPr/>
          </p:nvSpPr>
          <p:spPr bwMode="auto">
            <a:xfrm>
              <a:off x="1519" y="2341"/>
              <a:ext cx="907"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8" name="Text Box 117"/>
            <p:cNvSpPr txBox="1">
              <a:spLocks noChangeArrowheads="1"/>
            </p:cNvSpPr>
            <p:nvPr/>
          </p:nvSpPr>
          <p:spPr bwMode="auto">
            <a:xfrm>
              <a:off x="1147" y="2374"/>
              <a:ext cx="40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dirty="0" err="1">
                  <a:latin typeface="Times New Roman" panose="02020603050405020304" pitchFamily="18" charset="0"/>
                  <a:ea typeface="宋体" panose="02010600030101010101" pitchFamily="2" charset="-122"/>
                </a:rPr>
                <a:t>j</a:t>
              </a:r>
              <a:r>
                <a:rPr kumimoji="1" lang="en-US" altLang="zh-CN" sz="2800" b="0" i="1" dirty="0" err="1">
                  <a:latin typeface="Times New Roman" panose="02020603050405020304" pitchFamily="18" charset="0"/>
                  <a:ea typeface="宋体" panose="02010600030101010101" pitchFamily="2" charset="-122"/>
                </a:rPr>
                <a:t>X</a:t>
              </a:r>
              <a:r>
                <a:rPr kumimoji="1" lang="en-US" altLang="zh-CN" sz="2800" b="0" baseline="-25000" dirty="0" err="1">
                  <a:latin typeface="Times New Roman" panose="02020603050405020304" pitchFamily="18" charset="0"/>
                  <a:ea typeface="宋体" panose="02010600030101010101" pitchFamily="2" charset="-122"/>
                </a:rPr>
                <a:t>L</a:t>
              </a:r>
              <a:endParaRPr kumimoji="1" lang="en-US" altLang="zh-CN" sz="2800" b="0" baseline="-25000" dirty="0">
                <a:latin typeface="Times New Roman" panose="02020603050405020304" pitchFamily="18" charset="0"/>
                <a:ea typeface="宋体" panose="02010600030101010101" pitchFamily="2" charset="-122"/>
              </a:endParaRPr>
            </a:p>
          </p:txBody>
        </p:sp>
        <p:sp>
          <p:nvSpPr>
            <p:cNvPr id="89" name="Text Box 118"/>
            <p:cNvSpPr txBox="1">
              <a:spLocks noChangeArrowheads="1"/>
            </p:cNvSpPr>
            <p:nvPr/>
          </p:nvSpPr>
          <p:spPr bwMode="auto">
            <a:xfrm>
              <a:off x="2542" y="2683"/>
              <a:ext cx="38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U</a:t>
              </a:r>
              <a:r>
                <a:rPr kumimoji="1" lang="en-US" altLang="zh-CN" sz="2800" b="0" baseline="-25000">
                  <a:latin typeface="Times New Roman" panose="02020603050405020304" pitchFamily="18" charset="0"/>
                  <a:ea typeface="宋体" panose="02010600030101010101" pitchFamily="2" charset="-122"/>
                </a:rPr>
                <a:t>C</a:t>
              </a:r>
            </a:p>
          </p:txBody>
        </p:sp>
        <p:sp>
          <p:nvSpPr>
            <p:cNvPr id="90" name="Text Box 119"/>
            <p:cNvSpPr txBox="1">
              <a:spLocks noChangeArrowheads="1"/>
            </p:cNvSpPr>
            <p:nvPr/>
          </p:nvSpPr>
          <p:spPr bwMode="auto">
            <a:xfrm>
              <a:off x="2417" y="2412"/>
              <a:ext cx="24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91" name="Text Box 120"/>
            <p:cNvSpPr txBox="1">
              <a:spLocks noChangeArrowheads="1"/>
            </p:cNvSpPr>
            <p:nvPr/>
          </p:nvSpPr>
          <p:spPr bwMode="auto">
            <a:xfrm>
              <a:off x="2417" y="3001"/>
              <a:ext cx="22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宋体" panose="02010600030101010101" pitchFamily="2" charset="-122"/>
                  <a:ea typeface="宋体" panose="02010600030101010101" pitchFamily="2" charset="-122"/>
                </a:rPr>
                <a:t>-</a:t>
              </a:r>
              <a:endParaRPr kumimoji="1" lang="en-US" altLang="zh-CN" sz="2800" b="0" baseline="-25000">
                <a:ea typeface="宋体" panose="02010600030101010101" pitchFamily="2" charset="-122"/>
              </a:endParaRPr>
            </a:p>
          </p:txBody>
        </p:sp>
        <p:grpSp>
          <p:nvGrpSpPr>
            <p:cNvPr id="92" name="Group 121"/>
            <p:cNvGrpSpPr>
              <a:grpSpLocks/>
            </p:cNvGrpSpPr>
            <p:nvPr/>
          </p:nvGrpSpPr>
          <p:grpSpPr bwMode="auto">
            <a:xfrm>
              <a:off x="2290" y="2795"/>
              <a:ext cx="240" cy="93"/>
              <a:chOff x="3787" y="2478"/>
              <a:chExt cx="240" cy="93"/>
            </a:xfrm>
          </p:grpSpPr>
          <p:sp>
            <p:nvSpPr>
              <p:cNvPr id="98" name="Line 122"/>
              <p:cNvSpPr>
                <a:spLocks noChangeShapeType="1"/>
              </p:cNvSpPr>
              <p:nvPr/>
            </p:nvSpPr>
            <p:spPr bwMode="auto">
              <a:xfrm flipV="1">
                <a:off x="3787" y="2568"/>
                <a:ext cx="240"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99" name="Line 123"/>
              <p:cNvSpPr>
                <a:spLocks noChangeShapeType="1"/>
              </p:cNvSpPr>
              <p:nvPr/>
            </p:nvSpPr>
            <p:spPr bwMode="auto">
              <a:xfrm>
                <a:off x="3787" y="2478"/>
                <a:ext cx="240"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grpSp>
        <p:sp>
          <p:nvSpPr>
            <p:cNvPr id="93" name="Rectangle 124"/>
            <p:cNvSpPr>
              <a:spLocks noChangeArrowheads="1"/>
            </p:cNvSpPr>
            <p:nvPr/>
          </p:nvSpPr>
          <p:spPr bwMode="auto">
            <a:xfrm>
              <a:off x="1746" y="2659"/>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94" name="Group 125"/>
            <p:cNvGrpSpPr>
              <a:grpSpLocks/>
            </p:cNvGrpSpPr>
            <p:nvPr/>
          </p:nvGrpSpPr>
          <p:grpSpPr bwMode="auto">
            <a:xfrm>
              <a:off x="1066" y="2251"/>
              <a:ext cx="499" cy="590"/>
              <a:chOff x="476" y="663"/>
              <a:chExt cx="771" cy="862"/>
            </a:xfrm>
          </p:grpSpPr>
          <p:sp>
            <p:nvSpPr>
              <p:cNvPr id="95" name="AutoShape 126"/>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96" name="AutoShape 127"/>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97" name="AutoShape 128"/>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
        <p:nvSpPr>
          <p:cNvPr id="100" name="Text Box 2"/>
          <p:cNvSpPr txBox="1">
            <a:spLocks noChangeArrowheads="1"/>
          </p:cNvSpPr>
          <p:nvPr/>
        </p:nvSpPr>
        <p:spPr bwMode="auto">
          <a:xfrm>
            <a:off x="382930" y="441666"/>
            <a:ext cx="760543"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98000" rIns="198000">
            <a:spAutoFit/>
          </a:bodyPr>
          <a:lstStyle/>
          <a:p>
            <a:pPr>
              <a:spcBef>
                <a:spcPct val="50000"/>
              </a:spcBef>
            </a:pPr>
            <a:r>
              <a:rPr lang="zh-CN" altLang="en-US" sz="2800" dirty="0">
                <a:latin typeface="宋体" panose="02010600030101010101" pitchFamily="2" charset="-122"/>
                <a:ea typeface="宋体" panose="02010600030101010101" pitchFamily="2" charset="-122"/>
              </a:rPr>
              <a:t>例</a:t>
            </a:r>
            <a:endParaRPr lang="en-US" altLang="zh-CN" sz="2800" b="0" dirty="0">
              <a:ea typeface="宋体" panose="02010600030101010101" pitchFamily="2" charset="-122"/>
            </a:endParaRPr>
          </a:p>
        </p:txBody>
      </p:sp>
      <p:sp>
        <p:nvSpPr>
          <p:cNvPr id="101" name="Text Box 4"/>
          <p:cNvSpPr txBox="1">
            <a:spLocks noChangeArrowheads="1"/>
          </p:cNvSpPr>
          <p:nvPr/>
        </p:nvSpPr>
        <p:spPr bwMode="auto">
          <a:xfrm>
            <a:off x="1319555" y="297204"/>
            <a:ext cx="7488237" cy="1126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spcBef>
                <a:spcPct val="50000"/>
              </a:spcBef>
            </a:pPr>
            <a:r>
              <a:rPr lang="zh-CN" altLang="en-US" sz="2800" dirty="0"/>
              <a:t>图示电路</a:t>
            </a:r>
            <a:r>
              <a:rPr lang="en-US" altLang="zh-CN" sz="2800" b="0" i="1" dirty="0">
                <a:ea typeface="仿宋_GB2312" pitchFamily="49" charset="-122"/>
              </a:rPr>
              <a:t>I</a:t>
            </a:r>
            <a:r>
              <a:rPr lang="en-US" altLang="zh-CN" sz="2800" b="0" baseline="-25000" dirty="0">
                <a:ea typeface="仿宋_GB2312" pitchFamily="49" charset="-122"/>
              </a:rPr>
              <a:t>1</a:t>
            </a:r>
            <a:r>
              <a:rPr lang="en-US" altLang="zh-CN" sz="2800" b="0" dirty="0">
                <a:ea typeface="仿宋_GB2312" pitchFamily="49" charset="-122"/>
              </a:rPr>
              <a:t>=</a:t>
            </a:r>
            <a:r>
              <a:rPr lang="en-US" altLang="zh-CN" sz="2800" b="0" i="1" dirty="0">
                <a:ea typeface="仿宋_GB2312" pitchFamily="49" charset="-122"/>
              </a:rPr>
              <a:t>I</a:t>
            </a:r>
            <a:r>
              <a:rPr lang="en-US" altLang="zh-CN" sz="2800" b="0" baseline="-25000" dirty="0">
                <a:ea typeface="仿宋_GB2312" pitchFamily="49" charset="-122"/>
              </a:rPr>
              <a:t>2</a:t>
            </a:r>
            <a:r>
              <a:rPr lang="en-US" altLang="zh-CN" sz="2800" b="0" dirty="0">
                <a:ea typeface="仿宋_GB2312" pitchFamily="49" charset="-122"/>
              </a:rPr>
              <a:t>=5A</a:t>
            </a:r>
            <a:r>
              <a:rPr lang="zh-CN" altLang="en-US" sz="2800" b="0" dirty="0">
                <a:ea typeface="仿宋_GB2312" pitchFamily="49" charset="-122"/>
              </a:rPr>
              <a:t>，</a:t>
            </a:r>
            <a:r>
              <a:rPr lang="en-US" altLang="zh-CN" sz="2800" b="0" i="1" dirty="0">
                <a:ea typeface="仿宋_GB2312" pitchFamily="49" charset="-122"/>
              </a:rPr>
              <a:t>U</a:t>
            </a:r>
            <a:r>
              <a:rPr lang="zh-CN" altLang="en-US" sz="2800" b="0" dirty="0">
                <a:ea typeface="仿宋_GB2312" pitchFamily="49" charset="-122"/>
              </a:rPr>
              <a:t>＝</a:t>
            </a:r>
            <a:r>
              <a:rPr lang="en-US" altLang="zh-CN" sz="2800" b="0" dirty="0">
                <a:ea typeface="仿宋_GB2312" pitchFamily="49" charset="-122"/>
              </a:rPr>
              <a:t>50V</a:t>
            </a:r>
            <a:r>
              <a:rPr lang="zh-CN" altLang="en-US" sz="2800" dirty="0">
                <a:ea typeface="仿宋_GB2312" pitchFamily="49" charset="-122"/>
              </a:rPr>
              <a:t>，</a:t>
            </a:r>
            <a:r>
              <a:rPr lang="zh-CN" altLang="en-US" sz="2800" dirty="0"/>
              <a:t>总电压与总电流同相位，求</a:t>
            </a:r>
            <a:r>
              <a:rPr lang="en-US" altLang="zh-CN" sz="2800" b="0" i="1" dirty="0">
                <a:ea typeface="仿宋_GB2312" pitchFamily="49" charset="-122"/>
              </a:rPr>
              <a:t>I</a:t>
            </a:r>
            <a:r>
              <a:rPr lang="zh-CN" altLang="en-US" sz="2800" b="0" i="1" dirty="0">
                <a:ea typeface="仿宋_GB2312" pitchFamily="49" charset="-122"/>
              </a:rPr>
              <a:t>、</a:t>
            </a:r>
            <a:r>
              <a:rPr lang="en-US" altLang="zh-CN" sz="2800" b="0" i="1" dirty="0">
                <a:ea typeface="仿宋_GB2312" pitchFamily="49" charset="-122"/>
              </a:rPr>
              <a:t>R</a:t>
            </a:r>
            <a:r>
              <a:rPr lang="zh-CN" altLang="en-US" sz="2800" b="0" i="1" dirty="0">
                <a:ea typeface="仿宋_GB2312" pitchFamily="49" charset="-122"/>
              </a:rPr>
              <a:t>、</a:t>
            </a:r>
            <a:r>
              <a:rPr lang="en-US" altLang="zh-CN" sz="2800" b="0" i="1" dirty="0">
                <a:ea typeface="仿宋_GB2312" pitchFamily="49" charset="-122"/>
              </a:rPr>
              <a:t>X</a:t>
            </a:r>
            <a:r>
              <a:rPr lang="en-US" altLang="zh-CN" sz="2800" b="0" baseline="-25000" dirty="0">
                <a:ea typeface="仿宋_GB2312" pitchFamily="49" charset="-122"/>
              </a:rPr>
              <a:t>C</a:t>
            </a:r>
            <a:r>
              <a:rPr lang="zh-CN" altLang="en-US" sz="2800" b="0" i="1" dirty="0">
                <a:ea typeface="仿宋_GB2312" pitchFamily="49" charset="-122"/>
              </a:rPr>
              <a:t>、</a:t>
            </a:r>
            <a:r>
              <a:rPr lang="en-US" altLang="zh-CN" sz="2800" b="0" i="1" dirty="0">
                <a:ea typeface="仿宋_GB2312" pitchFamily="49" charset="-122"/>
              </a:rPr>
              <a:t>X</a:t>
            </a:r>
            <a:r>
              <a:rPr lang="en-US" altLang="zh-CN" sz="2800" b="0" baseline="-25000" dirty="0">
                <a:ea typeface="仿宋_GB2312" pitchFamily="49" charset="-122"/>
              </a:rPr>
              <a:t>L</a:t>
            </a:r>
            <a:r>
              <a:rPr lang="zh-CN" altLang="en-US" sz="2800" i="1" dirty="0">
                <a:ea typeface="仿宋_GB2312" pitchFamily="49" charset="-122"/>
              </a:rPr>
              <a:t>。</a:t>
            </a:r>
          </a:p>
        </p:txBody>
      </p:sp>
    </p:spTree>
    <p:extLst>
      <p:ext uri="{BB962C8B-B14F-4D97-AF65-F5344CB8AC3E}">
        <p14:creationId xmlns:p14="http://schemas.microsoft.com/office/powerpoint/2010/main" val="8266119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52332"/>
                                        </p:tgtEl>
                                        <p:attrNameLst>
                                          <p:attrName>style.visibility</p:attrName>
                                        </p:attrNameLst>
                                      </p:cBhvr>
                                      <p:to>
                                        <p:strVal val="visible"/>
                                      </p:to>
                                    </p:set>
                                    <p:anim calcmode="lin" valueType="num">
                                      <p:cBhvr>
                                        <p:cTn id="7" dur="1000" fill="hold"/>
                                        <p:tgtEl>
                                          <p:spTgt spid="52332"/>
                                        </p:tgtEl>
                                        <p:attrNameLst>
                                          <p:attrName>ppt_w</p:attrName>
                                        </p:attrNameLst>
                                      </p:cBhvr>
                                      <p:tavLst>
                                        <p:tav tm="0">
                                          <p:val>
                                            <p:fltVal val="0"/>
                                          </p:val>
                                        </p:tav>
                                        <p:tav tm="100000">
                                          <p:val>
                                            <p:strVal val="#ppt_w"/>
                                          </p:val>
                                        </p:tav>
                                      </p:tavLst>
                                    </p:anim>
                                    <p:anim calcmode="lin" valueType="num">
                                      <p:cBhvr>
                                        <p:cTn id="8" dur="1000" fill="hold"/>
                                        <p:tgtEl>
                                          <p:spTgt spid="52332"/>
                                        </p:tgtEl>
                                        <p:attrNameLst>
                                          <p:attrName>ppt_h</p:attrName>
                                        </p:attrNameLst>
                                      </p:cBhvr>
                                      <p:tavLst>
                                        <p:tav tm="0">
                                          <p:val>
                                            <p:fltVal val="0"/>
                                          </p:val>
                                        </p:tav>
                                        <p:tav tm="100000">
                                          <p:val>
                                            <p:strVal val="#ppt_h"/>
                                          </p:val>
                                        </p:tav>
                                      </p:tavLst>
                                    </p:anim>
                                    <p:anim calcmode="lin" valueType="num">
                                      <p:cBhvr>
                                        <p:cTn id="9" dur="1000" fill="hold"/>
                                        <p:tgtEl>
                                          <p:spTgt spid="5233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233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52299"/>
                                        </p:tgtEl>
                                        <p:attrNameLst>
                                          <p:attrName>style.visibility</p:attrName>
                                        </p:attrNameLst>
                                      </p:cBhvr>
                                      <p:to>
                                        <p:strVal val="visible"/>
                                      </p:to>
                                    </p:set>
                                    <p:animEffect transition="in" filter="wipe(left)">
                                      <p:cBhvr>
                                        <p:cTn id="14" dur="1000"/>
                                        <p:tgtEl>
                                          <p:spTgt spid="52299"/>
                                        </p:tgtEl>
                                      </p:cBhvr>
                                    </p:animEffect>
                                  </p:childTnLst>
                                </p:cTn>
                              </p:par>
                            </p:childTnLst>
                          </p:cTn>
                        </p:par>
                        <p:par>
                          <p:cTn id="15" fill="hold" nodeType="withGroup">
                            <p:stCondLst>
                              <p:cond delay="2000"/>
                            </p:stCondLst>
                            <p:childTnLst>
                              <p:par>
                                <p:cTn id="16" presetID="3" presetClass="entr" presetSubtype="10" fill="hold"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blinds(horizontal)">
                                      <p:cBhvr>
                                        <p:cTn id="18" dur="500"/>
                                        <p:tgtEl>
                                          <p:spTgt spid="6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52276"/>
                                        </p:tgtEl>
                                        <p:attrNameLst>
                                          <p:attrName>style.visibility</p:attrName>
                                        </p:attrNameLst>
                                      </p:cBhvr>
                                      <p:to>
                                        <p:strVal val="visible"/>
                                      </p:to>
                                    </p:set>
                                    <p:animEffect transition="in" filter="wipe(left)">
                                      <p:cBhvr>
                                        <p:cTn id="23" dur="1000"/>
                                        <p:tgtEl>
                                          <p:spTgt spid="52276"/>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52277"/>
                                        </p:tgtEl>
                                        <p:attrNameLst>
                                          <p:attrName>style.visibility</p:attrName>
                                        </p:attrNameLst>
                                      </p:cBhvr>
                                      <p:to>
                                        <p:strVal val="visible"/>
                                      </p:to>
                                    </p:set>
                                    <p:animEffect transition="in" filter="wipe(left)">
                                      <p:cBhvr>
                                        <p:cTn id="28" dur="1000"/>
                                        <p:tgtEl>
                                          <p:spTgt spid="52277"/>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4" fill="hold" nodeType="clickEffect">
                                  <p:stCondLst>
                                    <p:cond delay="0"/>
                                  </p:stCondLst>
                                  <p:childTnLst>
                                    <p:set>
                                      <p:cBhvr>
                                        <p:cTn id="32" dur="1" fill="hold">
                                          <p:stCondLst>
                                            <p:cond delay="0"/>
                                          </p:stCondLst>
                                        </p:cTn>
                                        <p:tgtEl>
                                          <p:spTgt spid="52278"/>
                                        </p:tgtEl>
                                        <p:attrNameLst>
                                          <p:attrName>style.visibility</p:attrName>
                                        </p:attrNameLst>
                                      </p:cBhvr>
                                      <p:to>
                                        <p:strVal val="visible"/>
                                      </p:to>
                                    </p:set>
                                    <p:animEffect transition="in" filter="wipe(down)">
                                      <p:cBhvr>
                                        <p:cTn id="33" dur="1000"/>
                                        <p:tgtEl>
                                          <p:spTgt spid="5227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52279"/>
                                        </p:tgtEl>
                                        <p:attrNameLst>
                                          <p:attrName>style.visibility</p:attrName>
                                        </p:attrNameLst>
                                      </p:cBhvr>
                                      <p:to>
                                        <p:strVal val="visible"/>
                                      </p:to>
                                    </p:set>
                                    <p:animEffect transition="in" filter="wipe(down)">
                                      <p:cBhvr>
                                        <p:cTn id="38" dur="1000"/>
                                        <p:tgtEl>
                                          <p:spTgt spid="52279"/>
                                        </p:tgtEl>
                                      </p:cBhvr>
                                    </p:animEffect>
                                  </p:childTnLst>
                                </p:cTn>
                              </p:par>
                            </p:childTnLst>
                          </p:cTn>
                        </p:par>
                        <p:par>
                          <p:cTn id="39" fill="hold" nodeType="afterGroup">
                            <p:stCondLst>
                              <p:cond delay="1000"/>
                            </p:stCondLst>
                            <p:childTnLst>
                              <p:par>
                                <p:cTn id="40" presetID="1" presetClass="entr" presetSubtype="0" fill="hold" nodeType="afterEffect">
                                  <p:stCondLst>
                                    <p:cond delay="0"/>
                                  </p:stCondLst>
                                  <p:childTnLst>
                                    <p:set>
                                      <p:cBhvr>
                                        <p:cTn id="41" dur="1" fill="hold">
                                          <p:stCondLst>
                                            <p:cond delay="0"/>
                                          </p:stCondLst>
                                        </p:cTn>
                                        <p:tgtEl>
                                          <p:spTgt spid="52288"/>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4" fill="hold" nodeType="clickEffect">
                                  <p:stCondLst>
                                    <p:cond delay="0"/>
                                  </p:stCondLst>
                                  <p:childTnLst>
                                    <p:set>
                                      <p:cBhvr>
                                        <p:cTn id="45" dur="1" fill="hold">
                                          <p:stCondLst>
                                            <p:cond delay="0"/>
                                          </p:stCondLst>
                                        </p:cTn>
                                        <p:tgtEl>
                                          <p:spTgt spid="52280"/>
                                        </p:tgtEl>
                                        <p:attrNameLst>
                                          <p:attrName>style.visibility</p:attrName>
                                        </p:attrNameLst>
                                      </p:cBhvr>
                                      <p:to>
                                        <p:strVal val="visible"/>
                                      </p:to>
                                    </p:set>
                                    <p:animEffect transition="in" filter="wipe(down)">
                                      <p:cBhvr>
                                        <p:cTn id="46" dur="1000"/>
                                        <p:tgtEl>
                                          <p:spTgt spid="52280"/>
                                        </p:tgtEl>
                                      </p:cBhvr>
                                    </p:animEffect>
                                  </p:childTnLst>
                                </p:cTn>
                              </p:par>
                            </p:childTnLst>
                          </p:cTn>
                        </p:par>
                        <p:par>
                          <p:cTn id="47" fill="hold" nodeType="afterGroup">
                            <p:stCondLst>
                              <p:cond delay="1000"/>
                            </p:stCondLst>
                            <p:childTnLst>
                              <p:par>
                                <p:cTn id="48" presetID="12" presetClass="entr" presetSubtype="8" fill="hold" nodeType="afterEffect">
                                  <p:stCondLst>
                                    <p:cond delay="0"/>
                                  </p:stCondLst>
                                  <p:childTnLst>
                                    <p:set>
                                      <p:cBhvr>
                                        <p:cTn id="49" dur="1" fill="hold">
                                          <p:stCondLst>
                                            <p:cond delay="0"/>
                                          </p:stCondLst>
                                        </p:cTn>
                                        <p:tgtEl>
                                          <p:spTgt spid="52268"/>
                                        </p:tgtEl>
                                        <p:attrNameLst>
                                          <p:attrName>style.visibility</p:attrName>
                                        </p:attrNameLst>
                                      </p:cBhvr>
                                      <p:to>
                                        <p:strVal val="visible"/>
                                      </p:to>
                                    </p:set>
                                    <p:animEffect transition="in" filter="slide(fromLeft)">
                                      <p:cBhvr>
                                        <p:cTn id="50" dur="500"/>
                                        <p:tgtEl>
                                          <p:spTgt spid="5226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nodeType="clickEffect">
                                  <p:stCondLst>
                                    <p:cond delay="0"/>
                                  </p:stCondLst>
                                  <p:childTnLst>
                                    <p:set>
                                      <p:cBhvr>
                                        <p:cTn id="54" dur="1" fill="hold">
                                          <p:stCondLst>
                                            <p:cond delay="0"/>
                                          </p:stCondLst>
                                        </p:cTn>
                                        <p:tgtEl>
                                          <p:spTgt spid="52284"/>
                                        </p:tgtEl>
                                        <p:attrNameLst>
                                          <p:attrName>style.visibility</p:attrName>
                                        </p:attrNameLst>
                                      </p:cBhvr>
                                      <p:to>
                                        <p:strVal val="visible"/>
                                      </p:to>
                                    </p:set>
                                    <p:animEffect transition="in" filter="wipe(up)">
                                      <p:cBhvr>
                                        <p:cTn id="55" dur="1000"/>
                                        <p:tgtEl>
                                          <p:spTgt spid="5228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52285"/>
                                        </p:tgtEl>
                                        <p:attrNameLst>
                                          <p:attrName>style.visibility</p:attrName>
                                        </p:attrNameLst>
                                      </p:cBhvr>
                                      <p:to>
                                        <p:strVal val="visible"/>
                                      </p:to>
                                    </p:set>
                                    <p:animEffect transition="in" filter="fade">
                                      <p:cBhvr>
                                        <p:cTn id="60" dur="1000"/>
                                        <p:tgtEl>
                                          <p:spTgt spid="52285"/>
                                        </p:tgtEl>
                                      </p:cBhvr>
                                    </p:animEffect>
                                    <p:anim calcmode="lin" valueType="num">
                                      <p:cBhvr>
                                        <p:cTn id="61" dur="1000" fill="hold"/>
                                        <p:tgtEl>
                                          <p:spTgt spid="52285"/>
                                        </p:tgtEl>
                                        <p:attrNameLst>
                                          <p:attrName>ppt_x</p:attrName>
                                        </p:attrNameLst>
                                      </p:cBhvr>
                                      <p:tavLst>
                                        <p:tav tm="0">
                                          <p:val>
                                            <p:strVal val="#ppt_x"/>
                                          </p:val>
                                        </p:tav>
                                        <p:tav tm="100000">
                                          <p:val>
                                            <p:strVal val="#ppt_x"/>
                                          </p:val>
                                        </p:tav>
                                      </p:tavLst>
                                    </p:anim>
                                    <p:anim calcmode="lin" valueType="num">
                                      <p:cBhvr>
                                        <p:cTn id="62" dur="1000" fill="hold"/>
                                        <p:tgtEl>
                                          <p:spTgt spid="5228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nodeType="clickEffect">
                                  <p:stCondLst>
                                    <p:cond delay="0"/>
                                  </p:stCondLst>
                                  <p:childTnLst>
                                    <p:set>
                                      <p:cBhvr>
                                        <p:cTn id="66" dur="1" fill="hold">
                                          <p:stCondLst>
                                            <p:cond delay="0"/>
                                          </p:stCondLst>
                                        </p:cTn>
                                        <p:tgtEl>
                                          <p:spTgt spid="52286"/>
                                        </p:tgtEl>
                                        <p:attrNameLst>
                                          <p:attrName>style.visibility</p:attrName>
                                        </p:attrNameLst>
                                      </p:cBhvr>
                                      <p:to>
                                        <p:strVal val="visible"/>
                                      </p:to>
                                    </p:set>
                                    <p:animEffect transition="in" filter="slide(fromLeft)">
                                      <p:cBhvr>
                                        <p:cTn id="67" dur="500"/>
                                        <p:tgtEl>
                                          <p:spTgt spid="5228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52287"/>
                                        </p:tgtEl>
                                        <p:attrNameLst>
                                          <p:attrName>style.visibility</p:attrName>
                                        </p:attrNameLst>
                                      </p:cBhvr>
                                      <p:to>
                                        <p:strVal val="visible"/>
                                      </p:to>
                                    </p:set>
                                    <p:animEffect transition="in" filter="blinds(horizontal)">
                                      <p:cBhvr>
                                        <p:cTn id="72" dur="500"/>
                                        <p:tgtEl>
                                          <p:spTgt spid="52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85" grpId="0"/>
      <p:bldP spid="52299" grpId="0"/>
      <p:bldP spid="523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1A235C1-ABA0-4BB1-8820-F59308556EA6}"/>
              </a:ext>
            </a:extLst>
          </p:cNvPr>
          <p:cNvSpPr>
            <a:spLocks noGrp="1"/>
          </p:cNvSpPr>
          <p:nvPr>
            <p:ph type="dt" sz="half" idx="10"/>
          </p:nvPr>
        </p:nvSpPr>
        <p:spPr/>
        <p:txBody>
          <a:bodyPr/>
          <a:lstStyle/>
          <a:p>
            <a:pPr>
              <a:defRPr/>
            </a:pPr>
            <a:fld id="{02E2F683-F0EA-440B-9756-C6D927D99C99}" type="datetime1">
              <a:rPr lang="zh-CN" altLang="en-US" smtClean="0"/>
              <a:pPr>
                <a:defRPr/>
              </a:pPr>
              <a:t>2021/4/29</a:t>
            </a:fld>
            <a:endParaRPr lang="en-US" altLang="zh-CN"/>
          </a:p>
        </p:txBody>
      </p:sp>
      <p:sp>
        <p:nvSpPr>
          <p:cNvPr id="3" name="页脚占位符 2">
            <a:extLst>
              <a:ext uri="{FF2B5EF4-FFF2-40B4-BE49-F238E27FC236}">
                <a16:creationId xmlns:a16="http://schemas.microsoft.com/office/drawing/2014/main" id="{43DF335A-20AC-4B5F-9795-466CB6E6C64B}"/>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78AEEDC9-589B-4020-BCEA-72FB3AB979E2}"/>
              </a:ext>
            </a:extLst>
          </p:cNvPr>
          <p:cNvSpPr>
            <a:spLocks noGrp="1"/>
          </p:cNvSpPr>
          <p:nvPr>
            <p:ph type="sldNum" sz="quarter" idx="12"/>
          </p:nvPr>
        </p:nvSpPr>
        <p:spPr/>
        <p:txBody>
          <a:bodyPr/>
          <a:lstStyle/>
          <a:p>
            <a:pPr>
              <a:defRPr/>
            </a:pPr>
            <a:fld id="{49E63585-3FB3-479E-B9AB-FAD04C82F1F6}" type="slidenum">
              <a:rPr lang="en-US" altLang="zh-CN" smtClean="0"/>
              <a:pPr>
                <a:defRPr/>
              </a:pPr>
              <a:t>6</a:t>
            </a:fld>
            <a:endParaRPr lang="en-US" altLang="zh-CN"/>
          </a:p>
        </p:txBody>
      </p:sp>
      <p:sp>
        <p:nvSpPr>
          <p:cNvPr id="5" name="文本框 4">
            <a:extLst>
              <a:ext uri="{FF2B5EF4-FFF2-40B4-BE49-F238E27FC236}">
                <a16:creationId xmlns:a16="http://schemas.microsoft.com/office/drawing/2014/main" id="{670585E8-78E3-4EA0-996F-BE039EC030D1}"/>
              </a:ext>
            </a:extLst>
          </p:cNvPr>
          <p:cNvSpPr txBox="1"/>
          <p:nvPr/>
        </p:nvSpPr>
        <p:spPr>
          <a:xfrm>
            <a:off x="611560" y="44624"/>
            <a:ext cx="7776864" cy="4370427"/>
          </a:xfrm>
          <a:prstGeom prst="rect">
            <a:avLst/>
          </a:prstGeom>
          <a:noFill/>
        </p:spPr>
        <p:txBody>
          <a:bodyPr wrap="square" rtlCol="0">
            <a:spAutoFit/>
          </a:bodyPr>
          <a:lstStyle/>
          <a:p>
            <a:r>
              <a:rPr lang="en-US" altLang="zh-CN" sz="3200" dirty="0"/>
              <a:t>AC steady state circuit theory</a:t>
            </a:r>
            <a:br>
              <a:rPr lang="en-US" altLang="zh-CN" b="0" dirty="0"/>
            </a:br>
            <a:r>
              <a:rPr lang="en-US" altLang="zh-CN" sz="2000" b="0" dirty="0"/>
              <a:t>Steinmetz‘s </a:t>
            </a:r>
            <a:r>
              <a:rPr lang="zh-CN" altLang="en-US" sz="2000" b="0" dirty="0"/>
              <a:t>（</a:t>
            </a:r>
            <a:r>
              <a:rPr lang="zh-CN" altLang="zh-CN" sz="2000" dirty="0"/>
              <a:t>斯坦梅茨</a:t>
            </a:r>
            <a:r>
              <a:rPr lang="zh-CN" altLang="en-US" sz="2000" b="0" dirty="0"/>
              <a:t>）</a:t>
            </a:r>
            <a:r>
              <a:rPr lang="en-US" altLang="zh-CN" sz="2000" b="0" dirty="0"/>
              <a:t>work revolutionized AC circuit theory and analysis, which had been carried out using complex, time-consuming calculus-based methods. In the groundbreaking paper, "Complex Quantities and Their Use in Electrical Engineering", presented at a July 1893 meeting published in the American Institute of Electrical Engineers (AIEE), Steinmetz simplified these complicated methods to "a simple problem of algebra". He systematized the use of complex number phasor representation in electrical engineering education texts, whereby the letter j is used to designate the 90 degree rotation operator in AC system analysis. His seminal books and many other AIEE papers "</a:t>
            </a:r>
            <a:r>
              <a:rPr lang="en-US" altLang="zh-CN" sz="2000" dirty="0"/>
              <a:t>taught a whole generation of engineers how to deal with AC phenomena</a:t>
            </a:r>
            <a:r>
              <a:rPr lang="en-US" altLang="zh-CN" sz="2000" b="0" dirty="0"/>
              <a:t>".</a:t>
            </a:r>
          </a:p>
          <a:p>
            <a:endParaRPr lang="zh-CN" altLang="en-US" dirty="0"/>
          </a:p>
        </p:txBody>
      </p:sp>
      <p:pic>
        <p:nvPicPr>
          <p:cNvPr id="7" name="图片 6">
            <a:extLst>
              <a:ext uri="{FF2B5EF4-FFF2-40B4-BE49-F238E27FC236}">
                <a16:creationId xmlns:a16="http://schemas.microsoft.com/office/drawing/2014/main" id="{E1449D36-5E44-47FB-8D01-E014E4849F37}"/>
              </a:ext>
            </a:extLst>
          </p:cNvPr>
          <p:cNvPicPr>
            <a:picLocks noChangeAspect="1"/>
          </p:cNvPicPr>
          <p:nvPr/>
        </p:nvPicPr>
        <p:blipFill>
          <a:blip r:embed="rId2"/>
          <a:stretch>
            <a:fillRect/>
          </a:stretch>
        </p:blipFill>
        <p:spPr>
          <a:xfrm>
            <a:off x="899592" y="4077072"/>
            <a:ext cx="2530800" cy="2633400"/>
          </a:xfrm>
          <a:prstGeom prst="rect">
            <a:avLst/>
          </a:prstGeom>
        </p:spPr>
      </p:pic>
      <p:pic>
        <p:nvPicPr>
          <p:cNvPr id="8" name="图片 7">
            <a:extLst>
              <a:ext uri="{FF2B5EF4-FFF2-40B4-BE49-F238E27FC236}">
                <a16:creationId xmlns:a16="http://schemas.microsoft.com/office/drawing/2014/main" id="{CCA97413-FFE8-456E-BB00-A795F77E4643}"/>
              </a:ext>
            </a:extLst>
          </p:cNvPr>
          <p:cNvPicPr>
            <a:picLocks noChangeAspect="1"/>
          </p:cNvPicPr>
          <p:nvPr/>
        </p:nvPicPr>
        <p:blipFill>
          <a:blip r:embed="rId3"/>
          <a:stretch>
            <a:fillRect/>
          </a:stretch>
        </p:blipFill>
        <p:spPr>
          <a:xfrm>
            <a:off x="3851920" y="4024062"/>
            <a:ext cx="4604263" cy="2739420"/>
          </a:xfrm>
          <a:prstGeom prst="rect">
            <a:avLst/>
          </a:prstGeom>
        </p:spPr>
      </p:pic>
    </p:spTree>
    <p:extLst>
      <p:ext uri="{BB962C8B-B14F-4D97-AF65-F5344CB8AC3E}">
        <p14:creationId xmlns:p14="http://schemas.microsoft.com/office/powerpoint/2010/main" val="20078229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3"/>
          <p:cNvSpPr txBox="1">
            <a:spLocks noChangeArrowheads="1"/>
          </p:cNvSpPr>
          <p:nvPr/>
        </p:nvSpPr>
        <p:spPr bwMode="auto">
          <a:xfrm>
            <a:off x="468312" y="908050"/>
            <a:ext cx="6047904"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spcBef>
                <a:spcPct val="0"/>
              </a:spcBef>
            </a:pPr>
            <a:r>
              <a:rPr kumimoji="1" lang="en-US" altLang="zh-CN" sz="2400" b="1" dirty="0">
                <a:solidFill>
                  <a:srgbClr val="FF0000"/>
                </a:solidFill>
                <a:latin typeface="Times New Roman" panose="02020603050405020304" pitchFamily="18" charset="0"/>
              </a:rPr>
              <a:t>1.  </a:t>
            </a:r>
            <a:r>
              <a:rPr kumimoji="1" lang="zh-CN" altLang="en-US" sz="2400" b="1" dirty="0">
                <a:solidFill>
                  <a:srgbClr val="FF0000"/>
                </a:solidFill>
                <a:latin typeface="Times New Roman" panose="02020603050405020304" pitchFamily="18" charset="0"/>
              </a:rPr>
              <a:t>复阻抗</a:t>
            </a:r>
            <a:r>
              <a:rPr kumimoji="1" lang="en-US" altLang="zh-CN" sz="2400" b="1" dirty="0">
                <a:solidFill>
                  <a:srgbClr val="FF0000"/>
                </a:solidFill>
                <a:latin typeface="Times New Roman" panose="02020603050405020304" pitchFamily="18" charset="0"/>
              </a:rPr>
              <a:t>(</a:t>
            </a:r>
            <a:r>
              <a:rPr kumimoji="1" lang="en-US" altLang="zh-CN" sz="2400" b="1" i="1" dirty="0">
                <a:solidFill>
                  <a:srgbClr val="FF0000"/>
                </a:solidFill>
                <a:latin typeface="Times New Roman" panose="02020603050405020304" pitchFamily="18" charset="0"/>
              </a:rPr>
              <a:t>complex</a:t>
            </a:r>
            <a:r>
              <a:rPr kumimoji="1" lang="en-US" altLang="zh-CN" sz="2400" b="1" dirty="0">
                <a:solidFill>
                  <a:srgbClr val="FF0000"/>
                </a:solidFill>
                <a:latin typeface="Times New Roman" panose="02020603050405020304" pitchFamily="18" charset="0"/>
              </a:rPr>
              <a:t> </a:t>
            </a:r>
            <a:r>
              <a:rPr kumimoji="1" lang="en-US" altLang="zh-CN" sz="2400" b="1" i="1" dirty="0">
                <a:solidFill>
                  <a:srgbClr val="FF0000"/>
                </a:solidFill>
                <a:latin typeface="Times New Roman" panose="02020603050405020304" pitchFamily="18" charset="0"/>
              </a:rPr>
              <a:t>impedance</a:t>
            </a:r>
            <a:r>
              <a:rPr kumimoji="1" lang="en-US" altLang="zh-CN" sz="2400" b="1" dirty="0">
                <a:solidFill>
                  <a:srgbClr val="FF0000"/>
                </a:solidFill>
                <a:latin typeface="Times New Roman" panose="02020603050405020304" pitchFamily="18" charset="0"/>
              </a:rPr>
              <a:t>)</a:t>
            </a:r>
            <a:r>
              <a:rPr kumimoji="1" lang="zh-CN" altLang="en-US" sz="2400" b="1" dirty="0">
                <a:solidFill>
                  <a:srgbClr val="FF0000"/>
                </a:solidFill>
                <a:latin typeface="Times New Roman" panose="02020603050405020304" pitchFamily="18" charset="0"/>
              </a:rPr>
              <a:t>，简称</a:t>
            </a:r>
            <a:r>
              <a:rPr kumimoji="1" lang="zh-CN" altLang="en-US" sz="2400" b="1" u="sng" dirty="0">
                <a:solidFill>
                  <a:srgbClr val="FF0000"/>
                </a:solidFill>
                <a:latin typeface="Times New Roman" panose="02020603050405020304" pitchFamily="18" charset="0"/>
              </a:rPr>
              <a:t>阻抗</a:t>
            </a:r>
            <a:endParaRPr kumimoji="1" lang="en-US" altLang="zh-CN" sz="2400" b="1" u="sng" dirty="0">
              <a:latin typeface="Times New Roman" panose="02020603050405020304" pitchFamily="18" charset="0"/>
            </a:endParaRPr>
          </a:p>
        </p:txBody>
      </p:sp>
      <p:sp>
        <p:nvSpPr>
          <p:cNvPr id="77865" name="Text Box 41"/>
          <p:cNvSpPr txBox="1">
            <a:spLocks noChangeArrowheads="1"/>
          </p:cNvSpPr>
          <p:nvPr/>
        </p:nvSpPr>
        <p:spPr bwMode="auto">
          <a:xfrm>
            <a:off x="179388" y="296863"/>
            <a:ext cx="3198311" cy="461665"/>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wrap="none">
            <a:spAutoFit/>
          </a:bodyPr>
          <a:lstStyle/>
          <a:p>
            <a:pPr algn="l">
              <a:spcBef>
                <a:spcPct val="0"/>
              </a:spcBef>
            </a:pPr>
            <a:r>
              <a:rPr kumimoji="1" lang="en-US" altLang="zh-CN" sz="2400" b="1" dirty="0">
                <a:latin typeface="Times New Roman" panose="02020603050405020304" pitchFamily="18" charset="0"/>
              </a:rPr>
              <a:t>10.4</a:t>
            </a:r>
            <a:r>
              <a:rPr kumimoji="1" lang="zh-CN" altLang="en-US" sz="2400" b="1" dirty="0">
                <a:latin typeface="Times New Roman" panose="02020603050405020304" pitchFamily="18" charset="0"/>
              </a:rPr>
              <a:t>、复阻抗和复导纳</a:t>
            </a:r>
          </a:p>
        </p:txBody>
      </p:sp>
      <p:sp>
        <p:nvSpPr>
          <p:cNvPr id="77870" name="AutoShape 46"/>
          <p:cNvSpPr>
            <a:spLocks noChangeArrowheads="1"/>
          </p:cNvSpPr>
          <p:nvPr/>
        </p:nvSpPr>
        <p:spPr bwMode="auto">
          <a:xfrm>
            <a:off x="6804025" y="4213051"/>
            <a:ext cx="738188" cy="444500"/>
          </a:xfrm>
          <a:prstGeom prst="wedgeRoundRectCallout">
            <a:avLst>
              <a:gd name="adj1" fmla="val -56880"/>
              <a:gd name="adj2" fmla="val -90713"/>
              <a:gd name="adj3" fmla="val 16667"/>
            </a:avLst>
          </a:prstGeom>
          <a:solidFill>
            <a:srgbClr val="0000FF"/>
          </a:solidFill>
          <a:ln>
            <a:noFill/>
          </a:ln>
          <a:effectLst/>
          <a:extLs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kumimoji="1" lang="zh-CN" altLang="en-US" sz="2400" b="1">
                <a:solidFill>
                  <a:schemeClr val="bg1"/>
                </a:solidFill>
                <a:latin typeface="Times New Roman" panose="02020603050405020304" pitchFamily="18" charset="0"/>
              </a:rPr>
              <a:t>电抗</a:t>
            </a:r>
          </a:p>
        </p:txBody>
      </p:sp>
      <p:sp>
        <p:nvSpPr>
          <p:cNvPr id="77871" name="AutoShape 47"/>
          <p:cNvSpPr>
            <a:spLocks noChangeArrowheads="1"/>
          </p:cNvSpPr>
          <p:nvPr/>
        </p:nvSpPr>
        <p:spPr bwMode="auto">
          <a:xfrm>
            <a:off x="5327650" y="4249564"/>
            <a:ext cx="796925" cy="396875"/>
          </a:xfrm>
          <a:prstGeom prst="wedgeRoundRectCallout">
            <a:avLst>
              <a:gd name="adj1" fmla="val 40440"/>
              <a:gd name="adj2" fmla="val -94801"/>
              <a:gd name="adj3" fmla="val 16667"/>
            </a:avLst>
          </a:prstGeom>
          <a:solidFill>
            <a:srgbClr val="0000FF"/>
          </a:solidFill>
          <a:ln>
            <a:noFill/>
          </a:ln>
          <a:effectLst/>
          <a:extLs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kumimoji="1" lang="zh-CN" altLang="en-US" sz="2400" b="1">
                <a:solidFill>
                  <a:schemeClr val="bg1"/>
                </a:solidFill>
                <a:latin typeface="Times New Roman" panose="02020603050405020304" pitchFamily="18" charset="0"/>
              </a:rPr>
              <a:t>电阻</a:t>
            </a:r>
            <a:endParaRPr kumimoji="1" lang="zh-CN" altLang="en-US" sz="2800" b="1">
              <a:solidFill>
                <a:schemeClr val="bg1"/>
              </a:solidFill>
              <a:latin typeface="Times New Roman" panose="02020603050405020304" pitchFamily="18" charset="0"/>
            </a:endParaRPr>
          </a:p>
        </p:txBody>
      </p:sp>
      <p:grpSp>
        <p:nvGrpSpPr>
          <p:cNvPr id="77872" name="Group 48"/>
          <p:cNvGrpSpPr>
            <a:grpSpLocks/>
          </p:cNvGrpSpPr>
          <p:nvPr/>
        </p:nvGrpSpPr>
        <p:grpSpPr bwMode="auto">
          <a:xfrm>
            <a:off x="827088" y="1412875"/>
            <a:ext cx="3357562" cy="2214563"/>
            <a:chOff x="349" y="133"/>
            <a:chExt cx="2115" cy="1395"/>
          </a:xfrm>
        </p:grpSpPr>
        <p:graphicFrame>
          <p:nvGraphicFramePr>
            <p:cNvPr id="77873" name="Object 49"/>
            <p:cNvGraphicFramePr>
              <a:graphicFrameLocks noChangeAspect="1"/>
            </p:cNvGraphicFramePr>
            <p:nvPr/>
          </p:nvGraphicFramePr>
          <p:xfrm>
            <a:off x="537" y="133"/>
            <a:ext cx="151" cy="319"/>
          </p:xfrm>
          <a:graphic>
            <a:graphicData uri="http://schemas.openxmlformats.org/presentationml/2006/ole">
              <mc:AlternateContent xmlns:mc="http://schemas.openxmlformats.org/markup-compatibility/2006">
                <mc:Choice xmlns:v="urn:schemas-microsoft-com:vml" Requires="v">
                  <p:oleObj spid="_x0000_s180552" name="公式" r:id="rId4" imgW="126720" imgH="266400" progId="Equation.3">
                    <p:embed/>
                  </p:oleObj>
                </mc:Choice>
                <mc:Fallback>
                  <p:oleObj name="公式" r:id="rId4" imgW="126720" imgH="266400" progId="Equation.3">
                    <p:embed/>
                    <p:pic>
                      <p:nvPicPr>
                        <p:cNvPr id="77873"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 y="133"/>
                          <a:ext cx="151"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874" name="Line 50"/>
            <p:cNvSpPr>
              <a:spLocks noChangeShapeType="1"/>
            </p:cNvSpPr>
            <p:nvPr/>
          </p:nvSpPr>
          <p:spPr bwMode="auto">
            <a:xfrm>
              <a:off x="1933" y="1028"/>
              <a:ext cx="22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5" name="Line 51"/>
            <p:cNvSpPr>
              <a:spLocks noChangeShapeType="1"/>
            </p:cNvSpPr>
            <p:nvPr/>
          </p:nvSpPr>
          <p:spPr bwMode="auto">
            <a:xfrm flipV="1">
              <a:off x="1933" y="1121"/>
              <a:ext cx="221" cy="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876" name="Freeform 52"/>
            <p:cNvSpPr>
              <a:spLocks noChangeArrowheads="1"/>
            </p:cNvSpPr>
            <p:nvPr/>
          </p:nvSpPr>
          <p:spPr bwMode="auto">
            <a:xfrm>
              <a:off x="2040" y="596"/>
              <a:ext cx="1" cy="432"/>
            </a:xfrm>
            <a:custGeom>
              <a:avLst/>
              <a:gdLst>
                <a:gd name="T0" fmla="*/ 0 w 1"/>
                <a:gd name="T1" fmla="*/ 0 h 432"/>
                <a:gd name="T2" fmla="*/ 1 w 1"/>
                <a:gd name="T3" fmla="*/ 6 h 432"/>
                <a:gd name="T4" fmla="*/ 1 w 1"/>
                <a:gd name="T5" fmla="*/ 432 h 432"/>
              </a:gdLst>
              <a:ahLst/>
              <a:cxnLst>
                <a:cxn ang="0">
                  <a:pos x="T0" y="T1"/>
                </a:cxn>
                <a:cxn ang="0">
                  <a:pos x="T2" y="T3"/>
                </a:cxn>
                <a:cxn ang="0">
                  <a:pos x="T4" y="T5"/>
                </a:cxn>
              </a:cxnLst>
              <a:rect l="0" t="0" r="r" b="b"/>
              <a:pathLst>
                <a:path w="1" h="432">
                  <a:moveTo>
                    <a:pt x="0" y="0"/>
                  </a:moveTo>
                  <a:lnTo>
                    <a:pt x="1" y="6"/>
                  </a:lnTo>
                  <a:lnTo>
                    <a:pt x="1" y="432"/>
                  </a:lnTo>
                </a:path>
              </a:pathLst>
            </a:custGeom>
            <a:solidFill>
              <a:srgbClr val="FFFFFF"/>
            </a:solidFill>
            <a:ln w="19050" cmpd="sng">
              <a:solidFill>
                <a:srgbClr val="000000"/>
              </a:solidFill>
              <a:round/>
              <a:headEnd/>
              <a:tailEnd/>
            </a:ln>
          </p:spPr>
          <p:txBody>
            <a:bodyPr/>
            <a:lstStyle/>
            <a:p>
              <a:endParaRPr lang="zh-CN" altLang="en-US"/>
            </a:p>
          </p:txBody>
        </p:sp>
        <p:sp>
          <p:nvSpPr>
            <p:cNvPr id="77877" name="Freeform 53"/>
            <p:cNvSpPr>
              <a:spLocks noChangeArrowheads="1"/>
            </p:cNvSpPr>
            <p:nvPr/>
          </p:nvSpPr>
          <p:spPr bwMode="auto">
            <a:xfrm>
              <a:off x="2040" y="1120"/>
              <a:ext cx="1" cy="388"/>
            </a:xfrm>
            <a:custGeom>
              <a:avLst/>
              <a:gdLst>
                <a:gd name="T0" fmla="*/ 0 w 1"/>
                <a:gd name="T1" fmla="*/ 0 h 388"/>
                <a:gd name="T2" fmla="*/ 1 w 1"/>
                <a:gd name="T3" fmla="*/ 388 h 388"/>
                <a:gd name="T4" fmla="*/ 1 w 1"/>
                <a:gd name="T5" fmla="*/ 382 h 388"/>
              </a:gdLst>
              <a:ahLst/>
              <a:cxnLst>
                <a:cxn ang="0">
                  <a:pos x="T0" y="T1"/>
                </a:cxn>
                <a:cxn ang="0">
                  <a:pos x="T2" y="T3"/>
                </a:cxn>
                <a:cxn ang="0">
                  <a:pos x="T4" y="T5"/>
                </a:cxn>
              </a:cxnLst>
              <a:rect l="0" t="0" r="r" b="b"/>
              <a:pathLst>
                <a:path w="1" h="388">
                  <a:moveTo>
                    <a:pt x="0" y="0"/>
                  </a:moveTo>
                  <a:lnTo>
                    <a:pt x="1" y="388"/>
                  </a:lnTo>
                  <a:lnTo>
                    <a:pt x="1" y="382"/>
                  </a:lnTo>
                </a:path>
              </a:pathLst>
            </a:custGeom>
            <a:solidFill>
              <a:srgbClr val="FFFFFF"/>
            </a:solidFill>
            <a:ln w="19050" cmpd="sng">
              <a:solidFill>
                <a:srgbClr val="000000"/>
              </a:solidFill>
              <a:round/>
              <a:headEnd/>
              <a:tailEnd/>
            </a:ln>
          </p:spPr>
          <p:txBody>
            <a:bodyPr/>
            <a:lstStyle/>
            <a:p>
              <a:endParaRPr lang="zh-CN" altLang="en-US"/>
            </a:p>
          </p:txBody>
        </p:sp>
        <p:sp>
          <p:nvSpPr>
            <p:cNvPr id="77878" name="Rectangle 54"/>
            <p:cNvSpPr>
              <a:spLocks noChangeArrowheads="1"/>
            </p:cNvSpPr>
            <p:nvPr/>
          </p:nvSpPr>
          <p:spPr bwMode="auto">
            <a:xfrm rot="5400000">
              <a:off x="882" y="457"/>
              <a:ext cx="102" cy="272"/>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7879" name="Freeform 55"/>
            <p:cNvSpPr>
              <a:spLocks/>
            </p:cNvSpPr>
            <p:nvPr/>
          </p:nvSpPr>
          <p:spPr bwMode="auto">
            <a:xfrm>
              <a:off x="517" y="1502"/>
              <a:ext cx="1518" cy="1"/>
            </a:xfrm>
            <a:custGeom>
              <a:avLst/>
              <a:gdLst>
                <a:gd name="T0" fmla="*/ 1518 w 1518"/>
                <a:gd name="T1" fmla="*/ 0 h 1"/>
                <a:gd name="T2" fmla="*/ 0 w 1518"/>
                <a:gd name="T3" fmla="*/ 0 h 1"/>
              </a:gdLst>
              <a:ahLst/>
              <a:cxnLst>
                <a:cxn ang="0">
                  <a:pos x="T0" y="T1"/>
                </a:cxn>
                <a:cxn ang="0">
                  <a:pos x="T2" y="T3"/>
                </a:cxn>
              </a:cxnLst>
              <a:rect l="0" t="0" r="r" b="b"/>
              <a:pathLst>
                <a:path w="1518" h="1">
                  <a:moveTo>
                    <a:pt x="1518" y="0"/>
                  </a:moveTo>
                  <a:lnTo>
                    <a:pt x="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7880" name="Text Box 56"/>
            <p:cNvSpPr txBox="1">
              <a:spLocks noChangeArrowheads="1"/>
            </p:cNvSpPr>
            <p:nvPr/>
          </p:nvSpPr>
          <p:spPr bwMode="auto">
            <a:xfrm>
              <a:off x="1323" y="212"/>
              <a:ext cx="56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a:latin typeface="Times New Roman" panose="02020603050405020304" pitchFamily="18" charset="0"/>
                </a:rPr>
                <a:t>j</a:t>
              </a:r>
              <a:r>
                <a:rPr kumimoji="1" lang="en-US" altLang="zh-CN" sz="2400" b="1" i="1">
                  <a:latin typeface="Times New Roman" panose="02020603050405020304" pitchFamily="18" charset="0"/>
                  <a:sym typeface="Symbol" panose="05050102010706020507" pitchFamily="18" charset="2"/>
                </a:rPr>
                <a:t></a:t>
              </a:r>
              <a:r>
                <a:rPr kumimoji="1" lang="en-US" altLang="zh-CN" sz="2400" b="1" i="1">
                  <a:latin typeface="Times New Roman" panose="02020603050405020304" pitchFamily="18" charset="0"/>
                </a:rPr>
                <a:t>L</a:t>
              </a:r>
            </a:p>
          </p:txBody>
        </p:sp>
        <p:sp>
          <p:nvSpPr>
            <p:cNvPr id="77881" name="Text Box 57"/>
            <p:cNvSpPr txBox="1">
              <a:spLocks noChangeArrowheads="1"/>
            </p:cNvSpPr>
            <p:nvPr/>
          </p:nvSpPr>
          <p:spPr bwMode="auto">
            <a:xfrm>
              <a:off x="825" y="260"/>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77882" name="Line 58"/>
            <p:cNvSpPr>
              <a:spLocks noChangeShapeType="1"/>
            </p:cNvSpPr>
            <p:nvPr/>
          </p:nvSpPr>
          <p:spPr bwMode="auto">
            <a:xfrm>
              <a:off x="445" y="452"/>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7883" name="Group 59"/>
            <p:cNvGrpSpPr>
              <a:grpSpLocks/>
            </p:cNvGrpSpPr>
            <p:nvPr/>
          </p:nvGrpSpPr>
          <p:grpSpPr bwMode="auto">
            <a:xfrm>
              <a:off x="1357" y="548"/>
              <a:ext cx="384" cy="57"/>
              <a:chOff x="576" y="711"/>
              <a:chExt cx="384" cy="57"/>
            </a:xfrm>
          </p:grpSpPr>
          <p:sp>
            <p:nvSpPr>
              <p:cNvPr id="77884" name="Freeform 60"/>
              <p:cNvSpPr>
                <a:spLocks/>
              </p:cNvSpPr>
              <p:nvPr/>
            </p:nvSpPr>
            <p:spPr bwMode="auto">
              <a:xfrm>
                <a:off x="576" y="711"/>
                <a:ext cx="98" cy="57"/>
              </a:xfrm>
              <a:custGeom>
                <a:avLst/>
                <a:gdLst>
                  <a:gd name="T0" fmla="*/ 0 w 98"/>
                  <a:gd name="T1" fmla="*/ 57 h 57"/>
                  <a:gd name="T2" fmla="*/ 18 w 98"/>
                  <a:gd name="T3" fmla="*/ 14 h 57"/>
                  <a:gd name="T4" fmla="*/ 47 w 98"/>
                  <a:gd name="T5" fmla="*/ 0 h 57"/>
                  <a:gd name="T6" fmla="*/ 80 w 98"/>
                  <a:gd name="T7" fmla="*/ 14 h 57"/>
                  <a:gd name="T8" fmla="*/ 98 w 98"/>
                  <a:gd name="T9" fmla="*/ 48 h 57"/>
                </a:gdLst>
                <a:ahLst/>
                <a:cxnLst>
                  <a:cxn ang="0">
                    <a:pos x="T0" y="T1"/>
                  </a:cxn>
                  <a:cxn ang="0">
                    <a:pos x="T2" y="T3"/>
                  </a:cxn>
                  <a:cxn ang="0">
                    <a:pos x="T4" y="T5"/>
                  </a:cxn>
                  <a:cxn ang="0">
                    <a:pos x="T6" y="T7"/>
                  </a:cxn>
                  <a:cxn ang="0">
                    <a:pos x="T8" y="T9"/>
                  </a:cxn>
                </a:cxnLst>
                <a:rect l="0" t="0" r="r" b="b"/>
                <a:pathLst>
                  <a:path w="98" h="57">
                    <a:moveTo>
                      <a:pt x="0" y="57"/>
                    </a:moveTo>
                    <a:cubicBezTo>
                      <a:pt x="3" y="50"/>
                      <a:pt x="10" y="23"/>
                      <a:pt x="18" y="14"/>
                    </a:cubicBezTo>
                    <a:cubicBezTo>
                      <a:pt x="26" y="5"/>
                      <a:pt x="37" y="0"/>
                      <a:pt x="47" y="0"/>
                    </a:cubicBezTo>
                    <a:cubicBezTo>
                      <a:pt x="57" y="0"/>
                      <a:pt x="71" y="6"/>
                      <a:pt x="80" y="14"/>
                    </a:cubicBezTo>
                    <a:cubicBezTo>
                      <a:pt x="89" y="22"/>
                      <a:pt x="94" y="42"/>
                      <a:pt x="98" y="4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7885" name="Freeform 61"/>
              <p:cNvSpPr>
                <a:spLocks/>
              </p:cNvSpPr>
              <p:nvPr/>
            </p:nvSpPr>
            <p:spPr bwMode="auto">
              <a:xfrm>
                <a:off x="674" y="711"/>
                <a:ext cx="95" cy="51"/>
              </a:xfrm>
              <a:custGeom>
                <a:avLst/>
                <a:gdLst>
                  <a:gd name="T0" fmla="*/ 0 w 121"/>
                  <a:gd name="T1" fmla="*/ 54 h 54"/>
                  <a:gd name="T2" fmla="*/ 24 w 121"/>
                  <a:gd name="T3" fmla="*/ 15 h 54"/>
                  <a:gd name="T4" fmla="*/ 66 w 121"/>
                  <a:gd name="T5" fmla="*/ 0 h 54"/>
                  <a:gd name="T6" fmla="*/ 103 w 121"/>
                  <a:gd name="T7" fmla="*/ 15 h 54"/>
                  <a:gd name="T8" fmla="*/ 121 w 121"/>
                  <a:gd name="T9" fmla="*/ 51 h 54"/>
                </a:gdLst>
                <a:ahLst/>
                <a:cxnLst>
                  <a:cxn ang="0">
                    <a:pos x="T0" y="T1"/>
                  </a:cxn>
                  <a:cxn ang="0">
                    <a:pos x="T2" y="T3"/>
                  </a:cxn>
                  <a:cxn ang="0">
                    <a:pos x="T4" y="T5"/>
                  </a:cxn>
                  <a:cxn ang="0">
                    <a:pos x="T6" y="T7"/>
                  </a:cxn>
                  <a:cxn ang="0">
                    <a:pos x="T8" y="T9"/>
                  </a:cxn>
                </a:cxnLst>
                <a:rect l="0" t="0" r="r" b="b"/>
                <a:pathLst>
                  <a:path w="121" h="54">
                    <a:moveTo>
                      <a:pt x="0" y="54"/>
                    </a:moveTo>
                    <a:cubicBezTo>
                      <a:pt x="4" y="47"/>
                      <a:pt x="13" y="24"/>
                      <a:pt x="24" y="15"/>
                    </a:cubicBezTo>
                    <a:cubicBezTo>
                      <a:pt x="35" y="6"/>
                      <a:pt x="53" y="0"/>
                      <a:pt x="66" y="0"/>
                    </a:cubicBezTo>
                    <a:cubicBezTo>
                      <a:pt x="79" y="0"/>
                      <a:pt x="94" y="7"/>
                      <a:pt x="103" y="15"/>
                    </a:cubicBezTo>
                    <a:cubicBezTo>
                      <a:pt x="112" y="23"/>
                      <a:pt x="117" y="44"/>
                      <a:pt x="121"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7886" name="Freeform 62"/>
              <p:cNvSpPr>
                <a:spLocks/>
              </p:cNvSpPr>
              <p:nvPr/>
            </p:nvSpPr>
            <p:spPr bwMode="auto">
              <a:xfrm>
                <a:off x="769" y="711"/>
                <a:ext cx="94" cy="48"/>
              </a:xfrm>
              <a:custGeom>
                <a:avLst/>
                <a:gdLst>
                  <a:gd name="T0" fmla="*/ 0 w 119"/>
                  <a:gd name="T1" fmla="*/ 51 h 51"/>
                  <a:gd name="T2" fmla="*/ 17 w 119"/>
                  <a:gd name="T3" fmla="*/ 15 h 51"/>
                  <a:gd name="T4" fmla="*/ 59 w 119"/>
                  <a:gd name="T5" fmla="*/ 0 h 51"/>
                  <a:gd name="T6" fmla="*/ 96 w 119"/>
                  <a:gd name="T7" fmla="*/ 15 h 51"/>
                  <a:gd name="T8" fmla="*/ 119 w 119"/>
                  <a:gd name="T9" fmla="*/ 51 h 51"/>
                </a:gdLst>
                <a:ahLst/>
                <a:cxnLst>
                  <a:cxn ang="0">
                    <a:pos x="T0" y="T1"/>
                  </a:cxn>
                  <a:cxn ang="0">
                    <a:pos x="T2" y="T3"/>
                  </a:cxn>
                  <a:cxn ang="0">
                    <a:pos x="T4" y="T5"/>
                  </a:cxn>
                  <a:cxn ang="0">
                    <a:pos x="T6" y="T7"/>
                  </a:cxn>
                  <a:cxn ang="0">
                    <a:pos x="T8" y="T9"/>
                  </a:cxn>
                </a:cxnLst>
                <a:rect l="0" t="0" r="r" b="b"/>
                <a:pathLst>
                  <a:path w="119" h="51">
                    <a:moveTo>
                      <a:pt x="0" y="51"/>
                    </a:moveTo>
                    <a:cubicBezTo>
                      <a:pt x="3" y="45"/>
                      <a:pt x="7" y="24"/>
                      <a:pt x="17" y="15"/>
                    </a:cubicBezTo>
                    <a:cubicBezTo>
                      <a:pt x="27" y="6"/>
                      <a:pt x="46" y="0"/>
                      <a:pt x="59" y="0"/>
                    </a:cubicBezTo>
                    <a:cubicBezTo>
                      <a:pt x="72" y="0"/>
                      <a:pt x="86" y="7"/>
                      <a:pt x="96" y="15"/>
                    </a:cubicBezTo>
                    <a:cubicBezTo>
                      <a:pt x="106" y="23"/>
                      <a:pt x="114" y="44"/>
                      <a:pt x="119"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77887" name="Freeform 63"/>
              <p:cNvSpPr>
                <a:spLocks/>
              </p:cNvSpPr>
              <p:nvPr/>
            </p:nvSpPr>
            <p:spPr bwMode="auto">
              <a:xfrm>
                <a:off x="863" y="711"/>
                <a:ext cx="97" cy="54"/>
              </a:xfrm>
              <a:custGeom>
                <a:avLst/>
                <a:gdLst>
                  <a:gd name="T0" fmla="*/ 0 w 123"/>
                  <a:gd name="T1" fmla="*/ 51 h 57"/>
                  <a:gd name="T2" fmla="*/ 23 w 123"/>
                  <a:gd name="T3" fmla="*/ 15 h 57"/>
                  <a:gd name="T4" fmla="*/ 65 w 123"/>
                  <a:gd name="T5" fmla="*/ 0 h 57"/>
                  <a:gd name="T6" fmla="*/ 102 w 123"/>
                  <a:gd name="T7" fmla="*/ 15 h 57"/>
                  <a:gd name="T8" fmla="*/ 123 w 123"/>
                  <a:gd name="T9" fmla="*/ 57 h 57"/>
                </a:gdLst>
                <a:ahLst/>
                <a:cxnLst>
                  <a:cxn ang="0">
                    <a:pos x="T0" y="T1"/>
                  </a:cxn>
                  <a:cxn ang="0">
                    <a:pos x="T2" y="T3"/>
                  </a:cxn>
                  <a:cxn ang="0">
                    <a:pos x="T4" y="T5"/>
                  </a:cxn>
                  <a:cxn ang="0">
                    <a:pos x="T6" y="T7"/>
                  </a:cxn>
                  <a:cxn ang="0">
                    <a:pos x="T8" y="T9"/>
                  </a:cxn>
                </a:cxnLst>
                <a:rect l="0" t="0" r="r" b="b"/>
                <a:pathLst>
                  <a:path w="123" h="57">
                    <a:moveTo>
                      <a:pt x="0" y="51"/>
                    </a:moveTo>
                    <a:cubicBezTo>
                      <a:pt x="3" y="45"/>
                      <a:pt x="12" y="24"/>
                      <a:pt x="23" y="15"/>
                    </a:cubicBezTo>
                    <a:cubicBezTo>
                      <a:pt x="34" y="6"/>
                      <a:pt x="52" y="0"/>
                      <a:pt x="65" y="0"/>
                    </a:cubicBezTo>
                    <a:cubicBezTo>
                      <a:pt x="78" y="0"/>
                      <a:pt x="92" y="6"/>
                      <a:pt x="102" y="15"/>
                    </a:cubicBezTo>
                    <a:cubicBezTo>
                      <a:pt x="112" y="24"/>
                      <a:pt x="119" y="48"/>
                      <a:pt x="123"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77888" name="Text Box 64"/>
            <p:cNvSpPr txBox="1">
              <a:spLocks noChangeArrowheads="1"/>
            </p:cNvSpPr>
            <p:nvPr/>
          </p:nvSpPr>
          <p:spPr bwMode="auto">
            <a:xfrm>
              <a:off x="356" y="596"/>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77889" name="Text Box 65"/>
            <p:cNvSpPr txBox="1">
              <a:spLocks noChangeArrowheads="1"/>
            </p:cNvSpPr>
            <p:nvPr/>
          </p:nvSpPr>
          <p:spPr bwMode="auto">
            <a:xfrm>
              <a:off x="349" y="1220"/>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宋体" panose="02010600030101010101" pitchFamily="2" charset="-122"/>
                </a:rPr>
                <a:t>-</a:t>
              </a:r>
              <a:endParaRPr kumimoji="1" lang="en-US" altLang="zh-CN" sz="2400" b="1">
                <a:latin typeface="Times New Roman" panose="02020603050405020304" pitchFamily="18" charset="0"/>
              </a:endParaRPr>
            </a:p>
          </p:txBody>
        </p:sp>
        <p:sp>
          <p:nvSpPr>
            <p:cNvPr id="77890" name="Line 66"/>
            <p:cNvSpPr>
              <a:spLocks noChangeShapeType="1"/>
            </p:cNvSpPr>
            <p:nvPr/>
          </p:nvSpPr>
          <p:spPr bwMode="auto">
            <a:xfrm>
              <a:off x="1069" y="596"/>
              <a:ext cx="288"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91" name="Freeform 67"/>
            <p:cNvSpPr>
              <a:spLocks/>
            </p:cNvSpPr>
            <p:nvPr/>
          </p:nvSpPr>
          <p:spPr bwMode="auto">
            <a:xfrm>
              <a:off x="1741" y="590"/>
              <a:ext cx="306" cy="6"/>
            </a:xfrm>
            <a:custGeom>
              <a:avLst/>
              <a:gdLst>
                <a:gd name="T0" fmla="*/ 0 w 306"/>
                <a:gd name="T1" fmla="*/ 6 h 6"/>
                <a:gd name="T2" fmla="*/ 306 w 306"/>
                <a:gd name="T3" fmla="*/ 0 h 6"/>
              </a:gdLst>
              <a:ahLst/>
              <a:cxnLst>
                <a:cxn ang="0">
                  <a:pos x="T0" y="T1"/>
                </a:cxn>
                <a:cxn ang="0">
                  <a:pos x="T2" y="T3"/>
                </a:cxn>
              </a:cxnLst>
              <a:rect l="0" t="0" r="r" b="b"/>
              <a:pathLst>
                <a:path w="306" h="6">
                  <a:moveTo>
                    <a:pt x="0" y="6"/>
                  </a:moveTo>
                  <a:lnTo>
                    <a:pt x="306" y="0"/>
                  </a:lnTo>
                </a:path>
              </a:pathLst>
            </a:custGeom>
            <a:noFill/>
            <a:ln w="1905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92" name="Text Box 68"/>
            <p:cNvSpPr txBox="1">
              <a:spLocks noChangeArrowheads="1"/>
            </p:cNvSpPr>
            <p:nvPr/>
          </p:nvSpPr>
          <p:spPr bwMode="auto">
            <a:xfrm>
              <a:off x="2077" y="692"/>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77893" name="Text Box 69"/>
            <p:cNvSpPr txBox="1">
              <a:spLocks noChangeArrowheads="1"/>
            </p:cNvSpPr>
            <p:nvPr/>
          </p:nvSpPr>
          <p:spPr bwMode="auto">
            <a:xfrm>
              <a:off x="2077" y="1172"/>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宋体" panose="02010600030101010101" pitchFamily="2" charset="-122"/>
                </a:rPr>
                <a:t>-</a:t>
              </a:r>
              <a:endParaRPr kumimoji="1" lang="en-US" altLang="zh-CN" sz="2400" b="1">
                <a:latin typeface="Times New Roman" panose="02020603050405020304" pitchFamily="18" charset="0"/>
              </a:endParaRPr>
            </a:p>
          </p:txBody>
        </p:sp>
        <p:sp>
          <p:nvSpPr>
            <p:cNvPr id="77894" name="Text Box 70"/>
            <p:cNvSpPr txBox="1">
              <a:spLocks noChangeArrowheads="1"/>
            </p:cNvSpPr>
            <p:nvPr/>
          </p:nvSpPr>
          <p:spPr bwMode="auto">
            <a:xfrm>
              <a:off x="1231" y="548"/>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77895" name="Text Box 71"/>
            <p:cNvSpPr txBox="1">
              <a:spLocks noChangeArrowheads="1"/>
            </p:cNvSpPr>
            <p:nvPr/>
          </p:nvSpPr>
          <p:spPr bwMode="auto">
            <a:xfrm>
              <a:off x="1648" y="548"/>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宋体" panose="02010600030101010101" pitchFamily="2" charset="-122"/>
                </a:rPr>
                <a:t>-</a:t>
              </a:r>
              <a:endParaRPr kumimoji="1" lang="en-US" altLang="zh-CN" sz="2400" b="1">
                <a:latin typeface="Times New Roman" panose="02020603050405020304" pitchFamily="18" charset="0"/>
              </a:endParaRPr>
            </a:p>
          </p:txBody>
        </p:sp>
        <p:sp>
          <p:nvSpPr>
            <p:cNvPr id="77896" name="Freeform 72"/>
            <p:cNvSpPr>
              <a:spLocks/>
            </p:cNvSpPr>
            <p:nvPr/>
          </p:nvSpPr>
          <p:spPr bwMode="auto">
            <a:xfrm>
              <a:off x="493" y="579"/>
              <a:ext cx="300" cy="7"/>
            </a:xfrm>
            <a:custGeom>
              <a:avLst/>
              <a:gdLst>
                <a:gd name="T0" fmla="*/ 300 w 300"/>
                <a:gd name="T1" fmla="*/ 0 h 7"/>
                <a:gd name="T2" fmla="*/ 0 w 300"/>
                <a:gd name="T3" fmla="*/ 7 h 7"/>
              </a:gdLst>
              <a:ahLst/>
              <a:cxnLst>
                <a:cxn ang="0">
                  <a:pos x="T0" y="T1"/>
                </a:cxn>
                <a:cxn ang="0">
                  <a:pos x="T2" y="T3"/>
                </a:cxn>
              </a:cxnLst>
              <a:rect l="0" t="0" r="r" b="b"/>
              <a:pathLst>
                <a:path w="300" h="7">
                  <a:moveTo>
                    <a:pt x="300" y="0"/>
                  </a:moveTo>
                  <a:lnTo>
                    <a:pt x="0" y="7"/>
                  </a:lnTo>
                </a:path>
              </a:pathLst>
            </a:custGeom>
            <a:noFill/>
            <a:ln w="1905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97" name="Oval 73"/>
            <p:cNvSpPr>
              <a:spLocks noChangeArrowheads="1"/>
            </p:cNvSpPr>
            <p:nvPr/>
          </p:nvSpPr>
          <p:spPr bwMode="auto">
            <a:xfrm>
              <a:off x="445" y="1460"/>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7898" name="Oval 74"/>
            <p:cNvSpPr>
              <a:spLocks noChangeArrowheads="1"/>
            </p:cNvSpPr>
            <p:nvPr/>
          </p:nvSpPr>
          <p:spPr bwMode="auto">
            <a:xfrm>
              <a:off x="425" y="548"/>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7899" name="Object 75"/>
            <p:cNvGraphicFramePr>
              <a:graphicFrameLocks noChangeAspect="1"/>
            </p:cNvGraphicFramePr>
            <p:nvPr/>
          </p:nvGraphicFramePr>
          <p:xfrm>
            <a:off x="349" y="884"/>
            <a:ext cx="197" cy="336"/>
          </p:xfrm>
          <a:graphic>
            <a:graphicData uri="http://schemas.openxmlformats.org/presentationml/2006/ole">
              <mc:AlternateContent xmlns:mc="http://schemas.openxmlformats.org/markup-compatibility/2006">
                <mc:Choice xmlns:v="urn:schemas-microsoft-com:vml" Requires="v">
                  <p:oleObj spid="_x0000_s180553" name="公式" r:id="rId6" imgW="164880" imgH="279360" progId="Equation.3">
                    <p:embed/>
                  </p:oleObj>
                </mc:Choice>
                <mc:Fallback>
                  <p:oleObj name="公式" r:id="rId6" imgW="164880" imgH="279360" progId="Equation.3">
                    <p:embed/>
                    <p:pic>
                      <p:nvPicPr>
                        <p:cNvPr id="77899" name="Object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9" y="884"/>
                          <a:ext cx="19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900" name="Object 76"/>
            <p:cNvGraphicFramePr>
              <a:graphicFrameLocks noChangeAspect="1"/>
            </p:cNvGraphicFramePr>
            <p:nvPr/>
          </p:nvGraphicFramePr>
          <p:xfrm>
            <a:off x="1404" y="548"/>
            <a:ext cx="289" cy="336"/>
          </p:xfrm>
          <a:graphic>
            <a:graphicData uri="http://schemas.openxmlformats.org/presentationml/2006/ole">
              <mc:AlternateContent xmlns:mc="http://schemas.openxmlformats.org/markup-compatibility/2006">
                <mc:Choice xmlns:v="urn:schemas-microsoft-com:vml" Requires="v">
                  <p:oleObj spid="_x0000_s180554" name="公式" r:id="rId8" imgW="241200" imgH="279360" progId="Equation.3">
                    <p:embed/>
                  </p:oleObj>
                </mc:Choice>
                <mc:Fallback>
                  <p:oleObj name="公式" r:id="rId8" imgW="241200" imgH="279360" progId="Equation.3">
                    <p:embed/>
                    <p:pic>
                      <p:nvPicPr>
                        <p:cNvPr id="77900" name="Object 7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4" y="548"/>
                          <a:ext cx="28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901" name="Object 77"/>
            <p:cNvGraphicFramePr>
              <a:graphicFrameLocks noChangeAspect="1"/>
            </p:cNvGraphicFramePr>
            <p:nvPr/>
          </p:nvGraphicFramePr>
          <p:xfrm>
            <a:off x="2175" y="884"/>
            <a:ext cx="289" cy="336"/>
          </p:xfrm>
          <a:graphic>
            <a:graphicData uri="http://schemas.openxmlformats.org/presentationml/2006/ole">
              <mc:AlternateContent xmlns:mc="http://schemas.openxmlformats.org/markup-compatibility/2006">
                <mc:Choice xmlns:v="urn:schemas-microsoft-com:vml" Requires="v">
                  <p:oleObj spid="_x0000_s180555" name="公式" r:id="rId10" imgW="241200" imgH="279360" progId="Equation.3">
                    <p:embed/>
                  </p:oleObj>
                </mc:Choice>
                <mc:Fallback>
                  <p:oleObj name="公式" r:id="rId10" imgW="241200" imgH="279360" progId="Equation.3">
                    <p:embed/>
                    <p:pic>
                      <p:nvPicPr>
                        <p:cNvPr id="77901" name="Object 7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75" y="884"/>
                          <a:ext cx="289"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902" name="Object 78"/>
            <p:cNvGraphicFramePr>
              <a:graphicFrameLocks noChangeAspect="1"/>
            </p:cNvGraphicFramePr>
            <p:nvPr/>
          </p:nvGraphicFramePr>
          <p:xfrm>
            <a:off x="1441" y="847"/>
            <a:ext cx="444" cy="517"/>
          </p:xfrm>
          <a:graphic>
            <a:graphicData uri="http://schemas.openxmlformats.org/presentationml/2006/ole">
              <mc:AlternateContent xmlns:mc="http://schemas.openxmlformats.org/markup-compatibility/2006">
                <mc:Choice xmlns:v="urn:schemas-microsoft-com:vml" Requires="v">
                  <p:oleObj spid="_x0000_s180556" name="公式" r:id="rId12" imgW="368280" imgH="431640" progId="Equation.3">
                    <p:embed/>
                  </p:oleObj>
                </mc:Choice>
                <mc:Fallback>
                  <p:oleObj name="公式" r:id="rId12" imgW="368280" imgH="431640" progId="Equation.3">
                    <p:embed/>
                    <p:pic>
                      <p:nvPicPr>
                        <p:cNvPr id="77902" name="Object 7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1" y="847"/>
                          <a:ext cx="444" cy="5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903" name="Text Box 79"/>
            <p:cNvSpPr txBox="1">
              <a:spLocks noChangeArrowheads="1"/>
            </p:cNvSpPr>
            <p:nvPr/>
          </p:nvSpPr>
          <p:spPr bwMode="auto">
            <a:xfrm>
              <a:off x="589" y="616"/>
              <a:ext cx="243"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a:latin typeface="Times New Roman" panose="02020603050405020304" pitchFamily="18" charset="0"/>
                </a:rPr>
                <a:t>+</a:t>
              </a:r>
            </a:p>
          </p:txBody>
        </p:sp>
        <p:sp>
          <p:nvSpPr>
            <p:cNvPr id="77904" name="Text Box 80"/>
            <p:cNvSpPr txBox="1">
              <a:spLocks noChangeArrowheads="1"/>
            </p:cNvSpPr>
            <p:nvPr/>
          </p:nvSpPr>
          <p:spPr bwMode="auto">
            <a:xfrm>
              <a:off x="1002" y="616"/>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宋体" panose="02010600030101010101" pitchFamily="2" charset="-122"/>
                </a:rPr>
                <a:t>-</a:t>
              </a:r>
              <a:endParaRPr kumimoji="1" lang="en-US" altLang="zh-CN" sz="2400" b="1">
                <a:latin typeface="Times New Roman" panose="02020603050405020304" pitchFamily="18" charset="0"/>
              </a:endParaRPr>
            </a:p>
          </p:txBody>
        </p:sp>
        <p:graphicFrame>
          <p:nvGraphicFramePr>
            <p:cNvPr id="77905" name="Object 81"/>
            <p:cNvGraphicFramePr>
              <a:graphicFrameLocks noChangeAspect="1"/>
            </p:cNvGraphicFramePr>
            <p:nvPr/>
          </p:nvGraphicFramePr>
          <p:xfrm>
            <a:off x="784" y="664"/>
            <a:ext cx="312" cy="312"/>
          </p:xfrm>
          <a:graphic>
            <a:graphicData uri="http://schemas.openxmlformats.org/presentationml/2006/ole">
              <mc:AlternateContent xmlns:mc="http://schemas.openxmlformats.org/markup-compatibility/2006">
                <mc:Choice xmlns:v="urn:schemas-microsoft-com:vml" Requires="v">
                  <p:oleObj spid="_x0000_s180557" name="公式" r:id="rId14" imgW="228600" imgH="228600" progId="Equation.3">
                    <p:embed/>
                  </p:oleObj>
                </mc:Choice>
                <mc:Fallback>
                  <p:oleObj name="公式" r:id="rId14" imgW="228600" imgH="228600" progId="Equation.3">
                    <p:embed/>
                    <p:pic>
                      <p:nvPicPr>
                        <p:cNvPr id="77905" name="Object 8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4" y="664"/>
                          <a:ext cx="312"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77906" name="Object 82"/>
          <p:cNvGraphicFramePr>
            <a:graphicFrameLocks noChangeAspect="1"/>
          </p:cNvGraphicFramePr>
          <p:nvPr/>
        </p:nvGraphicFramePr>
        <p:xfrm>
          <a:off x="4176713" y="1196975"/>
          <a:ext cx="4149725" cy="846138"/>
        </p:xfrm>
        <a:graphic>
          <a:graphicData uri="http://schemas.openxmlformats.org/presentationml/2006/ole">
            <mc:AlternateContent xmlns:mc="http://schemas.openxmlformats.org/markup-compatibility/2006">
              <mc:Choice xmlns:v="urn:schemas-microsoft-com:vml" Requires="v">
                <p:oleObj spid="_x0000_s180558" name="公式" r:id="rId16" imgW="2057400" imgH="419040" progId="Equation.3">
                  <p:embed/>
                </p:oleObj>
              </mc:Choice>
              <mc:Fallback>
                <p:oleObj name="公式" r:id="rId16" imgW="2057400" imgH="419040" progId="Equation.3">
                  <p:embed/>
                  <p:pic>
                    <p:nvPicPr>
                      <p:cNvPr id="77906" name="Object 8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76713" y="1196975"/>
                        <a:ext cx="4149725" cy="846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907" name="Object 83"/>
          <p:cNvGraphicFramePr>
            <a:graphicFrameLocks noChangeAspect="1"/>
          </p:cNvGraphicFramePr>
          <p:nvPr/>
        </p:nvGraphicFramePr>
        <p:xfrm>
          <a:off x="5616575" y="1916113"/>
          <a:ext cx="2189163" cy="822325"/>
        </p:xfrm>
        <a:graphic>
          <a:graphicData uri="http://schemas.openxmlformats.org/presentationml/2006/ole">
            <mc:AlternateContent xmlns:mc="http://schemas.openxmlformats.org/markup-compatibility/2006">
              <mc:Choice xmlns:v="urn:schemas-microsoft-com:vml" Requires="v">
                <p:oleObj spid="_x0000_s180559" name="公式" r:id="rId18" imgW="1117440" imgH="419040" progId="Equation.3">
                  <p:embed/>
                </p:oleObj>
              </mc:Choice>
              <mc:Fallback>
                <p:oleObj name="公式" r:id="rId18" imgW="1117440" imgH="419040" progId="Equation.3">
                  <p:embed/>
                  <p:pic>
                    <p:nvPicPr>
                      <p:cNvPr id="77907" name="Object 8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616575" y="1916113"/>
                        <a:ext cx="2189163"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908" name="Object 84"/>
          <p:cNvGraphicFramePr>
            <a:graphicFrameLocks noChangeAspect="1"/>
          </p:cNvGraphicFramePr>
          <p:nvPr/>
        </p:nvGraphicFramePr>
        <p:xfrm>
          <a:off x="5629275" y="2605088"/>
          <a:ext cx="2239963" cy="769937"/>
        </p:xfrm>
        <a:graphic>
          <a:graphicData uri="http://schemas.openxmlformats.org/presentationml/2006/ole">
            <mc:AlternateContent xmlns:mc="http://schemas.openxmlformats.org/markup-compatibility/2006">
              <mc:Choice xmlns:v="urn:schemas-microsoft-com:vml" Requires="v">
                <p:oleObj spid="_x0000_s180560" name="公式" r:id="rId20" imgW="1143000" imgH="393480" progId="Equation.3">
                  <p:embed/>
                </p:oleObj>
              </mc:Choice>
              <mc:Fallback>
                <p:oleObj name="公式" r:id="rId20" imgW="1143000" imgH="393480" progId="Equation.3">
                  <p:embed/>
                  <p:pic>
                    <p:nvPicPr>
                      <p:cNvPr id="77908" name="Object 8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629275" y="2605088"/>
                        <a:ext cx="2239963" cy="769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7909" name="Object 85"/>
          <p:cNvGraphicFramePr>
            <a:graphicFrameLocks noChangeAspect="1"/>
          </p:cNvGraphicFramePr>
          <p:nvPr>
            <p:extLst>
              <p:ext uri="{D42A27DB-BD31-4B8C-83A1-F6EECF244321}">
                <p14:modId xmlns:p14="http://schemas.microsoft.com/office/powerpoint/2010/main" val="1365232231"/>
              </p:ext>
            </p:extLst>
          </p:nvPr>
        </p:nvGraphicFramePr>
        <p:xfrm>
          <a:off x="5654675" y="3765376"/>
          <a:ext cx="1216025" cy="395288"/>
        </p:xfrm>
        <a:graphic>
          <a:graphicData uri="http://schemas.openxmlformats.org/presentationml/2006/ole">
            <mc:AlternateContent xmlns:mc="http://schemas.openxmlformats.org/markup-compatibility/2006">
              <mc:Choice xmlns:v="urn:schemas-microsoft-com:vml" Requires="v">
                <p:oleObj spid="_x0000_s180561" name="公式" r:id="rId22" imgW="622080" imgH="203040" progId="Equation.3">
                  <p:embed/>
                </p:oleObj>
              </mc:Choice>
              <mc:Fallback>
                <p:oleObj name="公式" r:id="rId22" imgW="622080" imgH="203040" progId="Equation.3">
                  <p:embed/>
                  <p:pic>
                    <p:nvPicPr>
                      <p:cNvPr id="77909" name="Object 8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654675" y="3765376"/>
                        <a:ext cx="1216025" cy="395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77910" name="Group 86"/>
          <p:cNvGrpSpPr>
            <a:grpSpLocks/>
          </p:cNvGrpSpPr>
          <p:nvPr/>
        </p:nvGrpSpPr>
        <p:grpSpPr bwMode="auto">
          <a:xfrm>
            <a:off x="5800725" y="4800600"/>
            <a:ext cx="2139950" cy="2057400"/>
            <a:chOff x="3504" y="2544"/>
            <a:chExt cx="1348" cy="1296"/>
          </a:xfrm>
        </p:grpSpPr>
        <p:sp>
          <p:nvSpPr>
            <p:cNvPr id="77911" name="Line 87"/>
            <p:cNvSpPr>
              <a:spLocks noChangeShapeType="1"/>
            </p:cNvSpPr>
            <p:nvPr/>
          </p:nvSpPr>
          <p:spPr bwMode="auto">
            <a:xfrm>
              <a:off x="3504" y="3312"/>
              <a:ext cx="10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12" name="Line 88"/>
            <p:cNvSpPr>
              <a:spLocks noChangeShapeType="1"/>
            </p:cNvSpPr>
            <p:nvPr/>
          </p:nvSpPr>
          <p:spPr bwMode="auto">
            <a:xfrm flipV="1">
              <a:off x="4560" y="2544"/>
              <a:ext cx="0" cy="7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13" name="Line 89"/>
            <p:cNvSpPr>
              <a:spLocks noChangeShapeType="1"/>
            </p:cNvSpPr>
            <p:nvPr/>
          </p:nvSpPr>
          <p:spPr bwMode="auto">
            <a:xfrm flipH="1">
              <a:off x="3504" y="2544"/>
              <a:ext cx="1056" cy="7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7914" name="Freeform 90"/>
            <p:cNvSpPr>
              <a:spLocks/>
            </p:cNvSpPr>
            <p:nvPr/>
          </p:nvSpPr>
          <p:spPr bwMode="auto">
            <a:xfrm>
              <a:off x="3648" y="3204"/>
              <a:ext cx="60" cy="108"/>
            </a:xfrm>
            <a:custGeom>
              <a:avLst/>
              <a:gdLst>
                <a:gd name="T0" fmla="*/ 0 w 60"/>
                <a:gd name="T1" fmla="*/ 0 h 108"/>
                <a:gd name="T2" fmla="*/ 60 w 60"/>
                <a:gd name="T3" fmla="*/ 108 h 108"/>
              </a:gdLst>
              <a:ahLst/>
              <a:cxnLst>
                <a:cxn ang="0">
                  <a:pos x="T0" y="T1"/>
                </a:cxn>
                <a:cxn ang="0">
                  <a:pos x="T2" y="T3"/>
                </a:cxn>
              </a:cxnLst>
              <a:rect l="0" t="0" r="r" b="b"/>
              <a:pathLst>
                <a:path w="60" h="108">
                  <a:moveTo>
                    <a:pt x="0" y="0"/>
                  </a:moveTo>
                  <a:cubicBezTo>
                    <a:pt x="41" y="27"/>
                    <a:pt x="60" y="55"/>
                    <a:pt x="60" y="108"/>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77915" name="Text Box 91"/>
            <p:cNvSpPr txBox="1">
              <a:spLocks noChangeArrowheads="1"/>
            </p:cNvSpPr>
            <p:nvPr/>
          </p:nvSpPr>
          <p:spPr bwMode="auto">
            <a:xfrm>
              <a:off x="3744" y="2640"/>
              <a:ext cx="31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|Z|</a:t>
              </a:r>
            </a:p>
          </p:txBody>
        </p:sp>
        <p:sp>
          <p:nvSpPr>
            <p:cNvPr id="77916" name="Text Box 92"/>
            <p:cNvSpPr txBox="1">
              <a:spLocks noChangeArrowheads="1"/>
            </p:cNvSpPr>
            <p:nvPr/>
          </p:nvSpPr>
          <p:spPr bwMode="auto">
            <a:xfrm>
              <a:off x="3984" y="3312"/>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77917" name="Text Box 93"/>
            <p:cNvSpPr txBox="1">
              <a:spLocks noChangeArrowheads="1"/>
            </p:cNvSpPr>
            <p:nvPr/>
          </p:nvSpPr>
          <p:spPr bwMode="auto">
            <a:xfrm>
              <a:off x="4608" y="2832"/>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X</a:t>
              </a:r>
            </a:p>
          </p:txBody>
        </p:sp>
        <p:sp>
          <p:nvSpPr>
            <p:cNvPr id="77918" name="Text Box 94"/>
            <p:cNvSpPr txBox="1">
              <a:spLocks noChangeArrowheads="1"/>
            </p:cNvSpPr>
            <p:nvPr/>
          </p:nvSpPr>
          <p:spPr bwMode="auto">
            <a:xfrm>
              <a:off x="3696" y="3024"/>
              <a:ext cx="23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Symbol" panose="05050102010706020507" pitchFamily="18" charset="2"/>
                </a:rPr>
                <a:t>j</a:t>
              </a:r>
              <a:endParaRPr kumimoji="1" lang="en-US" altLang="zh-CN" sz="2400" b="1" i="1">
                <a:latin typeface="Times New Roman" panose="02020603050405020304" pitchFamily="18" charset="0"/>
              </a:endParaRPr>
            </a:p>
          </p:txBody>
        </p:sp>
        <p:sp>
          <p:nvSpPr>
            <p:cNvPr id="77919" name="Text Box 95"/>
            <p:cNvSpPr txBox="1">
              <a:spLocks noChangeArrowheads="1"/>
            </p:cNvSpPr>
            <p:nvPr/>
          </p:nvSpPr>
          <p:spPr bwMode="auto">
            <a:xfrm>
              <a:off x="3648" y="3552"/>
              <a:ext cx="108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阻抗三角形</a:t>
              </a:r>
            </a:p>
          </p:txBody>
        </p:sp>
        <p:sp>
          <p:nvSpPr>
            <p:cNvPr id="77920" name="Freeform 96"/>
            <p:cNvSpPr>
              <a:spLocks/>
            </p:cNvSpPr>
            <p:nvPr/>
          </p:nvSpPr>
          <p:spPr bwMode="auto">
            <a:xfrm>
              <a:off x="4416" y="3168"/>
              <a:ext cx="144" cy="144"/>
            </a:xfrm>
            <a:custGeom>
              <a:avLst/>
              <a:gdLst>
                <a:gd name="T0" fmla="*/ 96 w 96"/>
                <a:gd name="T1" fmla="*/ 0 h 144"/>
                <a:gd name="T2" fmla="*/ 0 w 96"/>
                <a:gd name="T3" fmla="*/ 0 h 144"/>
                <a:gd name="T4" fmla="*/ 0 w 96"/>
                <a:gd name="T5" fmla="*/ 144 h 144"/>
              </a:gdLst>
              <a:ahLst/>
              <a:cxnLst>
                <a:cxn ang="0">
                  <a:pos x="T0" y="T1"/>
                </a:cxn>
                <a:cxn ang="0">
                  <a:pos x="T2" y="T3"/>
                </a:cxn>
                <a:cxn ang="0">
                  <a:pos x="T4" y="T5"/>
                </a:cxn>
              </a:cxnLst>
              <a:rect l="0" t="0" r="r" b="b"/>
              <a:pathLst>
                <a:path w="96" h="144">
                  <a:moveTo>
                    <a:pt x="96" y="0"/>
                  </a:moveTo>
                  <a:lnTo>
                    <a:pt x="0" y="0"/>
                  </a:lnTo>
                  <a:lnTo>
                    <a:pt x="0" y="144"/>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aphicFrame>
        <p:nvGraphicFramePr>
          <p:cNvPr id="77921" name="Object 97"/>
          <p:cNvGraphicFramePr>
            <a:graphicFrameLocks noChangeAspect="1"/>
          </p:cNvGraphicFramePr>
          <p:nvPr/>
        </p:nvGraphicFramePr>
        <p:xfrm>
          <a:off x="762000" y="5721350"/>
          <a:ext cx="1406525" cy="428625"/>
        </p:xfrm>
        <a:graphic>
          <a:graphicData uri="http://schemas.openxmlformats.org/presentationml/2006/ole">
            <mc:AlternateContent xmlns:mc="http://schemas.openxmlformats.org/markup-compatibility/2006">
              <mc:Choice xmlns:v="urn:schemas-microsoft-com:vml" Requires="v">
                <p:oleObj spid="_x0000_s180562" name="公式" r:id="rId24" imgW="749160" imgH="228600" progId="Equation.3">
                  <p:embed/>
                </p:oleObj>
              </mc:Choice>
              <mc:Fallback>
                <p:oleObj name="公式" r:id="rId24" imgW="749160" imgH="228600" progId="Equation.3">
                  <p:embed/>
                  <p:pic>
                    <p:nvPicPr>
                      <p:cNvPr id="77921" name="Object 9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62000" y="5721350"/>
                        <a:ext cx="1406525"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922" name="Text Box 98"/>
          <p:cNvSpPr txBox="1">
            <a:spLocks noChangeArrowheads="1"/>
          </p:cNvSpPr>
          <p:nvPr/>
        </p:nvSpPr>
        <p:spPr bwMode="auto">
          <a:xfrm>
            <a:off x="3198813" y="5022850"/>
            <a:ext cx="1336675" cy="457200"/>
          </a:xfrm>
          <a:prstGeom prst="rect">
            <a:avLst/>
          </a:prstGeom>
          <a:solidFill>
            <a:srgbClr val="FFFFCC"/>
          </a:solidFill>
          <a:ln>
            <a:noFill/>
          </a:ln>
          <a:effectLst/>
          <a:extLst>
            <a:ext uri="{91240B29-F687-4F45-9708-019B960494DF}">
              <a14:hiddenLine xmlns:a14="http://schemas.microsoft.com/office/drawing/2010/main" w="1905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单位：</a:t>
            </a:r>
            <a:r>
              <a:rPr kumimoji="1" lang="zh-CN" altLang="en-US" sz="2400" b="1">
                <a:latin typeface="Times New Roman" panose="02020603050405020304" pitchFamily="18" charset="0"/>
                <a:sym typeface="Symbol" panose="05050102010706020507" pitchFamily="18" charset="2"/>
              </a:rPr>
              <a:t></a:t>
            </a:r>
            <a:endParaRPr kumimoji="1" lang="zh-CN" altLang="en-US" sz="2400" b="1">
              <a:latin typeface="Times New Roman" panose="02020603050405020304" pitchFamily="18" charset="0"/>
            </a:endParaRPr>
          </a:p>
        </p:txBody>
      </p:sp>
      <p:graphicFrame>
        <p:nvGraphicFramePr>
          <p:cNvPr id="77923" name="Object 99"/>
          <p:cNvGraphicFramePr>
            <a:graphicFrameLocks noChangeAspect="1"/>
          </p:cNvGraphicFramePr>
          <p:nvPr/>
        </p:nvGraphicFramePr>
        <p:xfrm>
          <a:off x="747713" y="4791075"/>
          <a:ext cx="990600" cy="790575"/>
        </p:xfrm>
        <a:graphic>
          <a:graphicData uri="http://schemas.openxmlformats.org/presentationml/2006/ole">
            <mc:AlternateContent xmlns:mc="http://schemas.openxmlformats.org/markup-compatibility/2006">
              <mc:Choice xmlns:v="urn:schemas-microsoft-com:vml" Requires="v">
                <p:oleObj spid="_x0000_s180563" name="公式" r:id="rId26" imgW="507960" imgH="406080" progId="Equation.3">
                  <p:embed/>
                </p:oleObj>
              </mc:Choice>
              <mc:Fallback>
                <p:oleObj name="公式" r:id="rId26" imgW="507960" imgH="406080" progId="Equation.3">
                  <p:embed/>
                  <p:pic>
                    <p:nvPicPr>
                      <p:cNvPr id="77923" name="Object 9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47713" y="4791075"/>
                        <a:ext cx="990600" cy="79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7924" name="Text Box 100"/>
          <p:cNvSpPr txBox="1">
            <a:spLocks noChangeArrowheads="1"/>
          </p:cNvSpPr>
          <p:nvPr/>
        </p:nvSpPr>
        <p:spPr bwMode="auto">
          <a:xfrm>
            <a:off x="2027238" y="4997450"/>
            <a:ext cx="11033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solidFill>
                  <a:srgbClr val="FF0000"/>
                </a:solidFill>
                <a:latin typeface="Times New Roman" panose="02020603050405020304" pitchFamily="18" charset="0"/>
              </a:rPr>
              <a:t>阻抗模</a:t>
            </a:r>
            <a:endParaRPr kumimoji="1" lang="zh-CN" altLang="en-US" sz="2400" b="1">
              <a:latin typeface="Times New Roman" panose="02020603050405020304" pitchFamily="18" charset="0"/>
            </a:endParaRPr>
          </a:p>
        </p:txBody>
      </p:sp>
      <p:sp>
        <p:nvSpPr>
          <p:cNvPr id="77925" name="Text Box 101"/>
          <p:cNvSpPr txBox="1">
            <a:spLocks noChangeArrowheads="1"/>
          </p:cNvSpPr>
          <p:nvPr/>
        </p:nvSpPr>
        <p:spPr bwMode="auto">
          <a:xfrm>
            <a:off x="2459038" y="5746750"/>
            <a:ext cx="11033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solidFill>
                  <a:srgbClr val="FF0000"/>
                </a:solidFill>
                <a:latin typeface="Times New Roman" panose="02020603050405020304" pitchFamily="18" charset="0"/>
              </a:rPr>
              <a:t>阻抗角</a:t>
            </a:r>
            <a:endParaRPr kumimoji="1" lang="zh-CN" altLang="en-US" sz="2400" b="1">
              <a:latin typeface="Times New Roman" panose="02020603050405020304" pitchFamily="18" charset="0"/>
            </a:endParaRPr>
          </a:p>
        </p:txBody>
      </p:sp>
      <p:sp>
        <p:nvSpPr>
          <p:cNvPr id="77926" name="AutoShape 102"/>
          <p:cNvSpPr>
            <a:spLocks/>
          </p:cNvSpPr>
          <p:nvPr/>
        </p:nvSpPr>
        <p:spPr bwMode="auto">
          <a:xfrm>
            <a:off x="595313" y="5124450"/>
            <a:ext cx="76200" cy="838200"/>
          </a:xfrm>
          <a:prstGeom prst="leftBrace">
            <a:avLst>
              <a:gd name="adj1" fmla="val 91667"/>
              <a:gd name="adj2" fmla="val 50000"/>
            </a:avLst>
          </a:prstGeom>
          <a:noFill/>
          <a:ln w="25400">
            <a:solidFill>
              <a:srgbClr val="FF00FF"/>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77927" name="Object 103"/>
          <p:cNvGraphicFramePr>
            <a:graphicFrameLocks noChangeAspect="1"/>
          </p:cNvGraphicFramePr>
          <p:nvPr/>
        </p:nvGraphicFramePr>
        <p:xfrm>
          <a:off x="857250" y="4078288"/>
          <a:ext cx="2562225" cy="495300"/>
        </p:xfrm>
        <a:graphic>
          <a:graphicData uri="http://schemas.openxmlformats.org/presentationml/2006/ole">
            <mc:AlternateContent xmlns:mc="http://schemas.openxmlformats.org/markup-compatibility/2006">
              <mc:Choice xmlns:v="urn:schemas-microsoft-com:vml" Requires="v">
                <p:oleObj spid="_x0000_s180564" name="公式" r:id="rId28" imgW="1307880" imgH="253800" progId="Equation.3">
                  <p:embed/>
                </p:oleObj>
              </mc:Choice>
              <mc:Fallback>
                <p:oleObj name="公式" r:id="rId28" imgW="1307880" imgH="253800" progId="Equation.3">
                  <p:embed/>
                  <p:pic>
                    <p:nvPicPr>
                      <p:cNvPr id="77927" name="Object 103"/>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57250" y="4078288"/>
                        <a:ext cx="2562225"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85"/>
          <p:cNvGraphicFramePr>
            <a:graphicFrameLocks noChangeAspect="1"/>
          </p:cNvGraphicFramePr>
          <p:nvPr>
            <p:extLst>
              <p:ext uri="{D42A27DB-BD31-4B8C-83A1-F6EECF244321}">
                <p14:modId xmlns:p14="http://schemas.microsoft.com/office/powerpoint/2010/main" val="3574319148"/>
              </p:ext>
            </p:extLst>
          </p:nvPr>
        </p:nvGraphicFramePr>
        <p:xfrm>
          <a:off x="5613587" y="3342953"/>
          <a:ext cx="2159000" cy="446087"/>
        </p:xfrm>
        <a:graphic>
          <a:graphicData uri="http://schemas.openxmlformats.org/presentationml/2006/ole">
            <mc:AlternateContent xmlns:mc="http://schemas.openxmlformats.org/markup-compatibility/2006">
              <mc:Choice xmlns:v="urn:schemas-microsoft-com:vml" Requires="v">
                <p:oleObj spid="_x0000_s180565" name="Equation" r:id="rId30" imgW="1104840" imgH="228600" progId="Equation.DSMT4">
                  <p:embed/>
                </p:oleObj>
              </mc:Choice>
              <mc:Fallback>
                <p:oleObj name="Equation" r:id="rId30" imgW="1104840" imgH="228600" progId="Equation.DSMT4">
                  <p:embed/>
                  <p:pic>
                    <p:nvPicPr>
                      <p:cNvPr id="77909" name="Object 85"/>
                      <p:cNvPicPr>
                        <a:picLocks noChangeAspect="1" noChangeArrowheads="1"/>
                      </p:cNvPicPr>
                      <p:nvPr/>
                    </p:nvPicPr>
                    <p:blipFill>
                      <a:blip r:embed="rId31"/>
                      <a:srcRect/>
                      <a:stretch>
                        <a:fillRect/>
                      </a:stretch>
                    </p:blipFill>
                    <p:spPr bwMode="auto">
                      <a:xfrm>
                        <a:off x="5613587" y="3342953"/>
                        <a:ext cx="2159000"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4056786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77865"/>
                                        </p:tgtEl>
                                        <p:attrNameLst>
                                          <p:attrName>style.visibility</p:attrName>
                                        </p:attrNameLst>
                                      </p:cBhvr>
                                      <p:to>
                                        <p:strVal val="visible"/>
                                      </p:to>
                                    </p:set>
                                    <p:anim calcmode="lin" valueType="num">
                                      <p:cBhvr>
                                        <p:cTn id="7" dur="500" fill="hold"/>
                                        <p:tgtEl>
                                          <p:spTgt spid="77865"/>
                                        </p:tgtEl>
                                        <p:attrNameLst>
                                          <p:attrName>ppt_w</p:attrName>
                                        </p:attrNameLst>
                                      </p:cBhvr>
                                      <p:tavLst>
                                        <p:tav tm="0">
                                          <p:val>
                                            <p:fltVal val="0"/>
                                          </p:val>
                                        </p:tav>
                                        <p:tav tm="100000">
                                          <p:val>
                                            <p:strVal val="#ppt_w"/>
                                          </p:val>
                                        </p:tav>
                                      </p:tavLst>
                                    </p:anim>
                                    <p:anim calcmode="lin" valueType="num">
                                      <p:cBhvr>
                                        <p:cTn id="8" dur="500" fill="hold"/>
                                        <p:tgtEl>
                                          <p:spTgt spid="77865"/>
                                        </p:tgtEl>
                                        <p:attrNameLst>
                                          <p:attrName>ppt_h</p:attrName>
                                        </p:attrNameLst>
                                      </p:cBhvr>
                                      <p:tavLst>
                                        <p:tav tm="0">
                                          <p:val>
                                            <p:fltVal val="0"/>
                                          </p:val>
                                        </p:tav>
                                        <p:tav tm="100000">
                                          <p:val>
                                            <p:strVal val="#ppt_h"/>
                                          </p:val>
                                        </p:tav>
                                      </p:tavLst>
                                    </p:anim>
                                    <p:anim calcmode="lin" valueType="num">
                                      <p:cBhvr>
                                        <p:cTn id="9" dur="500" fill="hold"/>
                                        <p:tgtEl>
                                          <p:spTgt spid="77865"/>
                                        </p:tgtEl>
                                        <p:attrNameLst>
                                          <p:attrName>ppt_x</p:attrName>
                                        </p:attrNameLst>
                                      </p:cBhvr>
                                      <p:tavLst>
                                        <p:tav tm="0">
                                          <p:val>
                                            <p:fltVal val="0.5"/>
                                          </p:val>
                                        </p:tav>
                                        <p:tav tm="100000">
                                          <p:val>
                                            <p:strVal val="#ppt_x"/>
                                          </p:val>
                                        </p:tav>
                                      </p:tavLst>
                                    </p:anim>
                                    <p:anim calcmode="lin" valueType="num">
                                      <p:cBhvr>
                                        <p:cTn id="10" dur="500" fill="hold"/>
                                        <p:tgtEl>
                                          <p:spTgt spid="77865"/>
                                        </p:tgtEl>
                                        <p:attrNameLst>
                                          <p:attrName>ppt_y</p:attrName>
                                        </p:attrNameLst>
                                      </p:cBhvr>
                                      <p:tavLst>
                                        <p:tav tm="0">
                                          <p:val>
                                            <p:fltVal val="0.5"/>
                                          </p:val>
                                        </p:tav>
                                        <p:tav tm="100000">
                                          <p:val>
                                            <p:strVal val="#ppt_y"/>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77827"/>
                                        </p:tgtEl>
                                        <p:attrNameLst>
                                          <p:attrName>style.visibility</p:attrName>
                                        </p:attrNameLst>
                                      </p:cBhvr>
                                      <p:to>
                                        <p:strVal val="visible"/>
                                      </p:to>
                                    </p:set>
                                    <p:anim calcmode="lin" valueType="num">
                                      <p:cBhvr additive="base">
                                        <p:cTn id="15" dur="500" fill="hold"/>
                                        <p:tgtEl>
                                          <p:spTgt spid="77827"/>
                                        </p:tgtEl>
                                        <p:attrNameLst>
                                          <p:attrName>ppt_x</p:attrName>
                                        </p:attrNameLst>
                                      </p:cBhvr>
                                      <p:tavLst>
                                        <p:tav tm="0">
                                          <p:val>
                                            <p:strVal val="0-#ppt_w/2"/>
                                          </p:val>
                                        </p:tav>
                                        <p:tav tm="100000">
                                          <p:val>
                                            <p:strVal val="#ppt_x"/>
                                          </p:val>
                                        </p:tav>
                                      </p:tavLst>
                                    </p:anim>
                                    <p:anim calcmode="lin" valueType="num">
                                      <p:cBhvr additive="base">
                                        <p:cTn id="16" dur="500" fill="hold"/>
                                        <p:tgtEl>
                                          <p:spTgt spid="77827"/>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3" presetClass="entr" presetSubtype="16" fill="hold" nodeType="clickEffect">
                                  <p:stCondLst>
                                    <p:cond delay="0"/>
                                  </p:stCondLst>
                                  <p:childTnLst>
                                    <p:set>
                                      <p:cBhvr>
                                        <p:cTn id="20" dur="1" fill="hold">
                                          <p:stCondLst>
                                            <p:cond delay="0"/>
                                          </p:stCondLst>
                                        </p:cTn>
                                        <p:tgtEl>
                                          <p:spTgt spid="77872"/>
                                        </p:tgtEl>
                                        <p:attrNameLst>
                                          <p:attrName>style.visibility</p:attrName>
                                        </p:attrNameLst>
                                      </p:cBhvr>
                                      <p:to>
                                        <p:strVal val="visible"/>
                                      </p:to>
                                    </p:set>
                                    <p:anim calcmode="lin" valueType="num">
                                      <p:cBhvr>
                                        <p:cTn id="21" dur="500" fill="hold"/>
                                        <p:tgtEl>
                                          <p:spTgt spid="77872"/>
                                        </p:tgtEl>
                                        <p:attrNameLst>
                                          <p:attrName>ppt_w</p:attrName>
                                        </p:attrNameLst>
                                      </p:cBhvr>
                                      <p:tavLst>
                                        <p:tav tm="0">
                                          <p:val>
                                            <p:fltVal val="0"/>
                                          </p:val>
                                        </p:tav>
                                        <p:tav tm="100000">
                                          <p:val>
                                            <p:strVal val="#ppt_w"/>
                                          </p:val>
                                        </p:tav>
                                      </p:tavLst>
                                    </p:anim>
                                    <p:anim calcmode="lin" valueType="num">
                                      <p:cBhvr>
                                        <p:cTn id="22" dur="500" fill="hold"/>
                                        <p:tgtEl>
                                          <p:spTgt spid="77872"/>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2" fill="hold" nodeType="clickEffect">
                                  <p:stCondLst>
                                    <p:cond delay="0"/>
                                  </p:stCondLst>
                                  <p:childTnLst>
                                    <p:set>
                                      <p:cBhvr>
                                        <p:cTn id="26" dur="1" fill="hold">
                                          <p:stCondLst>
                                            <p:cond delay="0"/>
                                          </p:stCondLst>
                                        </p:cTn>
                                        <p:tgtEl>
                                          <p:spTgt spid="77906"/>
                                        </p:tgtEl>
                                        <p:attrNameLst>
                                          <p:attrName>style.visibility</p:attrName>
                                        </p:attrNameLst>
                                      </p:cBhvr>
                                      <p:to>
                                        <p:strVal val="visible"/>
                                      </p:to>
                                    </p:set>
                                    <p:anim calcmode="lin" valueType="num">
                                      <p:cBhvr additive="base">
                                        <p:cTn id="27" dur="500" fill="hold"/>
                                        <p:tgtEl>
                                          <p:spTgt spid="77906"/>
                                        </p:tgtEl>
                                        <p:attrNameLst>
                                          <p:attrName>ppt_x</p:attrName>
                                        </p:attrNameLst>
                                      </p:cBhvr>
                                      <p:tavLst>
                                        <p:tav tm="0">
                                          <p:val>
                                            <p:strVal val="1+#ppt_w/2"/>
                                          </p:val>
                                        </p:tav>
                                        <p:tav tm="100000">
                                          <p:val>
                                            <p:strVal val="#ppt_x"/>
                                          </p:val>
                                        </p:tav>
                                      </p:tavLst>
                                    </p:anim>
                                    <p:anim calcmode="lin" valueType="num">
                                      <p:cBhvr additive="base">
                                        <p:cTn id="28" dur="500" fill="hold"/>
                                        <p:tgtEl>
                                          <p:spTgt spid="77906"/>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77907"/>
                                        </p:tgtEl>
                                        <p:attrNameLst>
                                          <p:attrName>style.visibility</p:attrName>
                                        </p:attrNameLst>
                                      </p:cBhvr>
                                      <p:to>
                                        <p:strVal val="visible"/>
                                      </p:to>
                                    </p:set>
                                    <p:animEffect transition="in" filter="wipe(left)">
                                      <p:cBhvr>
                                        <p:cTn id="33" dur="500"/>
                                        <p:tgtEl>
                                          <p:spTgt spid="7790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77908"/>
                                        </p:tgtEl>
                                        <p:attrNameLst>
                                          <p:attrName>style.visibility</p:attrName>
                                        </p:attrNameLst>
                                      </p:cBhvr>
                                      <p:to>
                                        <p:strVal val="visible"/>
                                      </p:to>
                                    </p:set>
                                    <p:animEffect transition="in" filter="wipe(left)">
                                      <p:cBhvr>
                                        <p:cTn id="38" dur="500"/>
                                        <p:tgtEl>
                                          <p:spTgt spid="7790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left)">
                                      <p:cBhvr>
                                        <p:cTn id="43" dur="500"/>
                                        <p:tgtEl>
                                          <p:spTgt spid="6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77909"/>
                                        </p:tgtEl>
                                        <p:attrNameLst>
                                          <p:attrName>style.visibility</p:attrName>
                                        </p:attrNameLst>
                                      </p:cBhvr>
                                      <p:to>
                                        <p:strVal val="visible"/>
                                      </p:to>
                                    </p:set>
                                    <p:animEffect transition="in" filter="wipe(left)">
                                      <p:cBhvr>
                                        <p:cTn id="48" dur="500"/>
                                        <p:tgtEl>
                                          <p:spTgt spid="77909"/>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77871"/>
                                        </p:tgtEl>
                                        <p:attrNameLst>
                                          <p:attrName>style.visibility</p:attrName>
                                        </p:attrNameLst>
                                      </p:cBhvr>
                                      <p:to>
                                        <p:strVal val="visible"/>
                                      </p:to>
                                    </p:set>
                                    <p:animEffect transition="in" filter="wipe(up)">
                                      <p:cBhvr>
                                        <p:cTn id="53" dur="500"/>
                                        <p:tgtEl>
                                          <p:spTgt spid="7787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77870"/>
                                        </p:tgtEl>
                                        <p:attrNameLst>
                                          <p:attrName>style.visibility</p:attrName>
                                        </p:attrNameLst>
                                      </p:cBhvr>
                                      <p:to>
                                        <p:strVal val="visible"/>
                                      </p:to>
                                    </p:set>
                                    <p:animEffect transition="in" filter="wipe(up)">
                                      <p:cBhvr>
                                        <p:cTn id="58" dur="500"/>
                                        <p:tgtEl>
                                          <p:spTgt spid="7787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nodeType="clickEffect">
                                  <p:stCondLst>
                                    <p:cond delay="0"/>
                                  </p:stCondLst>
                                  <p:childTnLst>
                                    <p:set>
                                      <p:cBhvr>
                                        <p:cTn id="62" dur="1" fill="hold">
                                          <p:stCondLst>
                                            <p:cond delay="0"/>
                                          </p:stCondLst>
                                        </p:cTn>
                                        <p:tgtEl>
                                          <p:spTgt spid="77927"/>
                                        </p:tgtEl>
                                        <p:attrNameLst>
                                          <p:attrName>style.visibility</p:attrName>
                                        </p:attrNameLst>
                                      </p:cBhvr>
                                      <p:to>
                                        <p:strVal val="visible"/>
                                      </p:to>
                                    </p:set>
                                    <p:animEffect transition="in" filter="wipe(left)">
                                      <p:cBhvr>
                                        <p:cTn id="63" dur="500"/>
                                        <p:tgtEl>
                                          <p:spTgt spid="77927"/>
                                        </p:tgtEl>
                                      </p:cBhvr>
                                    </p:animEffect>
                                  </p:childTnLst>
                                </p:cTn>
                              </p:par>
                            </p:childTnLst>
                          </p:cTn>
                        </p:par>
                        <p:par>
                          <p:cTn id="64" fill="hold" nodeType="afterGroup">
                            <p:stCondLst>
                              <p:cond delay="500"/>
                            </p:stCondLst>
                            <p:childTnLst>
                              <p:par>
                                <p:cTn id="65" presetID="9" presetClass="entr" presetSubtype="0" fill="hold" nodeType="afterEffect">
                                  <p:stCondLst>
                                    <p:cond delay="0"/>
                                  </p:stCondLst>
                                  <p:childTnLst>
                                    <p:set>
                                      <p:cBhvr>
                                        <p:cTn id="66" dur="1" fill="hold">
                                          <p:stCondLst>
                                            <p:cond delay="0"/>
                                          </p:stCondLst>
                                        </p:cTn>
                                        <p:tgtEl>
                                          <p:spTgt spid="77926"/>
                                        </p:tgtEl>
                                        <p:attrNameLst>
                                          <p:attrName>style.visibility</p:attrName>
                                        </p:attrNameLst>
                                      </p:cBhvr>
                                      <p:to>
                                        <p:strVal val="visible"/>
                                      </p:to>
                                    </p:set>
                                    <p:animEffect transition="in" filter="dissolve">
                                      <p:cBhvr>
                                        <p:cTn id="67" dur="500"/>
                                        <p:tgtEl>
                                          <p:spTgt spid="7792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77923"/>
                                        </p:tgtEl>
                                        <p:attrNameLst>
                                          <p:attrName>style.visibility</p:attrName>
                                        </p:attrNameLst>
                                      </p:cBhvr>
                                      <p:to>
                                        <p:strVal val="visible"/>
                                      </p:to>
                                    </p:set>
                                    <p:animEffect transition="in" filter="wipe(left)">
                                      <p:cBhvr>
                                        <p:cTn id="72" dur="500"/>
                                        <p:tgtEl>
                                          <p:spTgt spid="77923"/>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4" presetClass="entr" presetSubtype="32" fill="hold" grpId="0" nodeType="clickEffect">
                                  <p:stCondLst>
                                    <p:cond delay="0"/>
                                  </p:stCondLst>
                                  <p:childTnLst>
                                    <p:set>
                                      <p:cBhvr>
                                        <p:cTn id="76" dur="1" fill="hold">
                                          <p:stCondLst>
                                            <p:cond delay="0"/>
                                          </p:stCondLst>
                                        </p:cTn>
                                        <p:tgtEl>
                                          <p:spTgt spid="77924"/>
                                        </p:tgtEl>
                                        <p:attrNameLst>
                                          <p:attrName>style.visibility</p:attrName>
                                        </p:attrNameLst>
                                      </p:cBhvr>
                                      <p:to>
                                        <p:strVal val="visible"/>
                                      </p:to>
                                    </p:set>
                                    <p:animEffect transition="in" filter="box(out)">
                                      <p:cBhvr>
                                        <p:cTn id="77" dur="500"/>
                                        <p:tgtEl>
                                          <p:spTgt spid="7792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77922"/>
                                        </p:tgtEl>
                                        <p:attrNameLst>
                                          <p:attrName>style.visibility</p:attrName>
                                        </p:attrNameLst>
                                      </p:cBhvr>
                                      <p:to>
                                        <p:strVal val="visible"/>
                                      </p:to>
                                    </p:set>
                                    <p:animEffect transition="in" filter="randombar(horizontal)">
                                      <p:cBhvr>
                                        <p:cTn id="82" dur="500"/>
                                        <p:tgtEl>
                                          <p:spTgt spid="7792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77921"/>
                                        </p:tgtEl>
                                        <p:attrNameLst>
                                          <p:attrName>style.visibility</p:attrName>
                                        </p:attrNameLst>
                                      </p:cBhvr>
                                      <p:to>
                                        <p:strVal val="visible"/>
                                      </p:to>
                                    </p:set>
                                    <p:animEffect transition="in" filter="wipe(left)">
                                      <p:cBhvr>
                                        <p:cTn id="87" dur="500"/>
                                        <p:tgtEl>
                                          <p:spTgt spid="77921"/>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4" presetClass="entr" presetSubtype="32" fill="hold" grpId="0" nodeType="clickEffect">
                                  <p:stCondLst>
                                    <p:cond delay="0"/>
                                  </p:stCondLst>
                                  <p:childTnLst>
                                    <p:set>
                                      <p:cBhvr>
                                        <p:cTn id="91" dur="1" fill="hold">
                                          <p:stCondLst>
                                            <p:cond delay="0"/>
                                          </p:stCondLst>
                                        </p:cTn>
                                        <p:tgtEl>
                                          <p:spTgt spid="77925"/>
                                        </p:tgtEl>
                                        <p:attrNameLst>
                                          <p:attrName>style.visibility</p:attrName>
                                        </p:attrNameLst>
                                      </p:cBhvr>
                                      <p:to>
                                        <p:strVal val="visible"/>
                                      </p:to>
                                    </p:set>
                                    <p:animEffect transition="in" filter="box(out)">
                                      <p:cBhvr>
                                        <p:cTn id="92" dur="500"/>
                                        <p:tgtEl>
                                          <p:spTgt spid="77925"/>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2" fill="hold" nodeType="clickEffect">
                                  <p:stCondLst>
                                    <p:cond delay="0"/>
                                  </p:stCondLst>
                                  <p:childTnLst>
                                    <p:set>
                                      <p:cBhvr>
                                        <p:cTn id="96" dur="1" fill="hold">
                                          <p:stCondLst>
                                            <p:cond delay="0"/>
                                          </p:stCondLst>
                                        </p:cTn>
                                        <p:tgtEl>
                                          <p:spTgt spid="77910"/>
                                        </p:tgtEl>
                                        <p:attrNameLst>
                                          <p:attrName>style.visibility</p:attrName>
                                        </p:attrNameLst>
                                      </p:cBhvr>
                                      <p:to>
                                        <p:strVal val="visible"/>
                                      </p:to>
                                    </p:set>
                                    <p:anim calcmode="lin" valueType="num">
                                      <p:cBhvr additive="base">
                                        <p:cTn id="97" dur="500" fill="hold"/>
                                        <p:tgtEl>
                                          <p:spTgt spid="77910"/>
                                        </p:tgtEl>
                                        <p:attrNameLst>
                                          <p:attrName>ppt_x</p:attrName>
                                        </p:attrNameLst>
                                      </p:cBhvr>
                                      <p:tavLst>
                                        <p:tav tm="0">
                                          <p:val>
                                            <p:strVal val="1+#ppt_w/2"/>
                                          </p:val>
                                        </p:tav>
                                        <p:tav tm="100000">
                                          <p:val>
                                            <p:strVal val="#ppt_x"/>
                                          </p:val>
                                        </p:tav>
                                      </p:tavLst>
                                    </p:anim>
                                    <p:anim calcmode="lin" valueType="num">
                                      <p:cBhvr additive="base">
                                        <p:cTn id="98" dur="500" fill="hold"/>
                                        <p:tgtEl>
                                          <p:spTgt spid="779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autoUpdateAnimBg="0"/>
      <p:bldP spid="77865" grpId="0"/>
      <p:bldP spid="77870" grpId="0" animBg="1"/>
      <p:bldP spid="77871" grpId="0" animBg="1"/>
      <p:bldP spid="77922" grpId="0" animBg="1" autoUpdateAnimBg="0"/>
      <p:bldP spid="77924" grpId="0" autoUpdateAnimBg="0"/>
      <p:bldP spid="77925" grpId="0"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406400" y="244475"/>
            <a:ext cx="429895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solidFill>
                  <a:srgbClr val="6600FF"/>
                </a:solidFill>
                <a:latin typeface="Times New Roman" panose="02020603050405020304" pitchFamily="18" charset="0"/>
              </a:rPr>
              <a:t>具体分析一下 </a:t>
            </a:r>
            <a:r>
              <a:rPr kumimoji="1" lang="en-US" altLang="zh-CN" sz="2400" b="1" i="1">
                <a:solidFill>
                  <a:srgbClr val="6600FF"/>
                </a:solidFill>
                <a:latin typeface="Times New Roman" panose="02020603050405020304" pitchFamily="18" charset="0"/>
              </a:rPr>
              <a:t>RLC </a:t>
            </a:r>
            <a:r>
              <a:rPr kumimoji="1" lang="zh-CN" altLang="en-US" sz="2400" b="1">
                <a:solidFill>
                  <a:srgbClr val="6600FF"/>
                </a:solidFill>
                <a:latin typeface="Times New Roman" panose="02020603050405020304" pitchFamily="18" charset="0"/>
              </a:rPr>
              <a:t>串联电路：</a:t>
            </a:r>
          </a:p>
        </p:txBody>
      </p:sp>
      <p:sp>
        <p:nvSpPr>
          <p:cNvPr id="81923" name="Text Box 3"/>
          <p:cNvSpPr txBox="1">
            <a:spLocks noChangeArrowheads="1"/>
          </p:cNvSpPr>
          <p:nvPr/>
        </p:nvSpPr>
        <p:spPr bwMode="auto">
          <a:xfrm>
            <a:off x="838200" y="762000"/>
            <a:ext cx="39624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i="1">
                <a:latin typeface="Times New Roman" panose="02020603050405020304" pitchFamily="18" charset="0"/>
              </a:rPr>
              <a:t>Z=R+</a:t>
            </a:r>
            <a:r>
              <a:rPr kumimoji="1" lang="en-US" altLang="zh-CN" sz="2400" b="1">
                <a:latin typeface="Times New Roman" panose="02020603050405020304" pitchFamily="18" charset="0"/>
              </a:rPr>
              <a:t>j(</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L</a:t>
            </a:r>
            <a:r>
              <a:rPr kumimoji="1" lang="en-US" altLang="zh-CN" sz="2400" b="1" i="1">
                <a:latin typeface="宋体" panose="02010600030101010101" pitchFamily="2" charset="-122"/>
              </a:rPr>
              <a:t>-</a:t>
            </a:r>
            <a:r>
              <a:rPr kumimoji="1" lang="en-US" altLang="zh-CN" sz="2400" b="1">
                <a:latin typeface="Times New Roman" panose="02020603050405020304" pitchFamily="18" charset="0"/>
              </a:rPr>
              <a:t>1</a:t>
            </a:r>
            <a:r>
              <a:rPr kumimoji="1" lang="en-US" altLang="zh-CN" sz="2400" b="1" i="1">
                <a:latin typeface="Times New Roman" panose="02020603050405020304" pitchFamily="18" charset="0"/>
              </a:rPr>
              <a:t>/</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C</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=|Z|∠</a:t>
            </a:r>
            <a:r>
              <a:rPr kumimoji="1" lang="en-US" altLang="zh-CN" sz="2400" b="1" i="1">
                <a:latin typeface="Symbol" panose="05050102010706020507" pitchFamily="18" charset="2"/>
              </a:rPr>
              <a:t>j</a:t>
            </a:r>
            <a:endParaRPr kumimoji="1" lang="en-US" altLang="zh-CN" sz="2400" b="1" i="1">
              <a:latin typeface="Times New Roman" panose="02020603050405020304" pitchFamily="18" charset="0"/>
            </a:endParaRPr>
          </a:p>
        </p:txBody>
      </p:sp>
      <p:sp>
        <p:nvSpPr>
          <p:cNvPr id="81924" name="Text Box 4"/>
          <p:cNvSpPr txBox="1">
            <a:spLocks noChangeArrowheads="1"/>
          </p:cNvSpPr>
          <p:nvPr/>
        </p:nvSpPr>
        <p:spPr bwMode="auto">
          <a:xfrm>
            <a:off x="685800" y="1295400"/>
            <a:ext cx="78755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L</a:t>
            </a:r>
            <a:r>
              <a:rPr kumimoji="1" lang="en-US" altLang="zh-CN" sz="2400" b="1">
                <a:latin typeface="Times New Roman" panose="02020603050405020304" pitchFamily="18" charset="0"/>
              </a:rPr>
              <a:t> &gt; 1</a:t>
            </a:r>
            <a:r>
              <a:rPr kumimoji="1" lang="en-US" altLang="zh-CN" sz="2400" b="1" i="1">
                <a:latin typeface="Times New Roman" panose="02020603050405020304" pitchFamily="18" charset="0"/>
              </a:rPr>
              <a:t>/</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C</a:t>
            </a: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a:t>
            </a:r>
            <a:r>
              <a:rPr kumimoji="1" lang="en-US" altLang="zh-CN" sz="2400" b="1" i="1">
                <a:latin typeface="Times New Roman" panose="02020603050405020304" pitchFamily="18" charset="0"/>
              </a:rPr>
              <a:t>X</a:t>
            </a:r>
            <a:r>
              <a:rPr kumimoji="1" lang="en-US" altLang="zh-CN" sz="2400" b="1">
                <a:latin typeface="Times New Roman" panose="02020603050405020304" pitchFamily="18" charset="0"/>
              </a:rPr>
              <a:t>&gt;0</a:t>
            </a:r>
            <a:r>
              <a:rPr kumimoji="1" lang="zh-CN" altLang="en-US" sz="2400" b="1">
                <a:latin typeface="Times New Roman" panose="02020603050405020304" pitchFamily="18" charset="0"/>
              </a:rPr>
              <a:t>， </a:t>
            </a:r>
            <a:r>
              <a:rPr kumimoji="1" lang="en-US" altLang="zh-CN" sz="2400" b="1" i="1">
                <a:latin typeface="Symbol" panose="05050102010706020507" pitchFamily="18" charset="2"/>
              </a:rPr>
              <a:t>j</a:t>
            </a:r>
            <a:r>
              <a:rPr kumimoji="1" lang="en-US" altLang="zh-CN" sz="2400" b="1" i="1">
                <a:latin typeface="Times New Roman" panose="02020603050405020304" pitchFamily="18" charset="0"/>
              </a:rPr>
              <a:t> </a:t>
            </a:r>
            <a:r>
              <a:rPr kumimoji="1" lang="en-US" altLang="zh-CN" sz="2400" b="1">
                <a:latin typeface="Times New Roman" panose="02020603050405020304" pitchFamily="18" charset="0"/>
              </a:rPr>
              <a:t>&gt;0</a:t>
            </a:r>
            <a:r>
              <a:rPr kumimoji="1" lang="zh-CN" altLang="en-US" sz="2400" b="1">
                <a:latin typeface="Times New Roman" panose="02020603050405020304" pitchFamily="18" charset="0"/>
              </a:rPr>
              <a:t>，电压领先电流，电路呈感性；</a:t>
            </a:r>
          </a:p>
        </p:txBody>
      </p:sp>
      <p:sp>
        <p:nvSpPr>
          <p:cNvPr id="81925" name="Text Box 5"/>
          <p:cNvSpPr txBox="1">
            <a:spLocks noChangeArrowheads="1"/>
          </p:cNvSpPr>
          <p:nvPr/>
        </p:nvSpPr>
        <p:spPr bwMode="auto">
          <a:xfrm>
            <a:off x="685800" y="1870075"/>
            <a:ext cx="78755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L</a:t>
            </a:r>
            <a:r>
              <a:rPr kumimoji="1" lang="en-US" altLang="zh-CN" sz="2400" b="1">
                <a:latin typeface="Times New Roman" panose="02020603050405020304" pitchFamily="18" charset="0"/>
              </a:rPr>
              <a:t>&lt;1</a:t>
            </a:r>
            <a:r>
              <a:rPr kumimoji="1" lang="en-US" altLang="zh-CN" sz="2400" b="1" i="1">
                <a:latin typeface="Times New Roman" panose="02020603050405020304" pitchFamily="18" charset="0"/>
              </a:rPr>
              <a:t>/</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C</a:t>
            </a: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a:t>
            </a:r>
            <a:r>
              <a:rPr kumimoji="1" lang="en-US" altLang="zh-CN" sz="2400" b="1" i="1">
                <a:latin typeface="Times New Roman" panose="02020603050405020304" pitchFamily="18" charset="0"/>
              </a:rPr>
              <a:t>X</a:t>
            </a:r>
            <a:r>
              <a:rPr kumimoji="1" lang="en-US" altLang="zh-CN" sz="2400" b="1">
                <a:latin typeface="Times New Roman" panose="02020603050405020304" pitchFamily="18" charset="0"/>
              </a:rPr>
              <a:t>&lt;0</a:t>
            </a:r>
            <a:r>
              <a:rPr kumimoji="1" lang="zh-CN" altLang="en-US" sz="2400" b="1" i="1">
                <a:latin typeface="Times New Roman" panose="02020603050405020304" pitchFamily="18" charset="0"/>
              </a:rPr>
              <a:t>， </a:t>
            </a:r>
            <a:r>
              <a:rPr kumimoji="1" lang="en-US" altLang="zh-CN" sz="2400" b="1" i="1">
                <a:latin typeface="Symbol" panose="05050102010706020507" pitchFamily="18" charset="2"/>
              </a:rPr>
              <a:t>j</a:t>
            </a:r>
            <a:r>
              <a:rPr kumimoji="1" lang="en-US" altLang="zh-CN" sz="2400" b="1">
                <a:latin typeface="Times New Roman" panose="02020603050405020304" pitchFamily="18" charset="0"/>
              </a:rPr>
              <a:t> &lt;0</a:t>
            </a:r>
            <a:r>
              <a:rPr kumimoji="1" lang="zh-CN" altLang="en-US" sz="2400" b="1">
                <a:latin typeface="Times New Roman" panose="02020603050405020304" pitchFamily="18" charset="0"/>
              </a:rPr>
              <a:t>，电压落后电流，电路呈容性；</a:t>
            </a:r>
          </a:p>
        </p:txBody>
      </p:sp>
      <p:sp>
        <p:nvSpPr>
          <p:cNvPr id="81926" name="Text Box 6"/>
          <p:cNvSpPr txBox="1">
            <a:spLocks noChangeArrowheads="1"/>
          </p:cNvSpPr>
          <p:nvPr/>
        </p:nvSpPr>
        <p:spPr bwMode="auto">
          <a:xfrm>
            <a:off x="762000" y="3086100"/>
            <a:ext cx="597693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solidFill>
                  <a:srgbClr val="FF0000"/>
                </a:solidFill>
                <a:latin typeface="Times New Roman" panose="02020603050405020304" pitchFamily="18" charset="0"/>
              </a:rPr>
              <a:t>画相量图</a:t>
            </a:r>
            <a:r>
              <a:rPr kumimoji="1" lang="zh-CN" altLang="en-US" sz="2400" b="1">
                <a:latin typeface="Times New Roman" panose="02020603050405020304" pitchFamily="18" charset="0"/>
              </a:rPr>
              <a:t>：选电流为参考向量</a:t>
            </a:r>
            <a:r>
              <a:rPr kumimoji="1" lang="en-US" altLang="zh-CN" sz="2400" b="1">
                <a:latin typeface="Times New Roman" panose="02020603050405020304" pitchFamily="18" charset="0"/>
              </a:rPr>
              <a:t>(</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L</a:t>
            </a:r>
            <a:r>
              <a:rPr kumimoji="1" lang="en-US" altLang="zh-CN" sz="2400" b="1">
                <a:latin typeface="Times New Roman" panose="02020603050405020304" pitchFamily="18" charset="0"/>
              </a:rPr>
              <a:t> &gt; 1</a:t>
            </a:r>
            <a:r>
              <a:rPr kumimoji="1" lang="en-US" altLang="zh-CN" sz="2400" b="1" i="1">
                <a:latin typeface="Times New Roman" panose="02020603050405020304" pitchFamily="18" charset="0"/>
              </a:rPr>
              <a:t>/</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C</a:t>
            </a:r>
            <a:r>
              <a:rPr kumimoji="1" lang="en-US" altLang="zh-CN" sz="2400" b="1">
                <a:latin typeface="Times New Roman" panose="02020603050405020304" pitchFamily="18" charset="0"/>
              </a:rPr>
              <a:t> )</a:t>
            </a:r>
          </a:p>
        </p:txBody>
      </p:sp>
      <p:grpSp>
        <p:nvGrpSpPr>
          <p:cNvPr id="81927" name="Group 7"/>
          <p:cNvGrpSpPr>
            <a:grpSpLocks/>
          </p:cNvGrpSpPr>
          <p:nvPr/>
        </p:nvGrpSpPr>
        <p:grpSpPr bwMode="auto">
          <a:xfrm>
            <a:off x="1897063" y="3830638"/>
            <a:ext cx="468312" cy="749300"/>
            <a:chOff x="1651" y="2533"/>
            <a:chExt cx="295" cy="472"/>
          </a:xfrm>
        </p:grpSpPr>
        <p:sp>
          <p:nvSpPr>
            <p:cNvPr id="81928" name="Line 8"/>
            <p:cNvSpPr>
              <a:spLocks noChangeShapeType="1"/>
            </p:cNvSpPr>
            <p:nvPr/>
          </p:nvSpPr>
          <p:spPr bwMode="auto">
            <a:xfrm>
              <a:off x="1651" y="2533"/>
              <a:ext cx="0" cy="408"/>
            </a:xfrm>
            <a:prstGeom prst="line">
              <a:avLst/>
            </a:prstGeom>
            <a:noFill/>
            <a:ln w="2857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1929" name="Object 9"/>
            <p:cNvGraphicFramePr>
              <a:graphicFrameLocks noChangeAspect="1"/>
            </p:cNvGraphicFramePr>
            <p:nvPr/>
          </p:nvGraphicFramePr>
          <p:xfrm>
            <a:off x="1722" y="2782"/>
            <a:ext cx="224" cy="223"/>
          </p:xfrm>
          <a:graphic>
            <a:graphicData uri="http://schemas.openxmlformats.org/presentationml/2006/ole">
              <mc:AlternateContent xmlns:mc="http://schemas.openxmlformats.org/markup-compatibility/2006">
                <mc:Choice xmlns:v="urn:schemas-microsoft-com:vml" Requires="v">
                  <p:oleObj spid="_x0000_s182433" name="公式" r:id="rId4" imgW="228600" imgH="241200" progId="Equation.3">
                    <p:embed/>
                  </p:oleObj>
                </mc:Choice>
                <mc:Fallback>
                  <p:oleObj name="公式" r:id="rId4" imgW="228600" imgH="241200" progId="Equation.3">
                    <p:embed/>
                    <p:pic>
                      <p:nvPicPr>
                        <p:cNvPr id="8192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2" y="2782"/>
                          <a:ext cx="224" cy="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1930" name="Group 10"/>
          <p:cNvGrpSpPr>
            <a:grpSpLocks/>
          </p:cNvGrpSpPr>
          <p:nvPr/>
        </p:nvGrpSpPr>
        <p:grpSpPr bwMode="auto">
          <a:xfrm>
            <a:off x="509588" y="5276850"/>
            <a:ext cx="2347912" cy="395288"/>
            <a:chOff x="777" y="3444"/>
            <a:chExt cx="1479" cy="249"/>
          </a:xfrm>
        </p:grpSpPr>
        <p:sp>
          <p:nvSpPr>
            <p:cNvPr id="81931" name="Freeform 11"/>
            <p:cNvSpPr>
              <a:spLocks/>
            </p:cNvSpPr>
            <p:nvPr/>
          </p:nvSpPr>
          <p:spPr bwMode="auto">
            <a:xfrm>
              <a:off x="777" y="3444"/>
              <a:ext cx="1479" cy="5"/>
            </a:xfrm>
            <a:custGeom>
              <a:avLst/>
              <a:gdLst>
                <a:gd name="T0" fmla="*/ 0 w 1488"/>
                <a:gd name="T1" fmla="*/ 0 h 6"/>
                <a:gd name="T2" fmla="*/ 1449 w 1488"/>
                <a:gd name="T3" fmla="*/ 3 h 6"/>
                <a:gd name="T4" fmla="*/ 1488 w 1488"/>
                <a:gd name="T5" fmla="*/ 6 h 6"/>
              </a:gdLst>
              <a:ahLst/>
              <a:cxnLst>
                <a:cxn ang="0">
                  <a:pos x="T0" y="T1"/>
                </a:cxn>
                <a:cxn ang="0">
                  <a:pos x="T2" y="T3"/>
                </a:cxn>
                <a:cxn ang="0">
                  <a:pos x="T4" y="T5"/>
                </a:cxn>
              </a:cxnLst>
              <a:rect l="0" t="0" r="r" b="b"/>
              <a:pathLst>
                <a:path w="1488" h="6">
                  <a:moveTo>
                    <a:pt x="0" y="0"/>
                  </a:moveTo>
                  <a:lnTo>
                    <a:pt x="1449" y="3"/>
                  </a:lnTo>
                  <a:lnTo>
                    <a:pt x="1488" y="6"/>
                  </a:lnTo>
                </a:path>
              </a:pathLst>
            </a:custGeom>
            <a:noFill/>
            <a:ln w="28575" cmpd="sng">
              <a:solidFill>
                <a:srgbClr val="6600FF"/>
              </a:solidFill>
              <a:round/>
              <a:headEnd/>
              <a:tailEnd type="stealth"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81932" name="Object 12"/>
            <p:cNvGraphicFramePr>
              <a:graphicFrameLocks noChangeAspect="1"/>
            </p:cNvGraphicFramePr>
            <p:nvPr/>
          </p:nvGraphicFramePr>
          <p:xfrm>
            <a:off x="2128" y="3505"/>
            <a:ext cx="119" cy="188"/>
          </p:xfrm>
          <a:graphic>
            <a:graphicData uri="http://schemas.openxmlformats.org/presentationml/2006/ole">
              <mc:AlternateContent xmlns:mc="http://schemas.openxmlformats.org/markup-compatibility/2006">
                <mc:Choice xmlns:v="urn:schemas-microsoft-com:vml" Requires="v">
                  <p:oleObj spid="_x0000_s182434" name="公式" r:id="rId6" imgW="190440" imgH="317160" progId="Equation.3">
                    <p:embed/>
                  </p:oleObj>
                </mc:Choice>
                <mc:Fallback>
                  <p:oleObj name="公式" r:id="rId6" imgW="190440" imgH="317160" progId="Equation.3">
                    <p:embed/>
                    <p:pic>
                      <p:nvPicPr>
                        <p:cNvPr id="81932"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8" y="3505"/>
                          <a:ext cx="119" cy="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1933" name="Group 13"/>
          <p:cNvGrpSpPr>
            <a:grpSpLocks/>
          </p:cNvGrpSpPr>
          <p:nvPr/>
        </p:nvGrpSpPr>
        <p:grpSpPr bwMode="auto">
          <a:xfrm>
            <a:off x="495300" y="5221288"/>
            <a:ext cx="1403350" cy="468312"/>
            <a:chOff x="312" y="3297"/>
            <a:chExt cx="884" cy="295"/>
          </a:xfrm>
        </p:grpSpPr>
        <p:sp>
          <p:nvSpPr>
            <p:cNvPr id="81934" name="Line 14"/>
            <p:cNvSpPr>
              <a:spLocks noChangeShapeType="1"/>
            </p:cNvSpPr>
            <p:nvPr/>
          </p:nvSpPr>
          <p:spPr bwMode="auto">
            <a:xfrm>
              <a:off x="312" y="3297"/>
              <a:ext cx="859" cy="0"/>
            </a:xfrm>
            <a:prstGeom prst="line">
              <a:avLst/>
            </a:prstGeom>
            <a:noFill/>
            <a:ln w="2857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1935" name="Object 15"/>
            <p:cNvGraphicFramePr>
              <a:graphicFrameLocks noChangeAspect="1"/>
            </p:cNvGraphicFramePr>
            <p:nvPr/>
          </p:nvGraphicFramePr>
          <p:xfrm>
            <a:off x="932" y="3342"/>
            <a:ext cx="264" cy="250"/>
          </p:xfrm>
          <a:graphic>
            <a:graphicData uri="http://schemas.openxmlformats.org/presentationml/2006/ole">
              <mc:AlternateContent xmlns:mc="http://schemas.openxmlformats.org/markup-compatibility/2006">
                <mc:Choice xmlns:v="urn:schemas-microsoft-com:vml" Requires="v">
                  <p:oleObj spid="_x0000_s182435" name="公式" r:id="rId8" imgW="228600" imgH="228600" progId="Equation.3">
                    <p:embed/>
                  </p:oleObj>
                </mc:Choice>
                <mc:Fallback>
                  <p:oleObj name="公式" r:id="rId8" imgW="228600" imgH="228600" progId="Equation.3">
                    <p:embed/>
                    <p:pic>
                      <p:nvPicPr>
                        <p:cNvPr id="81935"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2" y="3342"/>
                          <a:ext cx="26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81936" name="Group 16"/>
          <p:cNvGrpSpPr>
            <a:grpSpLocks/>
          </p:cNvGrpSpPr>
          <p:nvPr/>
        </p:nvGrpSpPr>
        <p:grpSpPr bwMode="auto">
          <a:xfrm>
            <a:off x="1392238" y="3709988"/>
            <a:ext cx="449262" cy="1511300"/>
            <a:chOff x="1341" y="2465"/>
            <a:chExt cx="283" cy="952"/>
          </a:xfrm>
        </p:grpSpPr>
        <p:grpSp>
          <p:nvGrpSpPr>
            <p:cNvPr id="81937" name="Group 17"/>
            <p:cNvGrpSpPr>
              <a:grpSpLocks/>
            </p:cNvGrpSpPr>
            <p:nvPr/>
          </p:nvGrpSpPr>
          <p:grpSpPr bwMode="auto">
            <a:xfrm>
              <a:off x="1341" y="2465"/>
              <a:ext cx="283" cy="952"/>
              <a:chOff x="1341" y="2465"/>
              <a:chExt cx="283" cy="952"/>
            </a:xfrm>
          </p:grpSpPr>
          <p:sp>
            <p:nvSpPr>
              <p:cNvPr id="81938" name="Line 18"/>
              <p:cNvSpPr>
                <a:spLocks noChangeShapeType="1"/>
              </p:cNvSpPr>
              <p:nvPr/>
            </p:nvSpPr>
            <p:spPr bwMode="auto">
              <a:xfrm flipV="1">
                <a:off x="1603" y="2510"/>
                <a:ext cx="0" cy="907"/>
              </a:xfrm>
              <a:prstGeom prst="line">
                <a:avLst/>
              </a:prstGeom>
              <a:noFill/>
              <a:ln w="2857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1939" name="Object 19"/>
              <p:cNvGraphicFramePr>
                <a:graphicFrameLocks noChangeAspect="1"/>
              </p:cNvGraphicFramePr>
              <p:nvPr/>
            </p:nvGraphicFramePr>
            <p:xfrm>
              <a:off x="1341" y="2465"/>
              <a:ext cx="283" cy="269"/>
            </p:xfrm>
            <a:graphic>
              <a:graphicData uri="http://schemas.openxmlformats.org/presentationml/2006/ole">
                <mc:AlternateContent xmlns:mc="http://schemas.openxmlformats.org/markup-compatibility/2006">
                  <mc:Choice xmlns:v="urn:schemas-microsoft-com:vml" Requires="v">
                    <p:oleObj spid="_x0000_s182436" name="公式" r:id="rId10" imgW="228600" imgH="228600" progId="Equation.3">
                      <p:embed/>
                    </p:oleObj>
                  </mc:Choice>
                  <mc:Fallback>
                    <p:oleObj name="公式" r:id="rId10" imgW="228600" imgH="228600" progId="Equation.3">
                      <p:embed/>
                      <p:pic>
                        <p:nvPicPr>
                          <p:cNvPr id="81939" name="Object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41" y="2465"/>
                            <a:ext cx="283"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1940" name="Freeform 20"/>
            <p:cNvSpPr>
              <a:spLocks/>
            </p:cNvSpPr>
            <p:nvPr/>
          </p:nvSpPr>
          <p:spPr bwMode="auto">
            <a:xfrm>
              <a:off x="1484" y="3326"/>
              <a:ext cx="119" cy="91"/>
            </a:xfrm>
            <a:custGeom>
              <a:avLst/>
              <a:gdLst>
                <a:gd name="T0" fmla="*/ 120 w 120"/>
                <a:gd name="T1" fmla="*/ 0 h 96"/>
                <a:gd name="T2" fmla="*/ 0 w 120"/>
                <a:gd name="T3" fmla="*/ 0 h 96"/>
                <a:gd name="T4" fmla="*/ 0 w 120"/>
                <a:gd name="T5" fmla="*/ 96 h 96"/>
              </a:gdLst>
              <a:ahLst/>
              <a:cxnLst>
                <a:cxn ang="0">
                  <a:pos x="T0" y="T1"/>
                </a:cxn>
                <a:cxn ang="0">
                  <a:pos x="T2" y="T3"/>
                </a:cxn>
                <a:cxn ang="0">
                  <a:pos x="T4" y="T5"/>
                </a:cxn>
              </a:cxnLst>
              <a:rect l="0" t="0" r="r" b="b"/>
              <a:pathLst>
                <a:path w="120" h="96">
                  <a:moveTo>
                    <a:pt x="120" y="0"/>
                  </a:moveTo>
                  <a:lnTo>
                    <a:pt x="0" y="0"/>
                  </a:lnTo>
                  <a:lnTo>
                    <a:pt x="0" y="96"/>
                  </a:lnTo>
                </a:path>
              </a:pathLst>
            </a:custGeom>
            <a:noFill/>
            <a:ln w="9525" cap="flat" cmpd="sng">
              <a:solidFill>
                <a:srgbClr val="FF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81941" name="Group 21"/>
          <p:cNvGrpSpPr>
            <a:grpSpLocks/>
          </p:cNvGrpSpPr>
          <p:nvPr/>
        </p:nvGrpSpPr>
        <p:grpSpPr bwMode="auto">
          <a:xfrm>
            <a:off x="495300" y="4370388"/>
            <a:ext cx="1316038" cy="889000"/>
            <a:chOff x="312" y="2753"/>
            <a:chExt cx="829" cy="560"/>
          </a:xfrm>
        </p:grpSpPr>
        <p:sp>
          <p:nvSpPr>
            <p:cNvPr id="81942" name="Freeform 22"/>
            <p:cNvSpPr>
              <a:spLocks/>
            </p:cNvSpPr>
            <p:nvPr/>
          </p:nvSpPr>
          <p:spPr bwMode="auto">
            <a:xfrm>
              <a:off x="312" y="2787"/>
              <a:ext cx="829" cy="510"/>
            </a:xfrm>
            <a:custGeom>
              <a:avLst/>
              <a:gdLst>
                <a:gd name="T0" fmla="*/ 0 w 834"/>
                <a:gd name="T1" fmla="*/ 540 h 540"/>
                <a:gd name="T2" fmla="*/ 834 w 834"/>
                <a:gd name="T3" fmla="*/ 0 h 540"/>
              </a:gdLst>
              <a:ahLst/>
              <a:cxnLst>
                <a:cxn ang="0">
                  <a:pos x="T0" y="T1"/>
                </a:cxn>
                <a:cxn ang="0">
                  <a:pos x="T2" y="T3"/>
                </a:cxn>
              </a:cxnLst>
              <a:rect l="0" t="0" r="r" b="b"/>
              <a:pathLst>
                <a:path w="834" h="540">
                  <a:moveTo>
                    <a:pt x="0" y="540"/>
                  </a:moveTo>
                  <a:lnTo>
                    <a:pt x="834" y="0"/>
                  </a:lnTo>
                </a:path>
              </a:pathLst>
            </a:custGeom>
            <a:noFill/>
            <a:ln w="28575" cmpd="sng">
              <a:solidFill>
                <a:srgbClr val="6600FF"/>
              </a:solidFill>
              <a:round/>
              <a:headEnd/>
              <a:tailEnd type="stealth"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1943" name="Freeform 23"/>
            <p:cNvSpPr>
              <a:spLocks/>
            </p:cNvSpPr>
            <p:nvPr/>
          </p:nvSpPr>
          <p:spPr bwMode="auto">
            <a:xfrm>
              <a:off x="500" y="3184"/>
              <a:ext cx="27" cy="105"/>
            </a:xfrm>
            <a:custGeom>
              <a:avLst/>
              <a:gdLst>
                <a:gd name="T0" fmla="*/ 0 w 27"/>
                <a:gd name="T1" fmla="*/ 0 h 111"/>
                <a:gd name="T2" fmla="*/ 21 w 27"/>
                <a:gd name="T3" fmla="*/ 57 h 111"/>
                <a:gd name="T4" fmla="*/ 27 w 27"/>
                <a:gd name="T5" fmla="*/ 111 h 111"/>
              </a:gdLst>
              <a:ahLst/>
              <a:cxnLst>
                <a:cxn ang="0">
                  <a:pos x="T0" y="T1"/>
                </a:cxn>
                <a:cxn ang="0">
                  <a:pos x="T2" y="T3"/>
                </a:cxn>
                <a:cxn ang="0">
                  <a:pos x="T4" y="T5"/>
                </a:cxn>
              </a:cxnLst>
              <a:rect l="0" t="0" r="r" b="b"/>
              <a:pathLst>
                <a:path w="27" h="111">
                  <a:moveTo>
                    <a:pt x="0" y="0"/>
                  </a:moveTo>
                  <a:cubicBezTo>
                    <a:pt x="3" y="10"/>
                    <a:pt x="17" y="39"/>
                    <a:pt x="21" y="57"/>
                  </a:cubicBezTo>
                  <a:cubicBezTo>
                    <a:pt x="25" y="75"/>
                    <a:pt x="26" y="100"/>
                    <a:pt x="27" y="111"/>
                  </a:cubicBezTo>
                </a:path>
              </a:pathLst>
            </a:custGeom>
            <a:noFill/>
            <a:ln w="9525" cap="flat" cmpd="sng">
              <a:solidFill>
                <a:srgbClr val="6600FF"/>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81944" name="Group 24"/>
            <p:cNvGrpSpPr>
              <a:grpSpLocks/>
            </p:cNvGrpSpPr>
            <p:nvPr/>
          </p:nvGrpSpPr>
          <p:grpSpPr bwMode="auto">
            <a:xfrm>
              <a:off x="551" y="2753"/>
              <a:ext cx="342" cy="560"/>
              <a:chOff x="1007" y="2873"/>
              <a:chExt cx="342" cy="560"/>
            </a:xfrm>
          </p:grpSpPr>
          <p:graphicFrame>
            <p:nvGraphicFramePr>
              <p:cNvPr id="81945" name="Object 25"/>
              <p:cNvGraphicFramePr>
                <a:graphicFrameLocks noChangeAspect="1"/>
              </p:cNvGraphicFramePr>
              <p:nvPr/>
            </p:nvGraphicFramePr>
            <p:xfrm>
              <a:off x="1150" y="2873"/>
              <a:ext cx="199" cy="234"/>
            </p:xfrm>
            <a:graphic>
              <a:graphicData uri="http://schemas.openxmlformats.org/presentationml/2006/ole">
                <mc:AlternateContent xmlns:mc="http://schemas.openxmlformats.org/markup-compatibility/2006">
                  <mc:Choice xmlns:v="urn:schemas-microsoft-com:vml" Requires="v">
                    <p:oleObj spid="_x0000_s182437" name="公式" r:id="rId12" imgW="164880" imgH="203040" progId="Equation.3">
                      <p:embed/>
                    </p:oleObj>
                  </mc:Choice>
                  <mc:Fallback>
                    <p:oleObj name="公式" r:id="rId12" imgW="164880" imgH="203040" progId="Equation.3">
                      <p:embed/>
                      <p:pic>
                        <p:nvPicPr>
                          <p:cNvPr id="81945"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50" y="2873"/>
                            <a:ext cx="199" cy="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46" name="Text Box 26"/>
              <p:cNvSpPr txBox="1">
                <a:spLocks noChangeArrowheads="1"/>
              </p:cNvSpPr>
              <p:nvPr/>
            </p:nvSpPr>
            <p:spPr bwMode="auto">
              <a:xfrm>
                <a:off x="1007" y="3145"/>
                <a:ext cx="28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i="1">
                    <a:solidFill>
                      <a:srgbClr val="6600FF"/>
                    </a:solidFill>
                    <a:latin typeface="Times New Roman" panose="02020603050405020304" pitchFamily="18" charset="0"/>
                    <a:sym typeface="Symbol" panose="05050102010706020507" pitchFamily="18" charset="2"/>
                  </a:rPr>
                  <a:t></a:t>
                </a:r>
                <a:endParaRPr kumimoji="1" lang="en-US" altLang="zh-CN" sz="2400" b="1" i="1">
                  <a:solidFill>
                    <a:srgbClr val="6600FF"/>
                  </a:solidFill>
                  <a:latin typeface="Times New Roman" panose="02020603050405020304" pitchFamily="18" charset="0"/>
                </a:endParaRPr>
              </a:p>
            </p:txBody>
          </p:sp>
        </p:grpSp>
      </p:grpSp>
      <p:graphicFrame>
        <p:nvGraphicFramePr>
          <p:cNvPr id="81947" name="Object 27"/>
          <p:cNvGraphicFramePr>
            <a:graphicFrameLocks noChangeAspect="1"/>
          </p:cNvGraphicFramePr>
          <p:nvPr/>
        </p:nvGraphicFramePr>
        <p:xfrm>
          <a:off x="6473825" y="3768725"/>
          <a:ext cx="2208213" cy="598488"/>
        </p:xfrm>
        <a:graphic>
          <a:graphicData uri="http://schemas.openxmlformats.org/presentationml/2006/ole">
            <mc:AlternateContent xmlns:mc="http://schemas.openxmlformats.org/markup-compatibility/2006">
              <mc:Choice xmlns:v="urn:schemas-microsoft-com:vml" Requires="v">
                <p:oleObj spid="_x0000_s182438" name="公式" r:id="rId14" imgW="1028520" imgH="279360" progId="Equation.3">
                  <p:embed/>
                </p:oleObj>
              </mc:Choice>
              <mc:Fallback>
                <p:oleObj name="公式" r:id="rId14" imgW="1028520" imgH="279360" progId="Equation.3">
                  <p:embed/>
                  <p:pic>
                    <p:nvPicPr>
                      <p:cNvPr id="81947" name="Object 2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73825" y="3768725"/>
                        <a:ext cx="2208213" cy="598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48" name="Text Box 28"/>
          <p:cNvSpPr txBox="1">
            <a:spLocks noChangeArrowheads="1"/>
          </p:cNvSpPr>
          <p:nvPr/>
        </p:nvSpPr>
        <p:spPr bwMode="auto">
          <a:xfrm>
            <a:off x="4225925" y="5076825"/>
            <a:ext cx="1717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solidFill>
                  <a:srgbClr val="FF0000"/>
                </a:solidFill>
                <a:latin typeface="Times New Roman" panose="02020603050405020304" pitchFamily="18" charset="0"/>
              </a:rPr>
              <a:t>电压三角形</a:t>
            </a:r>
            <a:endParaRPr kumimoji="1" lang="zh-CN" altLang="en-US" sz="2400" b="1">
              <a:latin typeface="Times New Roman" panose="02020603050405020304" pitchFamily="18" charset="0"/>
            </a:endParaRPr>
          </a:p>
        </p:txBody>
      </p:sp>
      <p:grpSp>
        <p:nvGrpSpPr>
          <p:cNvPr id="81949" name="Group 29"/>
          <p:cNvGrpSpPr>
            <a:grpSpLocks/>
          </p:cNvGrpSpPr>
          <p:nvPr/>
        </p:nvGrpSpPr>
        <p:grpSpPr bwMode="auto">
          <a:xfrm>
            <a:off x="4214813" y="3784600"/>
            <a:ext cx="1778000" cy="1266825"/>
            <a:chOff x="2600" y="2650"/>
            <a:chExt cx="1120" cy="798"/>
          </a:xfrm>
        </p:grpSpPr>
        <p:grpSp>
          <p:nvGrpSpPr>
            <p:cNvPr id="81950" name="Group 30"/>
            <p:cNvGrpSpPr>
              <a:grpSpLocks/>
            </p:cNvGrpSpPr>
            <p:nvPr/>
          </p:nvGrpSpPr>
          <p:grpSpPr bwMode="auto">
            <a:xfrm>
              <a:off x="2600" y="2650"/>
              <a:ext cx="1120" cy="798"/>
              <a:chOff x="1784" y="3290"/>
              <a:chExt cx="1120" cy="798"/>
            </a:xfrm>
          </p:grpSpPr>
          <p:sp>
            <p:nvSpPr>
              <p:cNvPr id="81951" name="Text Box 31"/>
              <p:cNvSpPr txBox="1">
                <a:spLocks noChangeArrowheads="1"/>
              </p:cNvSpPr>
              <p:nvPr/>
            </p:nvSpPr>
            <p:spPr bwMode="auto">
              <a:xfrm>
                <a:off x="2563" y="3446"/>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i="1">
                    <a:latin typeface="Times New Roman" panose="02020603050405020304" pitchFamily="18" charset="0"/>
                  </a:rPr>
                  <a:t>U</a:t>
                </a:r>
                <a:r>
                  <a:rPr kumimoji="1" lang="en-US" altLang="zh-CN" sz="2400" b="1" i="1" baseline="-25000">
                    <a:latin typeface="Times New Roman" panose="02020603050405020304" pitchFamily="18" charset="0"/>
                  </a:rPr>
                  <a:t>X</a:t>
                </a:r>
              </a:p>
            </p:txBody>
          </p:sp>
          <p:sp>
            <p:nvSpPr>
              <p:cNvPr id="81952" name="Line 32"/>
              <p:cNvSpPr>
                <a:spLocks noChangeShapeType="1"/>
              </p:cNvSpPr>
              <p:nvPr/>
            </p:nvSpPr>
            <p:spPr bwMode="auto">
              <a:xfrm flipV="1">
                <a:off x="1816" y="3825"/>
                <a:ext cx="803" cy="8"/>
              </a:xfrm>
              <a:prstGeom prst="line">
                <a:avLst/>
              </a:prstGeom>
              <a:noFill/>
              <a:ln w="28575">
                <a:solidFill>
                  <a:srgbClr val="FF0000"/>
                </a:solidFill>
                <a:round/>
                <a:headEn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1953" name="Object 33"/>
              <p:cNvGraphicFramePr>
                <a:graphicFrameLocks noChangeAspect="1"/>
              </p:cNvGraphicFramePr>
              <p:nvPr/>
            </p:nvGraphicFramePr>
            <p:xfrm>
              <a:off x="2108" y="3854"/>
              <a:ext cx="264" cy="234"/>
            </p:xfrm>
            <a:graphic>
              <a:graphicData uri="http://schemas.openxmlformats.org/presentationml/2006/ole">
                <mc:AlternateContent xmlns:mc="http://schemas.openxmlformats.org/markup-compatibility/2006">
                  <mc:Choice xmlns:v="urn:schemas-microsoft-com:vml" Requires="v">
                    <p:oleObj spid="_x0000_s182439" name="公式" r:id="rId16" imgW="228600" imgH="215640" progId="Equation.3">
                      <p:embed/>
                    </p:oleObj>
                  </mc:Choice>
                  <mc:Fallback>
                    <p:oleObj name="公式" r:id="rId16" imgW="228600" imgH="215640" progId="Equation.3">
                      <p:embed/>
                      <p:pic>
                        <p:nvPicPr>
                          <p:cNvPr id="81953" name="Object 3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08" y="3854"/>
                            <a:ext cx="264"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54" name="Freeform 34"/>
              <p:cNvSpPr>
                <a:spLocks/>
              </p:cNvSpPr>
              <p:nvPr/>
            </p:nvSpPr>
            <p:spPr bwMode="auto">
              <a:xfrm>
                <a:off x="1784" y="3331"/>
                <a:ext cx="829" cy="510"/>
              </a:xfrm>
              <a:custGeom>
                <a:avLst/>
                <a:gdLst>
                  <a:gd name="T0" fmla="*/ 0 w 834"/>
                  <a:gd name="T1" fmla="*/ 540 h 540"/>
                  <a:gd name="T2" fmla="*/ 834 w 834"/>
                  <a:gd name="T3" fmla="*/ 0 h 540"/>
                </a:gdLst>
                <a:ahLst/>
                <a:cxnLst>
                  <a:cxn ang="0">
                    <a:pos x="T0" y="T1"/>
                  </a:cxn>
                  <a:cxn ang="0">
                    <a:pos x="T2" y="T3"/>
                  </a:cxn>
                </a:cxnLst>
                <a:rect l="0" t="0" r="r" b="b"/>
                <a:pathLst>
                  <a:path w="834" h="540">
                    <a:moveTo>
                      <a:pt x="0" y="540"/>
                    </a:moveTo>
                    <a:lnTo>
                      <a:pt x="834" y="0"/>
                    </a:lnTo>
                  </a:path>
                </a:pathLst>
              </a:custGeom>
              <a:noFill/>
              <a:ln w="28575" cap="flat" cmpd="sng">
                <a:solidFill>
                  <a:srgbClr val="FF0000"/>
                </a:solidFill>
                <a:prstDash val="solid"/>
                <a:round/>
                <a:headEnd type="none" w="med"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1955" name="Line 35"/>
              <p:cNvSpPr>
                <a:spLocks noChangeShapeType="1"/>
              </p:cNvSpPr>
              <p:nvPr/>
            </p:nvSpPr>
            <p:spPr bwMode="auto">
              <a:xfrm>
                <a:off x="2608" y="3336"/>
                <a:ext cx="0" cy="49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1956" name="Text Box 36"/>
              <p:cNvSpPr txBox="1">
                <a:spLocks noChangeArrowheads="1"/>
              </p:cNvSpPr>
              <p:nvPr/>
            </p:nvSpPr>
            <p:spPr bwMode="auto">
              <a:xfrm>
                <a:off x="2078" y="3290"/>
                <a:ext cx="25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latin typeface="Times New Roman" panose="02020603050405020304" pitchFamily="18" charset="0"/>
                  </a:rPr>
                  <a:t>U</a:t>
                </a:r>
                <a:endParaRPr kumimoji="1" lang="en-US" altLang="zh-CN" sz="2400" b="1">
                  <a:latin typeface="Times New Roman" panose="02020603050405020304" pitchFamily="18" charset="0"/>
                </a:endParaRPr>
              </a:p>
            </p:txBody>
          </p:sp>
        </p:grpSp>
        <p:sp>
          <p:nvSpPr>
            <p:cNvPr id="81957" name="Text Box 37"/>
            <p:cNvSpPr txBox="1">
              <a:spLocks noChangeArrowheads="1"/>
            </p:cNvSpPr>
            <p:nvPr/>
          </p:nvSpPr>
          <p:spPr bwMode="auto">
            <a:xfrm>
              <a:off x="2838" y="2942"/>
              <a:ext cx="23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solidFill>
                    <a:srgbClr val="6600FF"/>
                  </a:solidFill>
                  <a:latin typeface="Times New Roman" panose="02020603050405020304" pitchFamily="18" charset="0"/>
                  <a:sym typeface="Symbol" panose="05050102010706020507" pitchFamily="18" charset="2"/>
                </a:rPr>
                <a:t></a:t>
              </a:r>
            </a:p>
          </p:txBody>
        </p:sp>
        <p:sp>
          <p:nvSpPr>
            <p:cNvPr id="81958" name="Arc 38"/>
            <p:cNvSpPr>
              <a:spLocks/>
            </p:cNvSpPr>
            <p:nvPr/>
          </p:nvSpPr>
          <p:spPr bwMode="auto">
            <a:xfrm>
              <a:off x="2784" y="3088"/>
              <a:ext cx="47"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66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1959" name="Text Box 39"/>
          <p:cNvSpPr txBox="1">
            <a:spLocks noChangeArrowheads="1"/>
          </p:cNvSpPr>
          <p:nvPr/>
        </p:nvSpPr>
        <p:spPr bwMode="auto">
          <a:xfrm>
            <a:off x="771525" y="2422525"/>
            <a:ext cx="84883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L</a:t>
            </a:r>
            <a:r>
              <a:rPr kumimoji="1" lang="en-US" altLang="zh-CN" sz="2400" b="1">
                <a:latin typeface="Times New Roman" panose="02020603050405020304" pitchFamily="18" charset="0"/>
              </a:rPr>
              <a:t>=1</a:t>
            </a:r>
            <a:r>
              <a:rPr kumimoji="1" lang="en-US" altLang="zh-CN" sz="2400" b="1" i="1">
                <a:latin typeface="Times New Roman" panose="02020603050405020304" pitchFamily="18" charset="0"/>
              </a:rPr>
              <a:t>/</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C</a:t>
            </a: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a:t>
            </a:r>
            <a:r>
              <a:rPr kumimoji="1" lang="en-US" altLang="zh-CN" sz="2400" b="1" i="1">
                <a:latin typeface="Times New Roman" panose="02020603050405020304" pitchFamily="18" charset="0"/>
              </a:rPr>
              <a:t>X</a:t>
            </a:r>
            <a:r>
              <a:rPr kumimoji="1" lang="en-US" altLang="zh-CN" sz="2400" b="1">
                <a:latin typeface="Times New Roman" panose="02020603050405020304" pitchFamily="18" charset="0"/>
              </a:rPr>
              <a:t>=0</a:t>
            </a:r>
            <a:r>
              <a:rPr kumimoji="1" lang="zh-CN" altLang="en-US" sz="2400" b="1">
                <a:latin typeface="Times New Roman" panose="02020603050405020304" pitchFamily="18" charset="0"/>
              </a:rPr>
              <a:t>， </a:t>
            </a:r>
            <a:r>
              <a:rPr kumimoji="1" lang="en-US" altLang="zh-CN" sz="2400" b="1" i="1">
                <a:latin typeface="Symbol" panose="05050102010706020507" pitchFamily="18" charset="2"/>
              </a:rPr>
              <a:t>j</a:t>
            </a:r>
            <a:r>
              <a:rPr kumimoji="1" lang="en-US" altLang="zh-CN" sz="2400" b="1">
                <a:latin typeface="Times New Roman" panose="02020603050405020304" pitchFamily="18" charset="0"/>
              </a:rPr>
              <a:t> =0</a:t>
            </a:r>
            <a:r>
              <a:rPr kumimoji="1" lang="zh-CN" altLang="en-US" sz="2400" b="1">
                <a:latin typeface="Times New Roman" panose="02020603050405020304" pitchFamily="18" charset="0"/>
              </a:rPr>
              <a:t>，电压与电流同相，电路呈电阻性。</a:t>
            </a:r>
          </a:p>
        </p:txBody>
      </p:sp>
      <p:grpSp>
        <p:nvGrpSpPr>
          <p:cNvPr id="81960" name="Group 40"/>
          <p:cNvGrpSpPr>
            <a:grpSpLocks/>
          </p:cNvGrpSpPr>
          <p:nvPr/>
        </p:nvGrpSpPr>
        <p:grpSpPr bwMode="auto">
          <a:xfrm>
            <a:off x="6657975" y="4749800"/>
            <a:ext cx="1905000" cy="1638300"/>
            <a:chOff x="3504" y="2544"/>
            <a:chExt cx="1457" cy="1398"/>
          </a:xfrm>
        </p:grpSpPr>
        <p:sp>
          <p:nvSpPr>
            <p:cNvPr id="81961" name="Line 41"/>
            <p:cNvSpPr>
              <a:spLocks noChangeShapeType="1"/>
            </p:cNvSpPr>
            <p:nvPr/>
          </p:nvSpPr>
          <p:spPr bwMode="auto">
            <a:xfrm>
              <a:off x="3504" y="3312"/>
              <a:ext cx="10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62" name="Line 42"/>
            <p:cNvSpPr>
              <a:spLocks noChangeShapeType="1"/>
            </p:cNvSpPr>
            <p:nvPr/>
          </p:nvSpPr>
          <p:spPr bwMode="auto">
            <a:xfrm flipV="1">
              <a:off x="4560" y="2544"/>
              <a:ext cx="0" cy="7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63" name="Line 43"/>
            <p:cNvSpPr>
              <a:spLocks noChangeShapeType="1"/>
            </p:cNvSpPr>
            <p:nvPr/>
          </p:nvSpPr>
          <p:spPr bwMode="auto">
            <a:xfrm flipH="1">
              <a:off x="3504" y="2544"/>
              <a:ext cx="1056" cy="7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1964" name="Freeform 44"/>
            <p:cNvSpPr>
              <a:spLocks/>
            </p:cNvSpPr>
            <p:nvPr/>
          </p:nvSpPr>
          <p:spPr bwMode="auto">
            <a:xfrm>
              <a:off x="3648" y="3204"/>
              <a:ext cx="60" cy="108"/>
            </a:xfrm>
            <a:custGeom>
              <a:avLst/>
              <a:gdLst>
                <a:gd name="T0" fmla="*/ 0 w 60"/>
                <a:gd name="T1" fmla="*/ 0 h 108"/>
                <a:gd name="T2" fmla="*/ 60 w 60"/>
                <a:gd name="T3" fmla="*/ 108 h 108"/>
              </a:gdLst>
              <a:ahLst/>
              <a:cxnLst>
                <a:cxn ang="0">
                  <a:pos x="T0" y="T1"/>
                </a:cxn>
                <a:cxn ang="0">
                  <a:pos x="T2" y="T3"/>
                </a:cxn>
              </a:cxnLst>
              <a:rect l="0" t="0" r="r" b="b"/>
              <a:pathLst>
                <a:path w="60" h="108">
                  <a:moveTo>
                    <a:pt x="0" y="0"/>
                  </a:moveTo>
                  <a:cubicBezTo>
                    <a:pt x="41" y="27"/>
                    <a:pt x="60" y="55"/>
                    <a:pt x="60" y="108"/>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1965" name="Text Box 45"/>
            <p:cNvSpPr txBox="1">
              <a:spLocks noChangeArrowheads="1"/>
            </p:cNvSpPr>
            <p:nvPr/>
          </p:nvSpPr>
          <p:spPr bwMode="auto">
            <a:xfrm>
              <a:off x="3744" y="2640"/>
              <a:ext cx="385" cy="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|Z|</a:t>
              </a:r>
            </a:p>
          </p:txBody>
        </p:sp>
        <p:sp>
          <p:nvSpPr>
            <p:cNvPr id="81966" name="Text Box 46"/>
            <p:cNvSpPr txBox="1">
              <a:spLocks noChangeArrowheads="1"/>
            </p:cNvSpPr>
            <p:nvPr/>
          </p:nvSpPr>
          <p:spPr bwMode="auto">
            <a:xfrm>
              <a:off x="3984" y="3312"/>
              <a:ext cx="296" cy="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81967" name="Text Box 47"/>
            <p:cNvSpPr txBox="1">
              <a:spLocks noChangeArrowheads="1"/>
            </p:cNvSpPr>
            <p:nvPr/>
          </p:nvSpPr>
          <p:spPr bwMode="auto">
            <a:xfrm>
              <a:off x="4608" y="2833"/>
              <a:ext cx="296" cy="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X</a:t>
              </a:r>
            </a:p>
          </p:txBody>
        </p:sp>
        <p:sp>
          <p:nvSpPr>
            <p:cNvPr id="81968" name="Text Box 48"/>
            <p:cNvSpPr txBox="1">
              <a:spLocks noChangeArrowheads="1"/>
            </p:cNvSpPr>
            <p:nvPr/>
          </p:nvSpPr>
          <p:spPr bwMode="auto">
            <a:xfrm>
              <a:off x="3696" y="3024"/>
              <a:ext cx="282" cy="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Symbol" panose="05050102010706020507" pitchFamily="18" charset="2"/>
                </a:rPr>
                <a:t>j</a:t>
              </a:r>
              <a:endParaRPr kumimoji="1" lang="en-US" altLang="zh-CN" sz="2400" b="1" i="1">
                <a:latin typeface="Times New Roman" panose="02020603050405020304" pitchFamily="18" charset="0"/>
              </a:endParaRPr>
            </a:p>
          </p:txBody>
        </p:sp>
        <p:sp>
          <p:nvSpPr>
            <p:cNvPr id="81969" name="Text Box 49"/>
            <p:cNvSpPr txBox="1">
              <a:spLocks noChangeArrowheads="1"/>
            </p:cNvSpPr>
            <p:nvPr/>
          </p:nvSpPr>
          <p:spPr bwMode="auto">
            <a:xfrm>
              <a:off x="3649" y="3552"/>
              <a:ext cx="1312" cy="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阻抗三角形</a:t>
              </a:r>
            </a:p>
          </p:txBody>
        </p:sp>
        <p:sp>
          <p:nvSpPr>
            <p:cNvPr id="81970" name="Freeform 50"/>
            <p:cNvSpPr>
              <a:spLocks/>
            </p:cNvSpPr>
            <p:nvPr/>
          </p:nvSpPr>
          <p:spPr bwMode="auto">
            <a:xfrm>
              <a:off x="4416" y="3168"/>
              <a:ext cx="144" cy="144"/>
            </a:xfrm>
            <a:custGeom>
              <a:avLst/>
              <a:gdLst>
                <a:gd name="T0" fmla="*/ 96 w 96"/>
                <a:gd name="T1" fmla="*/ 0 h 144"/>
                <a:gd name="T2" fmla="*/ 0 w 96"/>
                <a:gd name="T3" fmla="*/ 0 h 144"/>
                <a:gd name="T4" fmla="*/ 0 w 96"/>
                <a:gd name="T5" fmla="*/ 144 h 144"/>
              </a:gdLst>
              <a:ahLst/>
              <a:cxnLst>
                <a:cxn ang="0">
                  <a:pos x="T0" y="T1"/>
                </a:cxn>
                <a:cxn ang="0">
                  <a:pos x="T2" y="T3"/>
                </a:cxn>
                <a:cxn ang="0">
                  <a:pos x="T4" y="T5"/>
                </a:cxn>
              </a:cxnLst>
              <a:rect l="0" t="0" r="r" b="b"/>
              <a:pathLst>
                <a:path w="96" h="144">
                  <a:moveTo>
                    <a:pt x="96" y="0"/>
                  </a:moveTo>
                  <a:lnTo>
                    <a:pt x="0" y="0"/>
                  </a:lnTo>
                  <a:lnTo>
                    <a:pt x="0" y="144"/>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51" name="矩形 50">
            <a:extLst>
              <a:ext uri="{FF2B5EF4-FFF2-40B4-BE49-F238E27FC236}">
                <a16:creationId xmlns:a16="http://schemas.microsoft.com/office/drawing/2014/main" id="{0DB82B57-9554-4B0F-A44B-D819AB758796}"/>
              </a:ext>
            </a:extLst>
          </p:cNvPr>
          <p:cNvSpPr/>
          <p:nvPr/>
        </p:nvSpPr>
        <p:spPr bwMode="auto">
          <a:xfrm>
            <a:off x="6473824" y="4592638"/>
            <a:ext cx="2160588" cy="1956797"/>
          </a:xfrm>
          <a:prstGeom prst="rect">
            <a:avLst/>
          </a:prstGeom>
          <a:noFill/>
          <a:ln w="5715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702199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1923"/>
                                        </p:tgtEl>
                                        <p:attrNameLst>
                                          <p:attrName>style.visibility</p:attrName>
                                        </p:attrNameLst>
                                      </p:cBhvr>
                                      <p:to>
                                        <p:strVal val="visible"/>
                                      </p:to>
                                    </p:set>
                                    <p:anim calcmode="lin" valueType="num">
                                      <p:cBhvr additive="base">
                                        <p:cTn id="7" dur="500" fill="hold"/>
                                        <p:tgtEl>
                                          <p:spTgt spid="81923"/>
                                        </p:tgtEl>
                                        <p:attrNameLst>
                                          <p:attrName>ppt_x</p:attrName>
                                        </p:attrNameLst>
                                      </p:cBhvr>
                                      <p:tavLst>
                                        <p:tav tm="0">
                                          <p:val>
                                            <p:strVal val="0-#ppt_w/2"/>
                                          </p:val>
                                        </p:tav>
                                        <p:tav tm="100000">
                                          <p:val>
                                            <p:strVal val="#ppt_x"/>
                                          </p:val>
                                        </p:tav>
                                      </p:tavLst>
                                    </p:anim>
                                    <p:anim calcmode="lin" valueType="num">
                                      <p:cBhvr additive="base">
                                        <p:cTn id="8" dur="500" fill="hold"/>
                                        <p:tgtEl>
                                          <p:spTgt spid="819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81924"/>
                                        </p:tgtEl>
                                        <p:attrNameLst>
                                          <p:attrName>style.visibility</p:attrName>
                                        </p:attrNameLst>
                                      </p:cBhvr>
                                      <p:to>
                                        <p:strVal val="visible"/>
                                      </p:to>
                                    </p:set>
                                    <p:animEffect transition="in" filter="slide(fromTop)">
                                      <p:cBhvr>
                                        <p:cTn id="13" dur="500"/>
                                        <p:tgtEl>
                                          <p:spTgt spid="8192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81925"/>
                                        </p:tgtEl>
                                        <p:attrNameLst>
                                          <p:attrName>style.visibility</p:attrName>
                                        </p:attrNameLst>
                                      </p:cBhvr>
                                      <p:to>
                                        <p:strVal val="visible"/>
                                      </p:to>
                                    </p:set>
                                    <p:animEffect transition="in" filter="slide(fromTop)">
                                      <p:cBhvr>
                                        <p:cTn id="18" dur="500"/>
                                        <p:tgtEl>
                                          <p:spTgt spid="8192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81959">
                                            <p:txEl>
                                              <p:pRg st="0" end="0"/>
                                            </p:txEl>
                                          </p:spTgt>
                                        </p:tgtEl>
                                        <p:attrNameLst>
                                          <p:attrName>style.visibility</p:attrName>
                                        </p:attrNameLst>
                                      </p:cBhvr>
                                      <p:to>
                                        <p:strVal val="visible"/>
                                      </p:to>
                                    </p:set>
                                    <p:animEffect transition="in" filter="wipe(left)">
                                      <p:cBhvr>
                                        <p:cTn id="23" dur="500"/>
                                        <p:tgtEl>
                                          <p:spTgt spid="81959">
                                            <p:txEl>
                                              <p:pRg st="0" end="0"/>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81926"/>
                                        </p:tgtEl>
                                        <p:attrNameLst>
                                          <p:attrName>style.visibility</p:attrName>
                                        </p:attrNameLst>
                                      </p:cBhvr>
                                      <p:to>
                                        <p:strVal val="visible"/>
                                      </p:to>
                                    </p:set>
                                    <p:anim calcmode="lin" valueType="num">
                                      <p:cBhvr additive="base">
                                        <p:cTn id="28" dur="500" fill="hold"/>
                                        <p:tgtEl>
                                          <p:spTgt spid="81926"/>
                                        </p:tgtEl>
                                        <p:attrNameLst>
                                          <p:attrName>ppt_x</p:attrName>
                                        </p:attrNameLst>
                                      </p:cBhvr>
                                      <p:tavLst>
                                        <p:tav tm="0">
                                          <p:val>
                                            <p:strVal val="0-#ppt_w/2"/>
                                          </p:val>
                                        </p:tav>
                                        <p:tav tm="100000">
                                          <p:val>
                                            <p:strVal val="#ppt_x"/>
                                          </p:val>
                                        </p:tav>
                                      </p:tavLst>
                                    </p:anim>
                                    <p:anim calcmode="lin" valueType="num">
                                      <p:cBhvr additive="base">
                                        <p:cTn id="29" dur="500" fill="hold"/>
                                        <p:tgtEl>
                                          <p:spTgt spid="81926"/>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81930"/>
                                        </p:tgtEl>
                                        <p:attrNameLst>
                                          <p:attrName>style.visibility</p:attrName>
                                        </p:attrNameLst>
                                      </p:cBhvr>
                                      <p:to>
                                        <p:strVal val="visible"/>
                                      </p:to>
                                    </p:set>
                                    <p:animEffect transition="in" filter="wipe(left)">
                                      <p:cBhvr>
                                        <p:cTn id="34" dur="500"/>
                                        <p:tgtEl>
                                          <p:spTgt spid="8193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81933"/>
                                        </p:tgtEl>
                                        <p:attrNameLst>
                                          <p:attrName>style.visibility</p:attrName>
                                        </p:attrNameLst>
                                      </p:cBhvr>
                                      <p:to>
                                        <p:strVal val="visible"/>
                                      </p:to>
                                    </p:set>
                                    <p:animEffect transition="in" filter="wipe(left)">
                                      <p:cBhvr>
                                        <p:cTn id="39" dur="500"/>
                                        <p:tgtEl>
                                          <p:spTgt spid="8193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nodeType="clickEffect">
                                  <p:stCondLst>
                                    <p:cond delay="0"/>
                                  </p:stCondLst>
                                  <p:childTnLst>
                                    <p:set>
                                      <p:cBhvr>
                                        <p:cTn id="43" dur="1" fill="hold">
                                          <p:stCondLst>
                                            <p:cond delay="0"/>
                                          </p:stCondLst>
                                        </p:cTn>
                                        <p:tgtEl>
                                          <p:spTgt spid="81936"/>
                                        </p:tgtEl>
                                        <p:attrNameLst>
                                          <p:attrName>style.visibility</p:attrName>
                                        </p:attrNameLst>
                                      </p:cBhvr>
                                      <p:to>
                                        <p:strVal val="visible"/>
                                      </p:to>
                                    </p:set>
                                    <p:animEffect transition="in" filter="dissolve">
                                      <p:cBhvr>
                                        <p:cTn id="44" dur="500"/>
                                        <p:tgtEl>
                                          <p:spTgt spid="8193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nodeType="clickEffect">
                                  <p:stCondLst>
                                    <p:cond delay="0"/>
                                  </p:stCondLst>
                                  <p:childTnLst>
                                    <p:set>
                                      <p:cBhvr>
                                        <p:cTn id="48" dur="1" fill="hold">
                                          <p:stCondLst>
                                            <p:cond delay="0"/>
                                          </p:stCondLst>
                                        </p:cTn>
                                        <p:tgtEl>
                                          <p:spTgt spid="81927"/>
                                        </p:tgtEl>
                                        <p:attrNameLst>
                                          <p:attrName>style.visibility</p:attrName>
                                        </p:attrNameLst>
                                      </p:cBhvr>
                                      <p:to>
                                        <p:strVal val="visible"/>
                                      </p:to>
                                    </p:set>
                                    <p:animEffect transition="in" filter="dissolve">
                                      <p:cBhvr>
                                        <p:cTn id="49" dur="500"/>
                                        <p:tgtEl>
                                          <p:spTgt spid="8192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81941"/>
                                        </p:tgtEl>
                                        <p:attrNameLst>
                                          <p:attrName>style.visibility</p:attrName>
                                        </p:attrNameLst>
                                      </p:cBhvr>
                                      <p:to>
                                        <p:strVal val="visible"/>
                                      </p:to>
                                    </p:set>
                                    <p:animEffect transition="in" filter="wipe(left)">
                                      <p:cBhvr>
                                        <p:cTn id="54" dur="500"/>
                                        <p:tgtEl>
                                          <p:spTgt spid="81941"/>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2" presetClass="entr" presetSubtype="8" fill="hold" nodeType="clickEffect">
                                  <p:stCondLst>
                                    <p:cond delay="0"/>
                                  </p:stCondLst>
                                  <p:childTnLst>
                                    <p:set>
                                      <p:cBhvr>
                                        <p:cTn id="58" dur="1" fill="hold">
                                          <p:stCondLst>
                                            <p:cond delay="0"/>
                                          </p:stCondLst>
                                        </p:cTn>
                                        <p:tgtEl>
                                          <p:spTgt spid="81949"/>
                                        </p:tgtEl>
                                        <p:attrNameLst>
                                          <p:attrName>style.visibility</p:attrName>
                                        </p:attrNameLst>
                                      </p:cBhvr>
                                      <p:to>
                                        <p:strVal val="visible"/>
                                      </p:to>
                                    </p:set>
                                    <p:animEffect transition="in" filter="wipe(left)">
                                      <p:cBhvr>
                                        <p:cTn id="59" dur="500"/>
                                        <p:tgtEl>
                                          <p:spTgt spid="8194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81948">
                                            <p:txEl>
                                              <p:pRg st="0" end="0"/>
                                            </p:txEl>
                                          </p:spTgt>
                                        </p:tgtEl>
                                        <p:attrNameLst>
                                          <p:attrName>style.visibility</p:attrName>
                                        </p:attrNameLst>
                                      </p:cBhvr>
                                      <p:to>
                                        <p:strVal val="visible"/>
                                      </p:to>
                                    </p:set>
                                    <p:animEffect transition="in" filter="wipe(left)">
                                      <p:cBhvr>
                                        <p:cTn id="64" dur="500"/>
                                        <p:tgtEl>
                                          <p:spTgt spid="81948">
                                            <p:txEl>
                                              <p:pRg st="0" end="0"/>
                                            </p:txEl>
                                          </p:spTgt>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nodeType="clickEffect">
                                  <p:stCondLst>
                                    <p:cond delay="0"/>
                                  </p:stCondLst>
                                  <p:childTnLst>
                                    <p:set>
                                      <p:cBhvr>
                                        <p:cTn id="68" dur="1" fill="hold">
                                          <p:stCondLst>
                                            <p:cond delay="0"/>
                                          </p:stCondLst>
                                        </p:cTn>
                                        <p:tgtEl>
                                          <p:spTgt spid="81947"/>
                                        </p:tgtEl>
                                        <p:attrNameLst>
                                          <p:attrName>style.visibility</p:attrName>
                                        </p:attrNameLst>
                                      </p:cBhvr>
                                      <p:to>
                                        <p:strVal val="visible"/>
                                      </p:to>
                                    </p:set>
                                    <p:anim calcmode="lin" valueType="num">
                                      <p:cBhvr additive="base">
                                        <p:cTn id="69" dur="500" fill="hold"/>
                                        <p:tgtEl>
                                          <p:spTgt spid="81947"/>
                                        </p:tgtEl>
                                        <p:attrNameLst>
                                          <p:attrName>ppt_x</p:attrName>
                                        </p:attrNameLst>
                                      </p:cBhvr>
                                      <p:tavLst>
                                        <p:tav tm="0">
                                          <p:val>
                                            <p:strVal val="#ppt_x"/>
                                          </p:val>
                                        </p:tav>
                                        <p:tav tm="100000">
                                          <p:val>
                                            <p:strVal val="#ppt_x"/>
                                          </p:val>
                                        </p:tav>
                                      </p:tavLst>
                                    </p:anim>
                                    <p:anim calcmode="lin" valueType="num">
                                      <p:cBhvr additive="base">
                                        <p:cTn id="70" dur="500" fill="hold"/>
                                        <p:tgtEl>
                                          <p:spTgt spid="81947"/>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2" fill="hold" nodeType="clickEffect">
                                  <p:stCondLst>
                                    <p:cond delay="0"/>
                                  </p:stCondLst>
                                  <p:childTnLst>
                                    <p:set>
                                      <p:cBhvr>
                                        <p:cTn id="74" dur="1" fill="hold">
                                          <p:stCondLst>
                                            <p:cond delay="0"/>
                                          </p:stCondLst>
                                        </p:cTn>
                                        <p:tgtEl>
                                          <p:spTgt spid="81960"/>
                                        </p:tgtEl>
                                        <p:attrNameLst>
                                          <p:attrName>style.visibility</p:attrName>
                                        </p:attrNameLst>
                                      </p:cBhvr>
                                      <p:to>
                                        <p:strVal val="visible"/>
                                      </p:to>
                                    </p:set>
                                    <p:anim calcmode="lin" valueType="num">
                                      <p:cBhvr additive="base">
                                        <p:cTn id="75" dur="500" fill="hold"/>
                                        <p:tgtEl>
                                          <p:spTgt spid="81960"/>
                                        </p:tgtEl>
                                        <p:attrNameLst>
                                          <p:attrName>ppt_x</p:attrName>
                                        </p:attrNameLst>
                                      </p:cBhvr>
                                      <p:tavLst>
                                        <p:tav tm="0">
                                          <p:val>
                                            <p:strVal val="1+#ppt_w/2"/>
                                          </p:val>
                                        </p:tav>
                                        <p:tav tm="100000">
                                          <p:val>
                                            <p:strVal val="#ppt_x"/>
                                          </p:val>
                                        </p:tav>
                                      </p:tavLst>
                                    </p:anim>
                                    <p:anim calcmode="lin" valueType="num">
                                      <p:cBhvr additive="base">
                                        <p:cTn id="76" dur="500" fill="hold"/>
                                        <p:tgtEl>
                                          <p:spTgt spid="81960"/>
                                        </p:tgtEl>
                                        <p:attrNameLst>
                                          <p:attrName>ppt_y</p:attrName>
                                        </p:attrNameLst>
                                      </p:cBhvr>
                                      <p:tavLst>
                                        <p:tav tm="0">
                                          <p:val>
                                            <p:strVal val="#ppt_y"/>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wipe(down)">
                                      <p:cBhvr>
                                        <p:cTn id="81"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3" grpId="0" autoUpdateAnimBg="0"/>
      <p:bldP spid="81924" grpId="0" autoUpdateAnimBg="0"/>
      <p:bldP spid="81925" grpId="0" autoUpdateAnimBg="0"/>
      <p:bldP spid="81926" grpId="0" autoUpdateAnimBg="0"/>
      <p:bldP spid="81948" grpId="0" build="p" autoUpdateAnimBg="0"/>
      <p:bldP spid="81959" grpId="0" build="p" autoUpdateAnimBg="0"/>
      <p:bldP spid="5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2"/>
          <p:cNvSpPr txBox="1">
            <a:spLocks noChangeArrowheads="1"/>
          </p:cNvSpPr>
          <p:nvPr/>
        </p:nvSpPr>
        <p:spPr bwMode="auto">
          <a:xfrm>
            <a:off x="539750" y="404813"/>
            <a:ext cx="720725" cy="519112"/>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a:solidFill>
                  <a:schemeClr val="bg1"/>
                </a:solidFill>
                <a:latin typeface="Times New Roman" panose="02020603050405020304" pitchFamily="18" charset="0"/>
                <a:ea typeface="宋体" panose="02010600030101010101" pitchFamily="2" charset="-122"/>
              </a:rPr>
              <a:t>例 </a:t>
            </a:r>
          </a:p>
        </p:txBody>
      </p:sp>
      <p:sp>
        <p:nvSpPr>
          <p:cNvPr id="64546" name="Text Box 34"/>
          <p:cNvSpPr txBox="1">
            <a:spLocks noChangeArrowheads="1"/>
          </p:cNvSpPr>
          <p:nvPr/>
        </p:nvSpPr>
        <p:spPr bwMode="auto">
          <a:xfrm>
            <a:off x="1258888" y="333375"/>
            <a:ext cx="5405437"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dirty="0">
                <a:latin typeface="Times New Roman" panose="02020603050405020304" pitchFamily="18" charset="0"/>
              </a:rPr>
              <a:t>已知</a:t>
            </a:r>
            <a:r>
              <a:rPr kumimoji="1" lang="zh-CN" altLang="en-US" sz="2800" b="0" dirty="0">
                <a:latin typeface="Times New Roman" panose="02020603050405020304" pitchFamily="18" charset="0"/>
                <a:ea typeface="宋体" panose="02010600030101010101" pitchFamily="2" charset="-122"/>
              </a:rPr>
              <a:t>：</a:t>
            </a:r>
            <a:r>
              <a:rPr kumimoji="1" lang="en-US" altLang="zh-CN" sz="2800" b="0" i="1" dirty="0">
                <a:latin typeface="Times New Roman" panose="02020603050405020304" pitchFamily="18" charset="0"/>
                <a:ea typeface="宋体" panose="02010600030101010101" pitchFamily="2" charset="-122"/>
              </a:rPr>
              <a:t>R</a:t>
            </a:r>
            <a:r>
              <a:rPr kumimoji="1" lang="en-US" altLang="zh-CN" sz="2800" b="0" dirty="0">
                <a:latin typeface="Times New Roman" panose="02020603050405020304" pitchFamily="18" charset="0"/>
                <a:ea typeface="宋体" panose="02010600030101010101" pitchFamily="2" charset="-122"/>
              </a:rPr>
              <a:t>=15</a:t>
            </a:r>
            <a:r>
              <a:rPr kumimoji="1" lang="en-US" altLang="zh-CN" sz="2800" b="0" dirty="0">
                <a:latin typeface="Times New Roman" panose="02020603050405020304" pitchFamily="18" charset="0"/>
                <a:ea typeface="宋体" panose="02010600030101010101" pitchFamily="2" charset="-122"/>
                <a:sym typeface="Symbol" panose="05050102010706020507" pitchFamily="18" charset="2"/>
              </a:rPr>
              <a:t>, </a:t>
            </a:r>
            <a:r>
              <a:rPr kumimoji="1" lang="en-US" altLang="zh-CN" sz="2800" b="0" i="1" dirty="0">
                <a:latin typeface="Times New Roman" panose="02020603050405020304" pitchFamily="18" charset="0"/>
                <a:ea typeface="宋体" panose="02010600030101010101" pitchFamily="2" charset="-122"/>
                <a:sym typeface="Symbol" panose="05050102010706020507" pitchFamily="18" charset="2"/>
              </a:rPr>
              <a:t>L</a:t>
            </a:r>
            <a:r>
              <a:rPr kumimoji="1" lang="en-US" altLang="zh-CN" sz="2800" b="0" dirty="0">
                <a:latin typeface="Times New Roman" panose="02020603050405020304" pitchFamily="18" charset="0"/>
                <a:ea typeface="宋体" panose="02010600030101010101" pitchFamily="2" charset="-122"/>
                <a:sym typeface="Symbol" panose="05050102010706020507" pitchFamily="18" charset="2"/>
              </a:rPr>
              <a:t>=0.3mH, </a:t>
            </a:r>
            <a:r>
              <a:rPr kumimoji="1" lang="en-US" altLang="zh-CN" sz="2800" b="0" i="1" dirty="0">
                <a:latin typeface="Times New Roman" panose="02020603050405020304" pitchFamily="18" charset="0"/>
                <a:ea typeface="宋体" panose="02010600030101010101" pitchFamily="2" charset="-122"/>
                <a:sym typeface="Symbol" panose="05050102010706020507" pitchFamily="18" charset="2"/>
              </a:rPr>
              <a:t>C</a:t>
            </a:r>
            <a:r>
              <a:rPr kumimoji="1" lang="en-US" altLang="zh-CN" sz="2800" b="0" dirty="0">
                <a:latin typeface="Times New Roman" panose="02020603050405020304" pitchFamily="18" charset="0"/>
                <a:ea typeface="宋体" panose="02010600030101010101" pitchFamily="2" charset="-122"/>
                <a:sym typeface="Symbol" panose="05050102010706020507" pitchFamily="18" charset="2"/>
              </a:rPr>
              <a:t>=0.2F,</a:t>
            </a:r>
            <a:endParaRPr kumimoji="1" lang="en-US" altLang="zh-CN" sz="2800" b="0" dirty="0">
              <a:latin typeface="Times New Roman" panose="02020603050405020304" pitchFamily="18" charset="0"/>
              <a:ea typeface="宋体" panose="02010600030101010101" pitchFamily="2" charset="-122"/>
            </a:endParaRPr>
          </a:p>
        </p:txBody>
      </p:sp>
      <p:graphicFrame>
        <p:nvGraphicFramePr>
          <p:cNvPr id="64547" name="Object 35"/>
          <p:cNvGraphicFramePr>
            <a:graphicFrameLocks noChangeAspect="1"/>
          </p:cNvGraphicFramePr>
          <p:nvPr>
            <p:extLst>
              <p:ext uri="{D42A27DB-BD31-4B8C-83A1-F6EECF244321}">
                <p14:modId xmlns:p14="http://schemas.microsoft.com/office/powerpoint/2010/main" val="3791000693"/>
              </p:ext>
            </p:extLst>
          </p:nvPr>
        </p:nvGraphicFramePr>
        <p:xfrm>
          <a:off x="1731963" y="877888"/>
          <a:ext cx="4886325" cy="520700"/>
        </p:xfrm>
        <a:graphic>
          <a:graphicData uri="http://schemas.openxmlformats.org/presentationml/2006/ole">
            <mc:AlternateContent xmlns:mc="http://schemas.openxmlformats.org/markup-compatibility/2006">
              <mc:Choice xmlns:v="urn:schemas-microsoft-com:vml" Requires="v">
                <p:oleObj spid="_x0000_s151469" name="Equation" r:id="rId3" imgW="2247840" imgH="241200" progId="Equation.DSMT4">
                  <p:embed/>
                </p:oleObj>
              </mc:Choice>
              <mc:Fallback>
                <p:oleObj name="Equation" r:id="rId3" imgW="2247840" imgH="241200" progId="Equation.DSMT4">
                  <p:embed/>
                  <p:pic>
                    <p:nvPicPr>
                      <p:cNvPr id="64547" name="Object 35"/>
                      <p:cNvPicPr>
                        <a:picLocks noChangeAspect="1" noChangeArrowheads="1"/>
                      </p:cNvPicPr>
                      <p:nvPr/>
                    </p:nvPicPr>
                    <p:blipFill>
                      <a:blip r:embed="rId4"/>
                      <a:srcRect/>
                      <a:stretch>
                        <a:fillRect/>
                      </a:stretch>
                    </p:blipFill>
                    <p:spPr bwMode="auto">
                      <a:xfrm>
                        <a:off x="1731963" y="877888"/>
                        <a:ext cx="4886325"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548" name="Text Box 36"/>
          <p:cNvSpPr txBox="1">
            <a:spLocks noChangeArrowheads="1"/>
          </p:cNvSpPr>
          <p:nvPr/>
        </p:nvSpPr>
        <p:spPr bwMode="auto">
          <a:xfrm>
            <a:off x="1187450" y="1484313"/>
            <a:ext cx="2681288"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rPr>
              <a:t>求</a:t>
            </a:r>
            <a:r>
              <a:rPr kumimoji="1" lang="zh-CN" altLang="en-US" sz="2800" b="0">
                <a:latin typeface="Times New Roman" panose="02020603050405020304" pitchFamily="18" charset="0"/>
                <a:ea typeface="宋体" panose="02010600030101010101" pitchFamily="2" charset="-122"/>
              </a:rPr>
              <a:t> </a:t>
            </a:r>
            <a:r>
              <a:rPr kumimoji="1" lang="en-US" altLang="zh-CN" sz="2800" b="0" i="1">
                <a:latin typeface="Times New Roman" panose="02020603050405020304" pitchFamily="18" charset="0"/>
                <a:ea typeface="宋体" panose="02010600030101010101" pitchFamily="2" charset="-122"/>
              </a:rPr>
              <a:t>i</a:t>
            </a:r>
            <a:r>
              <a:rPr kumimoji="1" lang="en-US" altLang="zh-CN" sz="2800" b="0">
                <a:latin typeface="Times New Roman" panose="02020603050405020304" pitchFamily="18" charset="0"/>
                <a:ea typeface="宋体" panose="02010600030101010101" pitchFamily="2" charset="-122"/>
              </a:rPr>
              <a:t>, </a:t>
            </a:r>
            <a:r>
              <a:rPr kumimoji="1" lang="en-US" altLang="zh-CN" sz="2800" b="0" i="1">
                <a:latin typeface="Times New Roman" panose="02020603050405020304" pitchFamily="18" charset="0"/>
                <a:ea typeface="宋体" panose="02010600030101010101" pitchFamily="2" charset="-122"/>
              </a:rPr>
              <a:t>u</a:t>
            </a:r>
            <a:r>
              <a:rPr kumimoji="1" lang="en-US" altLang="zh-CN" sz="2800" b="0" i="1" baseline="-25000">
                <a:latin typeface="Times New Roman" panose="02020603050405020304" pitchFamily="18" charset="0"/>
                <a:ea typeface="宋体" panose="02010600030101010101" pitchFamily="2" charset="-122"/>
              </a:rPr>
              <a:t>R</a:t>
            </a:r>
            <a:r>
              <a:rPr kumimoji="1" lang="en-US" altLang="zh-CN" sz="2800" b="0">
                <a:latin typeface="Times New Roman" panose="02020603050405020304" pitchFamily="18" charset="0"/>
                <a:ea typeface="宋体" panose="02010600030101010101" pitchFamily="2" charset="-122"/>
              </a:rPr>
              <a:t> , </a:t>
            </a:r>
            <a:r>
              <a:rPr kumimoji="1" lang="en-US" altLang="zh-CN" sz="2800" b="0" i="1">
                <a:latin typeface="Times New Roman" panose="02020603050405020304" pitchFamily="18" charset="0"/>
                <a:ea typeface="宋体" panose="02010600030101010101" pitchFamily="2" charset="-122"/>
              </a:rPr>
              <a:t>u</a:t>
            </a:r>
            <a:r>
              <a:rPr kumimoji="1" lang="en-US" altLang="zh-CN" sz="2800" b="0" i="1" baseline="-25000">
                <a:latin typeface="Times New Roman" panose="02020603050405020304" pitchFamily="18" charset="0"/>
                <a:ea typeface="宋体" panose="02010600030101010101" pitchFamily="2" charset="-122"/>
              </a:rPr>
              <a:t>L</a:t>
            </a:r>
            <a:r>
              <a:rPr kumimoji="1" lang="en-US" altLang="zh-CN" sz="2800" b="0">
                <a:latin typeface="Times New Roman" panose="02020603050405020304" pitchFamily="18" charset="0"/>
                <a:ea typeface="宋体" panose="02010600030101010101" pitchFamily="2" charset="-122"/>
              </a:rPr>
              <a:t> ,  </a:t>
            </a:r>
            <a:r>
              <a:rPr kumimoji="1" lang="en-US" altLang="zh-CN" sz="2800" b="0" i="1">
                <a:latin typeface="Times New Roman" panose="02020603050405020304" pitchFamily="18" charset="0"/>
                <a:ea typeface="宋体" panose="02010600030101010101" pitchFamily="2" charset="-122"/>
              </a:rPr>
              <a:t>u</a:t>
            </a:r>
            <a:r>
              <a:rPr kumimoji="1" lang="en-US" altLang="zh-CN" sz="2800" b="0" i="1" baseline="-25000">
                <a:latin typeface="Times New Roman" panose="02020603050405020304" pitchFamily="18" charset="0"/>
                <a:ea typeface="宋体" panose="02010600030101010101" pitchFamily="2" charset="-122"/>
              </a:rPr>
              <a:t>C</a:t>
            </a:r>
            <a:r>
              <a:rPr kumimoji="1" lang="en-US" altLang="zh-CN" sz="2800" b="0">
                <a:latin typeface="Times New Roman" panose="02020603050405020304" pitchFamily="18" charset="0"/>
                <a:ea typeface="宋体" panose="02010600030101010101" pitchFamily="2" charset="-122"/>
              </a:rPr>
              <a:t> .</a:t>
            </a:r>
          </a:p>
        </p:txBody>
      </p:sp>
      <p:sp>
        <p:nvSpPr>
          <p:cNvPr id="64549" name="Text Box 37"/>
          <p:cNvSpPr txBox="1">
            <a:spLocks noChangeArrowheads="1"/>
          </p:cNvSpPr>
          <p:nvPr/>
        </p:nvSpPr>
        <p:spPr bwMode="auto">
          <a:xfrm>
            <a:off x="468313" y="2133600"/>
            <a:ext cx="541337" cy="519113"/>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sp>
        <p:nvSpPr>
          <p:cNvPr id="64550" name="Text Box 38"/>
          <p:cNvSpPr txBox="1">
            <a:spLocks noChangeArrowheads="1"/>
          </p:cNvSpPr>
          <p:nvPr/>
        </p:nvSpPr>
        <p:spPr bwMode="auto">
          <a:xfrm>
            <a:off x="1187450" y="2133600"/>
            <a:ext cx="26638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dirty="0">
                <a:latin typeface="Times New Roman" panose="02020603050405020304" pitchFamily="18" charset="0"/>
              </a:rPr>
              <a:t>画出相量模型</a:t>
            </a:r>
          </a:p>
        </p:txBody>
      </p:sp>
      <p:graphicFrame>
        <p:nvGraphicFramePr>
          <p:cNvPr id="64583" name="Object 71"/>
          <p:cNvGraphicFramePr>
            <a:graphicFrameLocks noChangeAspect="1"/>
          </p:cNvGraphicFramePr>
          <p:nvPr>
            <p:extLst>
              <p:ext uri="{D42A27DB-BD31-4B8C-83A1-F6EECF244321}">
                <p14:modId xmlns:p14="http://schemas.microsoft.com/office/powerpoint/2010/main" val="2539425057"/>
              </p:ext>
            </p:extLst>
          </p:nvPr>
        </p:nvGraphicFramePr>
        <p:xfrm>
          <a:off x="1233488" y="2733675"/>
          <a:ext cx="1779587" cy="422275"/>
        </p:xfrm>
        <a:graphic>
          <a:graphicData uri="http://schemas.openxmlformats.org/presentationml/2006/ole">
            <mc:AlternateContent xmlns:mc="http://schemas.openxmlformats.org/markup-compatibility/2006">
              <mc:Choice xmlns:v="urn:schemas-microsoft-com:vml" Requires="v">
                <p:oleObj spid="_x0000_s151470" name="Equation" r:id="rId5" imgW="863280" imgH="203040" progId="Equation.DSMT4">
                  <p:embed/>
                </p:oleObj>
              </mc:Choice>
              <mc:Fallback>
                <p:oleObj name="Equation" r:id="rId5" imgW="863280" imgH="203040" progId="Equation.DSMT4">
                  <p:embed/>
                  <p:pic>
                    <p:nvPicPr>
                      <p:cNvPr id="64583" name="Object 71"/>
                      <p:cNvPicPr>
                        <a:picLocks noChangeAspect="1" noChangeArrowheads="1"/>
                      </p:cNvPicPr>
                      <p:nvPr/>
                    </p:nvPicPr>
                    <p:blipFill>
                      <a:blip r:embed="rId6"/>
                      <a:srcRect/>
                      <a:stretch>
                        <a:fillRect/>
                      </a:stretch>
                    </p:blipFill>
                    <p:spPr bwMode="auto">
                      <a:xfrm>
                        <a:off x="1233488" y="2733675"/>
                        <a:ext cx="1779587"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84" name="Object 72"/>
          <p:cNvGraphicFramePr>
            <a:graphicFrameLocks noChangeAspect="1"/>
          </p:cNvGraphicFramePr>
          <p:nvPr>
            <p:extLst>
              <p:ext uri="{D42A27DB-BD31-4B8C-83A1-F6EECF244321}">
                <p14:modId xmlns:p14="http://schemas.microsoft.com/office/powerpoint/2010/main" val="3777549840"/>
              </p:ext>
            </p:extLst>
          </p:nvPr>
        </p:nvGraphicFramePr>
        <p:xfrm>
          <a:off x="803275" y="5081588"/>
          <a:ext cx="2695575" cy="852487"/>
        </p:xfrm>
        <a:graphic>
          <a:graphicData uri="http://schemas.openxmlformats.org/presentationml/2006/ole">
            <mc:AlternateContent xmlns:mc="http://schemas.openxmlformats.org/markup-compatibility/2006">
              <mc:Choice xmlns:v="urn:schemas-microsoft-com:vml" Requires="v">
                <p:oleObj spid="_x0000_s151471" name="Equation" r:id="rId7" imgW="1244520" imgH="393480" progId="Equation.DSMT4">
                  <p:embed/>
                </p:oleObj>
              </mc:Choice>
              <mc:Fallback>
                <p:oleObj name="Equation" r:id="rId7" imgW="1244520" imgH="393480" progId="Equation.DSMT4">
                  <p:embed/>
                  <p:pic>
                    <p:nvPicPr>
                      <p:cNvPr id="64584" name="Object 72"/>
                      <p:cNvPicPr>
                        <a:picLocks noChangeAspect="1" noChangeArrowheads="1"/>
                      </p:cNvPicPr>
                      <p:nvPr/>
                    </p:nvPicPr>
                    <p:blipFill>
                      <a:blip r:embed="rId8"/>
                      <a:srcRect/>
                      <a:stretch>
                        <a:fillRect/>
                      </a:stretch>
                    </p:blipFill>
                    <p:spPr bwMode="auto">
                      <a:xfrm>
                        <a:off x="803275" y="5081588"/>
                        <a:ext cx="2695575"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86" name="Object 74"/>
          <p:cNvGraphicFramePr>
            <a:graphicFrameLocks noChangeAspect="1"/>
          </p:cNvGraphicFramePr>
          <p:nvPr>
            <p:extLst>
              <p:ext uri="{D42A27DB-BD31-4B8C-83A1-F6EECF244321}">
                <p14:modId xmlns:p14="http://schemas.microsoft.com/office/powerpoint/2010/main" val="3732234076"/>
              </p:ext>
            </p:extLst>
          </p:nvPr>
        </p:nvGraphicFramePr>
        <p:xfrm>
          <a:off x="846138" y="3252788"/>
          <a:ext cx="3846512" cy="966787"/>
        </p:xfrm>
        <a:graphic>
          <a:graphicData uri="http://schemas.openxmlformats.org/presentationml/2006/ole">
            <mc:AlternateContent xmlns:mc="http://schemas.openxmlformats.org/markup-compatibility/2006">
              <mc:Choice xmlns:v="urn:schemas-microsoft-com:vml" Requires="v">
                <p:oleObj spid="_x0000_s151472" name="Equation" r:id="rId9" imgW="1828800" imgH="457200" progId="Equation.DSMT4">
                  <p:embed/>
                </p:oleObj>
              </mc:Choice>
              <mc:Fallback>
                <p:oleObj name="Equation" r:id="rId9" imgW="1828800" imgH="457200" progId="Equation.DSMT4">
                  <p:embed/>
                  <p:pic>
                    <p:nvPicPr>
                      <p:cNvPr id="64586" name="Object 74"/>
                      <p:cNvPicPr>
                        <a:picLocks noChangeAspect="1" noChangeArrowheads="1"/>
                      </p:cNvPicPr>
                      <p:nvPr/>
                    </p:nvPicPr>
                    <p:blipFill>
                      <a:blip r:embed="rId10"/>
                      <a:srcRect/>
                      <a:stretch>
                        <a:fillRect/>
                      </a:stretch>
                    </p:blipFill>
                    <p:spPr bwMode="auto">
                      <a:xfrm>
                        <a:off x="846138" y="3252788"/>
                        <a:ext cx="3846512" cy="966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87" name="Object 75"/>
          <p:cNvGraphicFramePr>
            <a:graphicFrameLocks noChangeAspect="1"/>
          </p:cNvGraphicFramePr>
          <p:nvPr>
            <p:extLst>
              <p:ext uri="{D42A27DB-BD31-4B8C-83A1-F6EECF244321}">
                <p14:modId xmlns:p14="http://schemas.microsoft.com/office/powerpoint/2010/main" val="1775064170"/>
              </p:ext>
            </p:extLst>
          </p:nvPr>
        </p:nvGraphicFramePr>
        <p:xfrm>
          <a:off x="939800" y="4213225"/>
          <a:ext cx="5586413" cy="787400"/>
        </p:xfrm>
        <a:graphic>
          <a:graphicData uri="http://schemas.openxmlformats.org/presentationml/2006/ole">
            <mc:AlternateContent xmlns:mc="http://schemas.openxmlformats.org/markup-compatibility/2006">
              <mc:Choice xmlns:v="urn:schemas-microsoft-com:vml" Requires="v">
                <p:oleObj spid="_x0000_s151473" name="Equation" r:id="rId11" imgW="2781000" imgH="393480" progId="Equation.DSMT4">
                  <p:embed/>
                </p:oleObj>
              </mc:Choice>
              <mc:Fallback>
                <p:oleObj name="Equation" r:id="rId11" imgW="2781000" imgH="393480" progId="Equation.DSMT4">
                  <p:embed/>
                  <p:pic>
                    <p:nvPicPr>
                      <p:cNvPr id="64587" name="Object 75"/>
                      <p:cNvPicPr>
                        <a:picLocks noChangeAspect="1" noChangeArrowheads="1"/>
                      </p:cNvPicPr>
                      <p:nvPr/>
                    </p:nvPicPr>
                    <p:blipFill>
                      <a:blip r:embed="rId12"/>
                      <a:srcRect/>
                      <a:stretch>
                        <a:fillRect/>
                      </a:stretch>
                    </p:blipFill>
                    <p:spPr bwMode="auto">
                      <a:xfrm>
                        <a:off x="939800" y="4213225"/>
                        <a:ext cx="5586413" cy="78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88" name="Object 76"/>
          <p:cNvGraphicFramePr>
            <a:graphicFrameLocks noChangeAspect="1"/>
          </p:cNvGraphicFramePr>
          <p:nvPr>
            <p:extLst>
              <p:ext uri="{D42A27DB-BD31-4B8C-83A1-F6EECF244321}">
                <p14:modId xmlns:p14="http://schemas.microsoft.com/office/powerpoint/2010/main" val="148534522"/>
              </p:ext>
            </p:extLst>
          </p:nvPr>
        </p:nvGraphicFramePr>
        <p:xfrm>
          <a:off x="4000500" y="5327650"/>
          <a:ext cx="2584450" cy="438150"/>
        </p:xfrm>
        <a:graphic>
          <a:graphicData uri="http://schemas.openxmlformats.org/presentationml/2006/ole">
            <mc:AlternateContent xmlns:mc="http://schemas.openxmlformats.org/markup-compatibility/2006">
              <mc:Choice xmlns:v="urn:schemas-microsoft-com:vml" Requires="v">
                <p:oleObj spid="_x0000_s151474" name="Equation" r:id="rId13" imgW="1193760" imgH="203040" progId="Equation.DSMT4">
                  <p:embed/>
                </p:oleObj>
              </mc:Choice>
              <mc:Fallback>
                <p:oleObj name="Equation" r:id="rId13" imgW="1193760" imgH="203040" progId="Equation.DSMT4">
                  <p:embed/>
                  <p:pic>
                    <p:nvPicPr>
                      <p:cNvPr id="64588" name="Object 76"/>
                      <p:cNvPicPr>
                        <a:picLocks noChangeAspect="1" noChangeArrowheads="1"/>
                      </p:cNvPicPr>
                      <p:nvPr/>
                    </p:nvPicPr>
                    <p:blipFill>
                      <a:blip r:embed="rId14"/>
                      <a:srcRect/>
                      <a:stretch>
                        <a:fillRect/>
                      </a:stretch>
                    </p:blipFill>
                    <p:spPr bwMode="auto">
                      <a:xfrm>
                        <a:off x="4000500" y="5327650"/>
                        <a:ext cx="2584450"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589" name="Object 77"/>
          <p:cNvGraphicFramePr>
            <a:graphicFrameLocks noChangeAspect="1"/>
          </p:cNvGraphicFramePr>
          <p:nvPr>
            <p:extLst>
              <p:ext uri="{D42A27DB-BD31-4B8C-83A1-F6EECF244321}">
                <p14:modId xmlns:p14="http://schemas.microsoft.com/office/powerpoint/2010/main" val="867860199"/>
              </p:ext>
            </p:extLst>
          </p:nvPr>
        </p:nvGraphicFramePr>
        <p:xfrm>
          <a:off x="977900" y="6034088"/>
          <a:ext cx="2420938" cy="438150"/>
        </p:xfrm>
        <a:graphic>
          <a:graphicData uri="http://schemas.openxmlformats.org/presentationml/2006/ole">
            <mc:AlternateContent xmlns:mc="http://schemas.openxmlformats.org/markup-compatibility/2006">
              <mc:Choice xmlns:v="urn:schemas-microsoft-com:vml" Requires="v">
                <p:oleObj spid="_x0000_s151475" name="Equation" r:id="rId15" imgW="1117440" imgH="203040" progId="Equation.DSMT4">
                  <p:embed/>
                </p:oleObj>
              </mc:Choice>
              <mc:Fallback>
                <p:oleObj name="Equation" r:id="rId15" imgW="1117440" imgH="203040" progId="Equation.DSMT4">
                  <p:embed/>
                  <p:pic>
                    <p:nvPicPr>
                      <p:cNvPr id="64589" name="Object 77"/>
                      <p:cNvPicPr>
                        <a:picLocks noChangeAspect="1" noChangeArrowheads="1"/>
                      </p:cNvPicPr>
                      <p:nvPr/>
                    </p:nvPicPr>
                    <p:blipFill>
                      <a:blip r:embed="rId16"/>
                      <a:srcRect/>
                      <a:stretch>
                        <a:fillRect/>
                      </a:stretch>
                    </p:blipFill>
                    <p:spPr bwMode="auto">
                      <a:xfrm>
                        <a:off x="977900" y="6034088"/>
                        <a:ext cx="2420938"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64671" name="Group 159"/>
          <p:cNvGrpSpPr>
            <a:grpSpLocks/>
          </p:cNvGrpSpPr>
          <p:nvPr/>
        </p:nvGrpSpPr>
        <p:grpSpPr bwMode="auto">
          <a:xfrm>
            <a:off x="5219700" y="1341438"/>
            <a:ext cx="3486150" cy="2052637"/>
            <a:chOff x="2789" y="935"/>
            <a:chExt cx="2196" cy="1293"/>
          </a:xfrm>
        </p:grpSpPr>
        <p:sp>
          <p:nvSpPr>
            <p:cNvPr id="64672" name="Freeform 160"/>
            <p:cNvSpPr>
              <a:spLocks noChangeArrowheads="1"/>
            </p:cNvSpPr>
            <p:nvPr/>
          </p:nvSpPr>
          <p:spPr bwMode="auto">
            <a:xfrm>
              <a:off x="4557" y="1797"/>
              <a:ext cx="1" cy="388"/>
            </a:xfrm>
            <a:custGeom>
              <a:avLst/>
              <a:gdLst>
                <a:gd name="T0" fmla="*/ 0 w 1"/>
                <a:gd name="T1" fmla="*/ 0 h 388"/>
                <a:gd name="T2" fmla="*/ 1 w 1"/>
                <a:gd name="T3" fmla="*/ 388 h 388"/>
                <a:gd name="T4" fmla="*/ 1 w 1"/>
                <a:gd name="T5" fmla="*/ 382 h 388"/>
              </a:gdLst>
              <a:ahLst/>
              <a:cxnLst>
                <a:cxn ang="0">
                  <a:pos x="T0" y="T1"/>
                </a:cxn>
                <a:cxn ang="0">
                  <a:pos x="T2" y="T3"/>
                </a:cxn>
                <a:cxn ang="0">
                  <a:pos x="T4" y="T5"/>
                </a:cxn>
              </a:cxnLst>
              <a:rect l="0" t="0" r="r" b="b"/>
              <a:pathLst>
                <a:path w="1" h="388">
                  <a:moveTo>
                    <a:pt x="0" y="0"/>
                  </a:moveTo>
                  <a:lnTo>
                    <a:pt x="1" y="388"/>
                  </a:lnTo>
                  <a:lnTo>
                    <a:pt x="1" y="382"/>
                  </a:lnTo>
                </a:path>
              </a:pathLst>
            </a:custGeom>
            <a:solidFill>
              <a:srgbClr val="FFFFFF"/>
            </a:solidFill>
            <a:ln w="28575" cmpd="sng">
              <a:solidFill>
                <a:srgbClr val="FFCC00"/>
              </a:solidFill>
              <a:round/>
              <a:headEnd/>
              <a:tailEnd/>
            </a:ln>
          </p:spPr>
          <p:txBody>
            <a:bodyPr/>
            <a:lstStyle/>
            <a:p>
              <a:endParaRPr lang="zh-CN" altLang="en-US"/>
            </a:p>
          </p:txBody>
        </p:sp>
        <p:sp>
          <p:nvSpPr>
            <p:cNvPr id="64673" name="Text Box 161"/>
            <p:cNvSpPr txBox="1">
              <a:spLocks noChangeArrowheads="1"/>
            </p:cNvSpPr>
            <p:nvPr/>
          </p:nvSpPr>
          <p:spPr bwMode="auto">
            <a:xfrm>
              <a:off x="4059" y="971"/>
              <a:ext cx="241"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b="0" i="1">
                  <a:solidFill>
                    <a:schemeClr val="bg1"/>
                  </a:solidFill>
                  <a:latin typeface="Times New Roman" panose="02020603050405020304" pitchFamily="18" charset="0"/>
                  <a:ea typeface="宋体" panose="02010600030101010101" pitchFamily="2" charset="-122"/>
                </a:rPr>
                <a:t>L</a:t>
              </a:r>
            </a:p>
          </p:txBody>
        </p:sp>
        <p:sp>
          <p:nvSpPr>
            <p:cNvPr id="64674" name="Text Box 162"/>
            <p:cNvSpPr txBox="1">
              <a:spLocks noChangeArrowheads="1"/>
            </p:cNvSpPr>
            <p:nvPr/>
          </p:nvSpPr>
          <p:spPr bwMode="auto">
            <a:xfrm>
              <a:off x="4150" y="1661"/>
              <a:ext cx="265"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b="0" i="1">
                  <a:solidFill>
                    <a:schemeClr val="bg1"/>
                  </a:solidFill>
                  <a:latin typeface="Times New Roman" panose="02020603050405020304" pitchFamily="18" charset="0"/>
                  <a:ea typeface="宋体" panose="02010600030101010101" pitchFamily="2" charset="-122"/>
                </a:rPr>
                <a:t>C</a:t>
              </a:r>
            </a:p>
          </p:txBody>
        </p:sp>
        <p:sp>
          <p:nvSpPr>
            <p:cNvPr id="64675" name="Text Box 163"/>
            <p:cNvSpPr txBox="1">
              <a:spLocks noChangeArrowheads="1"/>
            </p:cNvSpPr>
            <p:nvPr/>
          </p:nvSpPr>
          <p:spPr bwMode="auto">
            <a:xfrm>
              <a:off x="3334" y="935"/>
              <a:ext cx="253"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b="0" i="1">
                  <a:solidFill>
                    <a:schemeClr val="bg1"/>
                  </a:solidFill>
                  <a:latin typeface="Times New Roman" panose="02020603050405020304" pitchFamily="18" charset="0"/>
                  <a:ea typeface="宋体" panose="02010600030101010101" pitchFamily="2" charset="-122"/>
                </a:rPr>
                <a:t>R</a:t>
              </a:r>
            </a:p>
          </p:txBody>
        </p:sp>
        <p:sp>
          <p:nvSpPr>
            <p:cNvPr id="64676" name="Text Box 164"/>
            <p:cNvSpPr txBox="1">
              <a:spLocks noChangeArrowheads="1"/>
            </p:cNvSpPr>
            <p:nvPr/>
          </p:nvSpPr>
          <p:spPr bwMode="auto">
            <a:xfrm>
              <a:off x="2789" y="1616"/>
              <a:ext cx="33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b="0" i="1">
                  <a:solidFill>
                    <a:schemeClr val="bg1"/>
                  </a:solidFill>
                  <a:latin typeface="Times New Roman" panose="02020603050405020304" pitchFamily="18" charset="0"/>
                  <a:ea typeface="宋体" panose="02010600030101010101" pitchFamily="2" charset="-122"/>
                </a:rPr>
                <a:t>u</a:t>
              </a:r>
            </a:p>
          </p:txBody>
        </p:sp>
        <p:sp>
          <p:nvSpPr>
            <p:cNvPr id="64677" name="Text Box 165"/>
            <p:cNvSpPr txBox="1">
              <a:spLocks noChangeArrowheads="1"/>
            </p:cNvSpPr>
            <p:nvPr/>
          </p:nvSpPr>
          <p:spPr bwMode="auto">
            <a:xfrm>
              <a:off x="4014" y="1253"/>
              <a:ext cx="33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b="0" i="1">
                  <a:solidFill>
                    <a:schemeClr val="bg1"/>
                  </a:solidFill>
                  <a:latin typeface="Times New Roman" panose="02020603050405020304" pitchFamily="18" charset="0"/>
                  <a:ea typeface="宋体" panose="02010600030101010101" pitchFamily="2" charset="-122"/>
                </a:rPr>
                <a:t>u</a:t>
              </a:r>
              <a:r>
                <a:rPr kumimoji="1" lang="en-US" altLang="zh-CN" b="0" i="1" baseline="-25000">
                  <a:solidFill>
                    <a:schemeClr val="bg1"/>
                  </a:solidFill>
                  <a:latin typeface="Times New Roman" panose="02020603050405020304" pitchFamily="18" charset="0"/>
                  <a:ea typeface="宋体" panose="02010600030101010101" pitchFamily="2" charset="-122"/>
                </a:rPr>
                <a:t>L</a:t>
              </a:r>
              <a:endParaRPr kumimoji="1" lang="en-US" altLang="zh-CN" b="0" i="1">
                <a:solidFill>
                  <a:schemeClr val="bg1"/>
                </a:solidFill>
                <a:latin typeface="Times New Roman" panose="02020603050405020304" pitchFamily="18" charset="0"/>
                <a:ea typeface="宋体" panose="02010600030101010101" pitchFamily="2" charset="-122"/>
              </a:endParaRPr>
            </a:p>
          </p:txBody>
        </p:sp>
        <p:sp>
          <p:nvSpPr>
            <p:cNvPr id="64678" name="Text Box 166"/>
            <p:cNvSpPr txBox="1">
              <a:spLocks noChangeArrowheads="1"/>
            </p:cNvSpPr>
            <p:nvPr/>
          </p:nvSpPr>
          <p:spPr bwMode="auto">
            <a:xfrm>
              <a:off x="4649" y="1570"/>
              <a:ext cx="33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b="0" i="1">
                  <a:solidFill>
                    <a:schemeClr val="bg1"/>
                  </a:solidFill>
                  <a:latin typeface="Times New Roman" panose="02020603050405020304" pitchFamily="18" charset="0"/>
                  <a:ea typeface="宋体" panose="02010600030101010101" pitchFamily="2" charset="-122"/>
                </a:rPr>
                <a:t>u</a:t>
              </a:r>
              <a:r>
                <a:rPr kumimoji="1" lang="en-US" altLang="zh-CN" b="0" baseline="-25000">
                  <a:solidFill>
                    <a:schemeClr val="bg1"/>
                  </a:solidFill>
                  <a:latin typeface="Times New Roman" panose="02020603050405020304" pitchFamily="18" charset="0"/>
                  <a:ea typeface="宋体" panose="02010600030101010101" pitchFamily="2" charset="-122"/>
                </a:rPr>
                <a:t>C</a:t>
              </a:r>
              <a:endParaRPr kumimoji="1" lang="en-US" altLang="zh-CN" b="0" i="1">
                <a:solidFill>
                  <a:schemeClr val="bg1"/>
                </a:solidFill>
                <a:latin typeface="Times New Roman" panose="02020603050405020304" pitchFamily="18" charset="0"/>
                <a:ea typeface="宋体" panose="02010600030101010101" pitchFamily="2" charset="-122"/>
              </a:endParaRPr>
            </a:p>
          </p:txBody>
        </p:sp>
        <p:sp>
          <p:nvSpPr>
            <p:cNvPr id="64679" name="Line 167"/>
            <p:cNvSpPr>
              <a:spLocks noChangeShapeType="1"/>
            </p:cNvSpPr>
            <p:nvPr/>
          </p:nvSpPr>
          <p:spPr bwMode="auto">
            <a:xfrm>
              <a:off x="3470" y="2115"/>
              <a:ext cx="288" cy="0"/>
            </a:xfrm>
            <a:prstGeom prst="line">
              <a:avLst/>
            </a:prstGeom>
            <a:noFill/>
            <a:ln w="38100">
              <a:solidFill>
                <a:srgbClr val="66FFFF"/>
              </a:solidFill>
              <a:round/>
              <a:headEnd type="triangle" w="med" len="me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680" name="Text Box 168"/>
            <p:cNvSpPr txBox="1">
              <a:spLocks noChangeArrowheads="1"/>
            </p:cNvSpPr>
            <p:nvPr/>
          </p:nvSpPr>
          <p:spPr bwMode="auto">
            <a:xfrm>
              <a:off x="3515" y="1752"/>
              <a:ext cx="17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b="0" i="1">
                  <a:solidFill>
                    <a:schemeClr val="bg1"/>
                  </a:solidFill>
                  <a:latin typeface="Times New Roman" panose="02020603050405020304" pitchFamily="18" charset="0"/>
                  <a:ea typeface="宋体" panose="02010600030101010101" pitchFamily="2" charset="-122"/>
                </a:rPr>
                <a:t>i</a:t>
              </a:r>
            </a:p>
          </p:txBody>
        </p:sp>
        <p:sp>
          <p:nvSpPr>
            <p:cNvPr id="64681" name="Text Box 169"/>
            <p:cNvSpPr txBox="1">
              <a:spLocks noChangeArrowheads="1"/>
            </p:cNvSpPr>
            <p:nvPr/>
          </p:nvSpPr>
          <p:spPr bwMode="auto">
            <a:xfrm>
              <a:off x="2835" y="1344"/>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64682" name="Text Box 170"/>
            <p:cNvSpPr txBox="1">
              <a:spLocks noChangeArrowheads="1"/>
            </p:cNvSpPr>
            <p:nvPr/>
          </p:nvSpPr>
          <p:spPr bwMode="auto">
            <a:xfrm>
              <a:off x="2835" y="1888"/>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宋体" panose="02010600030101010101" pitchFamily="2" charset="-122"/>
                  <a:ea typeface="宋体" panose="02010600030101010101" pitchFamily="2" charset="-12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64683" name="Text Box 171"/>
            <p:cNvSpPr txBox="1">
              <a:spLocks noChangeArrowheads="1"/>
            </p:cNvSpPr>
            <p:nvPr/>
          </p:nvSpPr>
          <p:spPr bwMode="auto">
            <a:xfrm>
              <a:off x="4604" y="1344"/>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64684" name="Text Box 172"/>
            <p:cNvSpPr txBox="1">
              <a:spLocks noChangeArrowheads="1"/>
            </p:cNvSpPr>
            <p:nvPr/>
          </p:nvSpPr>
          <p:spPr bwMode="auto">
            <a:xfrm>
              <a:off x="4558" y="1842"/>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宋体" panose="02010600030101010101" pitchFamily="2" charset="-122"/>
                  <a:ea typeface="宋体" panose="02010600030101010101" pitchFamily="2" charset="-12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64685" name="Text Box 173"/>
            <p:cNvSpPr txBox="1">
              <a:spLocks noChangeArrowheads="1"/>
            </p:cNvSpPr>
            <p:nvPr/>
          </p:nvSpPr>
          <p:spPr bwMode="auto">
            <a:xfrm>
              <a:off x="3742" y="1298"/>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64686" name="Text Box 174"/>
            <p:cNvSpPr txBox="1">
              <a:spLocks noChangeArrowheads="1"/>
            </p:cNvSpPr>
            <p:nvPr/>
          </p:nvSpPr>
          <p:spPr bwMode="auto">
            <a:xfrm>
              <a:off x="4286" y="1253"/>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宋体" panose="02010600030101010101" pitchFamily="2" charset="-122"/>
                  <a:ea typeface="宋体" panose="02010600030101010101" pitchFamily="2" charset="-12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64687" name="Oval 175"/>
            <p:cNvSpPr>
              <a:spLocks noChangeArrowheads="1"/>
            </p:cNvSpPr>
            <p:nvPr/>
          </p:nvSpPr>
          <p:spPr bwMode="auto">
            <a:xfrm>
              <a:off x="2971" y="2160"/>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688" name="Oval 176"/>
            <p:cNvSpPr>
              <a:spLocks noChangeArrowheads="1"/>
            </p:cNvSpPr>
            <p:nvPr/>
          </p:nvSpPr>
          <p:spPr bwMode="auto">
            <a:xfrm>
              <a:off x="2971" y="1298"/>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689" name="Text Box 177"/>
            <p:cNvSpPr txBox="1">
              <a:spLocks noChangeArrowheads="1"/>
            </p:cNvSpPr>
            <p:nvPr/>
          </p:nvSpPr>
          <p:spPr bwMode="auto">
            <a:xfrm>
              <a:off x="3061" y="1298"/>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64690" name="Text Box 178"/>
            <p:cNvSpPr txBox="1">
              <a:spLocks noChangeArrowheads="1"/>
            </p:cNvSpPr>
            <p:nvPr/>
          </p:nvSpPr>
          <p:spPr bwMode="auto">
            <a:xfrm>
              <a:off x="3515" y="1298"/>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宋体" panose="02010600030101010101" pitchFamily="2" charset="-122"/>
                  <a:ea typeface="宋体" panose="02010600030101010101" pitchFamily="2" charset="-12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64691" name="Text Box 179"/>
            <p:cNvSpPr txBox="1">
              <a:spLocks noChangeArrowheads="1"/>
            </p:cNvSpPr>
            <p:nvPr/>
          </p:nvSpPr>
          <p:spPr bwMode="auto">
            <a:xfrm>
              <a:off x="3243" y="1344"/>
              <a:ext cx="33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b="0" i="1">
                  <a:solidFill>
                    <a:schemeClr val="bg1"/>
                  </a:solidFill>
                  <a:latin typeface="Times New Roman" panose="02020603050405020304" pitchFamily="18" charset="0"/>
                  <a:ea typeface="宋体" panose="02010600030101010101" pitchFamily="2" charset="-122"/>
                </a:rPr>
                <a:t>u</a:t>
              </a:r>
              <a:r>
                <a:rPr kumimoji="1" lang="en-US" altLang="zh-CN" b="0" i="1" baseline="-25000">
                  <a:solidFill>
                    <a:schemeClr val="bg1"/>
                  </a:solidFill>
                  <a:latin typeface="Times New Roman" panose="02020603050405020304" pitchFamily="18" charset="0"/>
                  <a:ea typeface="宋体" panose="02010600030101010101" pitchFamily="2" charset="-122"/>
                </a:rPr>
                <a:t>R</a:t>
              </a:r>
              <a:endParaRPr kumimoji="1" lang="en-US" altLang="zh-CN" b="0" i="1">
                <a:solidFill>
                  <a:schemeClr val="bg1"/>
                </a:solidFill>
                <a:latin typeface="Times New Roman" panose="02020603050405020304" pitchFamily="18" charset="0"/>
                <a:ea typeface="宋体" panose="02010600030101010101" pitchFamily="2" charset="-122"/>
              </a:endParaRPr>
            </a:p>
          </p:txBody>
        </p:sp>
        <p:grpSp>
          <p:nvGrpSpPr>
            <p:cNvPr id="64692" name="Group 180"/>
            <p:cNvGrpSpPr>
              <a:grpSpLocks/>
            </p:cNvGrpSpPr>
            <p:nvPr/>
          </p:nvGrpSpPr>
          <p:grpSpPr bwMode="auto">
            <a:xfrm>
              <a:off x="3923" y="1253"/>
              <a:ext cx="499" cy="590"/>
              <a:chOff x="476" y="663"/>
              <a:chExt cx="771" cy="862"/>
            </a:xfrm>
          </p:grpSpPr>
          <p:sp>
            <p:nvSpPr>
              <p:cNvPr id="64693" name="AutoShape 181"/>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694" name="AutoShape 182"/>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695" name="AutoShape 183"/>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696" name="Group 184"/>
            <p:cNvGrpSpPr>
              <a:grpSpLocks/>
            </p:cNvGrpSpPr>
            <p:nvPr/>
          </p:nvGrpSpPr>
          <p:grpSpPr bwMode="auto">
            <a:xfrm>
              <a:off x="4422" y="1706"/>
              <a:ext cx="240" cy="93"/>
              <a:chOff x="3787" y="2478"/>
              <a:chExt cx="240" cy="93"/>
            </a:xfrm>
          </p:grpSpPr>
          <p:sp>
            <p:nvSpPr>
              <p:cNvPr id="64697" name="Line 185"/>
              <p:cNvSpPr>
                <a:spLocks noChangeShapeType="1"/>
              </p:cNvSpPr>
              <p:nvPr/>
            </p:nvSpPr>
            <p:spPr bwMode="auto">
              <a:xfrm flipV="1">
                <a:off x="3787" y="2568"/>
                <a:ext cx="240"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698" name="Line 186"/>
              <p:cNvSpPr>
                <a:spLocks noChangeShapeType="1"/>
              </p:cNvSpPr>
              <p:nvPr/>
            </p:nvSpPr>
            <p:spPr bwMode="auto">
              <a:xfrm>
                <a:off x="3787" y="2478"/>
                <a:ext cx="240"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4699" name="Line 187"/>
            <p:cNvSpPr>
              <a:spLocks noChangeShapeType="1"/>
            </p:cNvSpPr>
            <p:nvPr/>
          </p:nvSpPr>
          <p:spPr bwMode="auto">
            <a:xfrm>
              <a:off x="4377" y="1344"/>
              <a:ext cx="181"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700" name="Line 188"/>
            <p:cNvSpPr>
              <a:spLocks noChangeShapeType="1"/>
            </p:cNvSpPr>
            <p:nvPr/>
          </p:nvSpPr>
          <p:spPr bwMode="auto">
            <a:xfrm>
              <a:off x="4558" y="1344"/>
              <a:ext cx="0" cy="362"/>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701" name="Line 189"/>
            <p:cNvSpPr>
              <a:spLocks noChangeShapeType="1"/>
            </p:cNvSpPr>
            <p:nvPr/>
          </p:nvSpPr>
          <p:spPr bwMode="auto">
            <a:xfrm>
              <a:off x="3016" y="1344"/>
              <a:ext cx="953"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702" name="Rectangle 190"/>
            <p:cNvSpPr>
              <a:spLocks noChangeArrowheads="1"/>
            </p:cNvSpPr>
            <p:nvPr/>
          </p:nvSpPr>
          <p:spPr bwMode="auto">
            <a:xfrm>
              <a:off x="3288" y="1253"/>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703" name="Line 191"/>
            <p:cNvSpPr>
              <a:spLocks noChangeShapeType="1"/>
            </p:cNvSpPr>
            <p:nvPr/>
          </p:nvSpPr>
          <p:spPr bwMode="auto">
            <a:xfrm>
              <a:off x="3016" y="2205"/>
              <a:ext cx="1543"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4739" name="Group 227"/>
          <p:cNvGrpSpPr>
            <a:grpSpLocks/>
          </p:cNvGrpSpPr>
          <p:nvPr/>
        </p:nvGrpSpPr>
        <p:grpSpPr bwMode="auto">
          <a:xfrm>
            <a:off x="5148263" y="1412875"/>
            <a:ext cx="3816350" cy="2520950"/>
            <a:chOff x="3107" y="2251"/>
            <a:chExt cx="2404" cy="1588"/>
          </a:xfrm>
        </p:grpSpPr>
        <p:sp>
          <p:nvSpPr>
            <p:cNvPr id="64705" name="Rectangle 193"/>
            <p:cNvSpPr>
              <a:spLocks noChangeArrowheads="1"/>
            </p:cNvSpPr>
            <p:nvPr/>
          </p:nvSpPr>
          <p:spPr bwMode="auto">
            <a:xfrm>
              <a:off x="3107" y="2251"/>
              <a:ext cx="2404" cy="1588"/>
            </a:xfrm>
            <a:prstGeom prst="rect">
              <a:avLst/>
            </a:prstGeom>
            <a:solidFill>
              <a:srgbClr val="77777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4706" name="Group 194"/>
            <p:cNvGrpSpPr>
              <a:grpSpLocks/>
            </p:cNvGrpSpPr>
            <p:nvPr/>
          </p:nvGrpSpPr>
          <p:grpSpPr bwMode="auto">
            <a:xfrm>
              <a:off x="3197" y="2297"/>
              <a:ext cx="2175" cy="1293"/>
              <a:chOff x="2880" y="2523"/>
              <a:chExt cx="2175" cy="1293"/>
            </a:xfrm>
          </p:grpSpPr>
          <p:sp>
            <p:nvSpPr>
              <p:cNvPr id="64707" name="Freeform 195"/>
              <p:cNvSpPr>
                <a:spLocks noChangeArrowheads="1"/>
              </p:cNvSpPr>
              <p:nvPr/>
            </p:nvSpPr>
            <p:spPr bwMode="auto">
              <a:xfrm>
                <a:off x="4603" y="3385"/>
                <a:ext cx="1" cy="388"/>
              </a:xfrm>
              <a:custGeom>
                <a:avLst/>
                <a:gdLst>
                  <a:gd name="T0" fmla="*/ 0 w 1"/>
                  <a:gd name="T1" fmla="*/ 0 h 388"/>
                  <a:gd name="T2" fmla="*/ 1 w 1"/>
                  <a:gd name="T3" fmla="*/ 388 h 388"/>
                  <a:gd name="T4" fmla="*/ 1 w 1"/>
                  <a:gd name="T5" fmla="*/ 382 h 388"/>
                </a:gdLst>
                <a:ahLst/>
                <a:cxnLst>
                  <a:cxn ang="0">
                    <a:pos x="T0" y="T1"/>
                  </a:cxn>
                  <a:cxn ang="0">
                    <a:pos x="T2" y="T3"/>
                  </a:cxn>
                  <a:cxn ang="0">
                    <a:pos x="T4" y="T5"/>
                  </a:cxn>
                </a:cxnLst>
                <a:rect l="0" t="0" r="r" b="b"/>
                <a:pathLst>
                  <a:path w="1" h="388">
                    <a:moveTo>
                      <a:pt x="0" y="0"/>
                    </a:moveTo>
                    <a:lnTo>
                      <a:pt x="1" y="388"/>
                    </a:lnTo>
                    <a:lnTo>
                      <a:pt x="1" y="382"/>
                    </a:lnTo>
                  </a:path>
                </a:pathLst>
              </a:custGeom>
              <a:solidFill>
                <a:srgbClr val="FFFFFF"/>
              </a:solidFill>
              <a:ln w="28575" cmpd="sng">
                <a:solidFill>
                  <a:srgbClr val="FFCC00"/>
                </a:solidFill>
                <a:round/>
                <a:headEnd/>
                <a:tailEnd/>
              </a:ln>
            </p:spPr>
            <p:txBody>
              <a:bodyPr/>
              <a:lstStyle/>
              <a:p>
                <a:endParaRPr lang="zh-CN" altLang="en-US"/>
              </a:p>
            </p:txBody>
          </p:sp>
          <p:sp>
            <p:nvSpPr>
              <p:cNvPr id="64708" name="Text Box 196"/>
              <p:cNvSpPr txBox="1">
                <a:spLocks noChangeArrowheads="1"/>
              </p:cNvSpPr>
              <p:nvPr/>
            </p:nvSpPr>
            <p:spPr bwMode="auto">
              <a:xfrm>
                <a:off x="3380" y="2523"/>
                <a:ext cx="253"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b="0" i="1">
                    <a:solidFill>
                      <a:schemeClr val="bg1"/>
                    </a:solidFill>
                    <a:latin typeface="Times New Roman" panose="02020603050405020304" pitchFamily="18" charset="0"/>
                    <a:ea typeface="宋体" panose="02010600030101010101" pitchFamily="2" charset="-122"/>
                  </a:rPr>
                  <a:t>R</a:t>
                </a:r>
              </a:p>
            </p:txBody>
          </p:sp>
          <p:sp>
            <p:nvSpPr>
              <p:cNvPr id="64709" name="Line 197"/>
              <p:cNvSpPr>
                <a:spLocks noChangeShapeType="1"/>
              </p:cNvSpPr>
              <p:nvPr/>
            </p:nvSpPr>
            <p:spPr bwMode="auto">
              <a:xfrm>
                <a:off x="3516" y="3703"/>
                <a:ext cx="288" cy="0"/>
              </a:xfrm>
              <a:prstGeom prst="line">
                <a:avLst/>
              </a:prstGeom>
              <a:noFill/>
              <a:ln w="28575">
                <a:solidFill>
                  <a:srgbClr val="66FFFF"/>
                </a:solidFill>
                <a:round/>
                <a:headEnd type="triangle" w="med" len="me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4710" name="Text Box 198"/>
              <p:cNvSpPr txBox="1">
                <a:spLocks noChangeArrowheads="1"/>
              </p:cNvSpPr>
              <p:nvPr/>
            </p:nvSpPr>
            <p:spPr bwMode="auto">
              <a:xfrm>
                <a:off x="2881" y="2932"/>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64711" name="Text Box 199"/>
              <p:cNvSpPr txBox="1">
                <a:spLocks noChangeArrowheads="1"/>
              </p:cNvSpPr>
              <p:nvPr/>
            </p:nvSpPr>
            <p:spPr bwMode="auto">
              <a:xfrm>
                <a:off x="2881" y="3476"/>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宋体" panose="02010600030101010101" pitchFamily="2" charset="-122"/>
                    <a:ea typeface="宋体" panose="02010600030101010101" pitchFamily="2" charset="-12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64712" name="Text Box 200"/>
              <p:cNvSpPr txBox="1">
                <a:spLocks noChangeArrowheads="1"/>
              </p:cNvSpPr>
              <p:nvPr/>
            </p:nvSpPr>
            <p:spPr bwMode="auto">
              <a:xfrm>
                <a:off x="4650" y="2932"/>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64713" name="Text Box 201"/>
              <p:cNvSpPr txBox="1">
                <a:spLocks noChangeArrowheads="1"/>
              </p:cNvSpPr>
              <p:nvPr/>
            </p:nvSpPr>
            <p:spPr bwMode="auto">
              <a:xfrm>
                <a:off x="4604" y="3430"/>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宋体" panose="02010600030101010101" pitchFamily="2" charset="-122"/>
                    <a:ea typeface="宋体" panose="02010600030101010101" pitchFamily="2" charset="-12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64714" name="Text Box 202"/>
              <p:cNvSpPr txBox="1">
                <a:spLocks noChangeArrowheads="1"/>
              </p:cNvSpPr>
              <p:nvPr/>
            </p:nvSpPr>
            <p:spPr bwMode="auto">
              <a:xfrm>
                <a:off x="3788" y="2886"/>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64715" name="Text Box 203"/>
              <p:cNvSpPr txBox="1">
                <a:spLocks noChangeArrowheads="1"/>
              </p:cNvSpPr>
              <p:nvPr/>
            </p:nvSpPr>
            <p:spPr bwMode="auto">
              <a:xfrm>
                <a:off x="4332" y="2841"/>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宋体" panose="02010600030101010101" pitchFamily="2" charset="-122"/>
                    <a:ea typeface="宋体" panose="02010600030101010101" pitchFamily="2" charset="-12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sp>
            <p:nvSpPr>
              <p:cNvPr id="64716" name="Oval 204"/>
              <p:cNvSpPr>
                <a:spLocks noChangeArrowheads="1"/>
              </p:cNvSpPr>
              <p:nvPr/>
            </p:nvSpPr>
            <p:spPr bwMode="auto">
              <a:xfrm>
                <a:off x="3017" y="3748"/>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717" name="Oval 205"/>
              <p:cNvSpPr>
                <a:spLocks noChangeArrowheads="1"/>
              </p:cNvSpPr>
              <p:nvPr/>
            </p:nvSpPr>
            <p:spPr bwMode="auto">
              <a:xfrm>
                <a:off x="3017" y="2886"/>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64718" name="Text Box 206"/>
              <p:cNvSpPr txBox="1">
                <a:spLocks noChangeArrowheads="1"/>
              </p:cNvSpPr>
              <p:nvPr/>
            </p:nvSpPr>
            <p:spPr bwMode="auto">
              <a:xfrm>
                <a:off x="3107" y="2886"/>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Times New Roman" panose="02020603050405020304" pitchFamily="18" charset="0"/>
                    <a:ea typeface="宋体" panose="02010600030101010101" pitchFamily="2" charset="-122"/>
                  </a:rPr>
                  <a:t>+</a:t>
                </a:r>
              </a:p>
            </p:txBody>
          </p:sp>
          <p:sp>
            <p:nvSpPr>
              <p:cNvPr id="64719" name="Text Box 207"/>
              <p:cNvSpPr txBox="1">
                <a:spLocks noChangeArrowheads="1"/>
              </p:cNvSpPr>
              <p:nvPr/>
            </p:nvSpPr>
            <p:spPr bwMode="auto">
              <a:xfrm>
                <a:off x="3561" y="2886"/>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b="0">
                    <a:solidFill>
                      <a:schemeClr val="bg1"/>
                    </a:solidFill>
                    <a:latin typeface="宋体" panose="02010600030101010101" pitchFamily="2" charset="-122"/>
                    <a:ea typeface="宋体" panose="02010600030101010101" pitchFamily="2" charset="-122"/>
                  </a:rPr>
                  <a:t>-</a:t>
                </a:r>
                <a:endParaRPr kumimoji="1" lang="en-US" altLang="zh-CN" b="0">
                  <a:solidFill>
                    <a:schemeClr val="bg1"/>
                  </a:solidFill>
                  <a:latin typeface="Times New Roman" panose="02020603050405020304" pitchFamily="18" charset="0"/>
                  <a:ea typeface="宋体" panose="02010600030101010101" pitchFamily="2" charset="-122"/>
                </a:endParaRPr>
              </a:p>
            </p:txBody>
          </p:sp>
          <p:grpSp>
            <p:nvGrpSpPr>
              <p:cNvPr id="64720" name="Group 208"/>
              <p:cNvGrpSpPr>
                <a:grpSpLocks/>
              </p:cNvGrpSpPr>
              <p:nvPr/>
            </p:nvGrpSpPr>
            <p:grpSpPr bwMode="auto">
              <a:xfrm>
                <a:off x="3969" y="2841"/>
                <a:ext cx="499" cy="590"/>
                <a:chOff x="476" y="663"/>
                <a:chExt cx="771" cy="862"/>
              </a:xfrm>
            </p:grpSpPr>
            <p:sp>
              <p:nvSpPr>
                <p:cNvPr id="64721" name="AutoShape 209"/>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722" name="AutoShape 210"/>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723" name="AutoShape 211"/>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724" name="Group 212"/>
              <p:cNvGrpSpPr>
                <a:grpSpLocks/>
              </p:cNvGrpSpPr>
              <p:nvPr/>
            </p:nvGrpSpPr>
            <p:grpSpPr bwMode="auto">
              <a:xfrm>
                <a:off x="4468" y="3294"/>
                <a:ext cx="240" cy="93"/>
                <a:chOff x="3787" y="2478"/>
                <a:chExt cx="240" cy="93"/>
              </a:xfrm>
            </p:grpSpPr>
            <p:sp>
              <p:nvSpPr>
                <p:cNvPr id="64725" name="Line 213"/>
                <p:cNvSpPr>
                  <a:spLocks noChangeShapeType="1"/>
                </p:cNvSpPr>
                <p:nvPr/>
              </p:nvSpPr>
              <p:spPr bwMode="auto">
                <a:xfrm flipV="1">
                  <a:off x="3787" y="2568"/>
                  <a:ext cx="240"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726" name="Line 214"/>
                <p:cNvSpPr>
                  <a:spLocks noChangeShapeType="1"/>
                </p:cNvSpPr>
                <p:nvPr/>
              </p:nvSpPr>
              <p:spPr bwMode="auto">
                <a:xfrm>
                  <a:off x="3787" y="2478"/>
                  <a:ext cx="240"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4727" name="Line 215"/>
              <p:cNvSpPr>
                <a:spLocks noChangeShapeType="1"/>
              </p:cNvSpPr>
              <p:nvPr/>
            </p:nvSpPr>
            <p:spPr bwMode="auto">
              <a:xfrm>
                <a:off x="4423" y="2932"/>
                <a:ext cx="181"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728" name="Line 216"/>
              <p:cNvSpPr>
                <a:spLocks noChangeShapeType="1"/>
              </p:cNvSpPr>
              <p:nvPr/>
            </p:nvSpPr>
            <p:spPr bwMode="auto">
              <a:xfrm>
                <a:off x="4604" y="2932"/>
                <a:ext cx="0" cy="362"/>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729" name="Line 217"/>
              <p:cNvSpPr>
                <a:spLocks noChangeShapeType="1"/>
              </p:cNvSpPr>
              <p:nvPr/>
            </p:nvSpPr>
            <p:spPr bwMode="auto">
              <a:xfrm>
                <a:off x="3062" y="2932"/>
                <a:ext cx="953"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730" name="Rectangle 218"/>
              <p:cNvSpPr>
                <a:spLocks noChangeArrowheads="1"/>
              </p:cNvSpPr>
              <p:nvPr/>
            </p:nvSpPr>
            <p:spPr bwMode="auto">
              <a:xfrm>
                <a:off x="3334" y="2841"/>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731" name="Line 219"/>
              <p:cNvSpPr>
                <a:spLocks noChangeShapeType="1"/>
              </p:cNvSpPr>
              <p:nvPr/>
            </p:nvSpPr>
            <p:spPr bwMode="auto">
              <a:xfrm>
                <a:off x="3062" y="3793"/>
                <a:ext cx="1543"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64732" name="Object 220"/>
              <p:cNvGraphicFramePr>
                <a:graphicFrameLocks noChangeAspect="1"/>
              </p:cNvGraphicFramePr>
              <p:nvPr/>
            </p:nvGraphicFramePr>
            <p:xfrm>
              <a:off x="3606" y="3294"/>
              <a:ext cx="185" cy="409"/>
            </p:xfrm>
            <a:graphic>
              <a:graphicData uri="http://schemas.openxmlformats.org/presentationml/2006/ole">
                <mc:AlternateContent xmlns:mc="http://schemas.openxmlformats.org/markup-compatibility/2006">
                  <mc:Choice xmlns:v="urn:schemas-microsoft-com:vml" Requires="v">
                    <p:oleObj spid="_x0000_s151476" name="公式" r:id="rId17" imgW="126720" imgH="279360" progId="Equation.3">
                      <p:embed/>
                    </p:oleObj>
                  </mc:Choice>
                  <mc:Fallback>
                    <p:oleObj name="公式" r:id="rId17" imgW="126720" imgH="279360" progId="Equation.3">
                      <p:embed/>
                      <p:pic>
                        <p:nvPicPr>
                          <p:cNvPr id="64732" name="Object 22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06" y="3294"/>
                            <a:ext cx="185" cy="4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4733" name="Text Box 221"/>
              <p:cNvSpPr txBox="1">
                <a:spLocks noChangeArrowheads="1"/>
              </p:cNvSpPr>
              <p:nvPr/>
            </p:nvSpPr>
            <p:spPr bwMode="auto">
              <a:xfrm>
                <a:off x="3923" y="2523"/>
                <a:ext cx="72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b="0">
                    <a:solidFill>
                      <a:schemeClr val="bg1"/>
                    </a:solidFill>
                    <a:latin typeface="Times New Roman" panose="02020603050405020304" pitchFamily="18" charset="0"/>
                    <a:ea typeface="宋体" panose="02010600030101010101" pitchFamily="2" charset="-122"/>
                  </a:rPr>
                  <a:t>j</a:t>
                </a:r>
                <a:r>
                  <a:rPr kumimoji="1" lang="en-US" altLang="zh-CN" b="0" i="1">
                    <a:solidFill>
                      <a:schemeClr val="bg1"/>
                    </a:solidFill>
                    <a:latin typeface="Times New Roman" panose="02020603050405020304" pitchFamily="18" charset="0"/>
                    <a:ea typeface="宋体" panose="02010600030101010101" pitchFamily="2" charset="-122"/>
                    <a:sym typeface="Symbol" panose="05050102010706020507" pitchFamily="18" charset="2"/>
                  </a:rPr>
                  <a:t> </a:t>
                </a:r>
                <a:r>
                  <a:rPr kumimoji="1" lang="en-US" altLang="zh-CN" b="0" i="1">
                    <a:solidFill>
                      <a:schemeClr val="bg1"/>
                    </a:solidFill>
                    <a:latin typeface="Times New Roman" panose="02020603050405020304" pitchFamily="18" charset="0"/>
                    <a:ea typeface="宋体" panose="02010600030101010101" pitchFamily="2" charset="-122"/>
                  </a:rPr>
                  <a:t>L</a:t>
                </a:r>
              </a:p>
            </p:txBody>
          </p:sp>
          <p:graphicFrame>
            <p:nvGraphicFramePr>
              <p:cNvPr id="64734" name="Object 222"/>
              <p:cNvGraphicFramePr>
                <a:graphicFrameLocks noChangeAspect="1"/>
              </p:cNvGraphicFramePr>
              <p:nvPr/>
            </p:nvGraphicFramePr>
            <p:xfrm>
              <a:off x="2880" y="3249"/>
              <a:ext cx="212" cy="274"/>
            </p:xfrm>
            <a:graphic>
              <a:graphicData uri="http://schemas.openxmlformats.org/presentationml/2006/ole">
                <mc:AlternateContent xmlns:mc="http://schemas.openxmlformats.org/markup-compatibility/2006">
                  <mc:Choice xmlns:v="urn:schemas-microsoft-com:vml" Requires="v">
                    <p:oleObj spid="_x0000_s151477" name="公式" r:id="rId19" imgW="177480" imgH="228600" progId="Equation.3">
                      <p:embed/>
                    </p:oleObj>
                  </mc:Choice>
                  <mc:Fallback>
                    <p:oleObj name="公式" r:id="rId19" imgW="177480" imgH="228600" progId="Equation.3">
                      <p:embed/>
                      <p:pic>
                        <p:nvPicPr>
                          <p:cNvPr id="64734" name="Object 22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880" y="3249"/>
                            <a:ext cx="212" cy="2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735" name="Object 223"/>
              <p:cNvGraphicFramePr>
                <a:graphicFrameLocks noChangeAspect="1"/>
              </p:cNvGraphicFramePr>
              <p:nvPr/>
            </p:nvGraphicFramePr>
            <p:xfrm>
              <a:off x="4014" y="2931"/>
              <a:ext cx="293" cy="344"/>
            </p:xfrm>
            <a:graphic>
              <a:graphicData uri="http://schemas.openxmlformats.org/presentationml/2006/ole">
                <mc:AlternateContent xmlns:mc="http://schemas.openxmlformats.org/markup-compatibility/2006">
                  <mc:Choice xmlns:v="urn:schemas-microsoft-com:vml" Requires="v">
                    <p:oleObj spid="_x0000_s151478" name="公式" r:id="rId21" imgW="228600" imgH="266400" progId="Equation.3">
                      <p:embed/>
                    </p:oleObj>
                  </mc:Choice>
                  <mc:Fallback>
                    <p:oleObj name="公式" r:id="rId21" imgW="228600" imgH="266400" progId="Equation.3">
                      <p:embed/>
                      <p:pic>
                        <p:nvPicPr>
                          <p:cNvPr id="64735" name="Object 22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14" y="2931"/>
                            <a:ext cx="293" cy="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736" name="Object 224"/>
              <p:cNvGraphicFramePr>
                <a:graphicFrameLocks noChangeAspect="1"/>
              </p:cNvGraphicFramePr>
              <p:nvPr/>
            </p:nvGraphicFramePr>
            <p:xfrm>
              <a:off x="4694" y="3158"/>
              <a:ext cx="361" cy="415"/>
            </p:xfrm>
            <a:graphic>
              <a:graphicData uri="http://schemas.openxmlformats.org/presentationml/2006/ole">
                <mc:AlternateContent xmlns:mc="http://schemas.openxmlformats.org/markup-compatibility/2006">
                  <mc:Choice xmlns:v="urn:schemas-microsoft-com:vml" Requires="v">
                    <p:oleObj spid="_x0000_s151479" name="公式" r:id="rId23" imgW="253800" imgH="291960" progId="Equation.3">
                      <p:embed/>
                    </p:oleObj>
                  </mc:Choice>
                  <mc:Fallback>
                    <p:oleObj name="公式" r:id="rId23" imgW="253800" imgH="291960" progId="Equation.3">
                      <p:embed/>
                      <p:pic>
                        <p:nvPicPr>
                          <p:cNvPr id="64736" name="Object 22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694" y="3158"/>
                            <a:ext cx="361" cy="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737" name="Object 225"/>
              <p:cNvGraphicFramePr>
                <a:graphicFrameLocks noChangeAspect="1"/>
              </p:cNvGraphicFramePr>
              <p:nvPr/>
            </p:nvGraphicFramePr>
            <p:xfrm>
              <a:off x="4059" y="3203"/>
              <a:ext cx="475" cy="578"/>
            </p:xfrm>
            <a:graphic>
              <a:graphicData uri="http://schemas.openxmlformats.org/presentationml/2006/ole">
                <mc:AlternateContent xmlns:mc="http://schemas.openxmlformats.org/markup-compatibility/2006">
                  <mc:Choice xmlns:v="urn:schemas-microsoft-com:vml" Requires="v">
                    <p:oleObj spid="_x0000_s151480" name="公式" r:id="rId25" imgW="393480" imgH="482400" progId="Equation.3">
                      <p:embed/>
                    </p:oleObj>
                  </mc:Choice>
                  <mc:Fallback>
                    <p:oleObj name="公式" r:id="rId25" imgW="393480" imgH="482400" progId="Equation.3">
                      <p:embed/>
                      <p:pic>
                        <p:nvPicPr>
                          <p:cNvPr id="64737" name="Object 22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059" y="3203"/>
                            <a:ext cx="475" cy="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738" name="Object 226"/>
              <p:cNvGraphicFramePr>
                <a:graphicFrameLocks noChangeAspect="1"/>
              </p:cNvGraphicFramePr>
              <p:nvPr/>
            </p:nvGraphicFramePr>
            <p:xfrm>
              <a:off x="3288" y="2976"/>
              <a:ext cx="338" cy="354"/>
            </p:xfrm>
            <a:graphic>
              <a:graphicData uri="http://schemas.openxmlformats.org/presentationml/2006/ole">
                <mc:AlternateContent xmlns:mc="http://schemas.openxmlformats.org/markup-compatibility/2006">
                  <mc:Choice xmlns:v="urn:schemas-microsoft-com:vml" Requires="v">
                    <p:oleObj spid="_x0000_s151481" name="公式" r:id="rId27" imgW="241200" imgH="266400" progId="Equation.3">
                      <p:embed/>
                    </p:oleObj>
                  </mc:Choice>
                  <mc:Fallback>
                    <p:oleObj name="公式" r:id="rId27" imgW="241200" imgH="266400" progId="Equation.3">
                      <p:embed/>
                      <p:pic>
                        <p:nvPicPr>
                          <p:cNvPr id="64738" name="Object 22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288" y="2976"/>
                            <a:ext cx="338"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3345052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64514"/>
                                        </p:tgtEl>
                                        <p:attrNameLst>
                                          <p:attrName>style.visibility</p:attrName>
                                        </p:attrNameLst>
                                      </p:cBhvr>
                                      <p:to>
                                        <p:strVal val="visible"/>
                                      </p:to>
                                    </p:set>
                                    <p:anim calcmode="lin" valueType="num">
                                      <p:cBhvr>
                                        <p:cTn id="7" dur="1000" fill="hold"/>
                                        <p:tgtEl>
                                          <p:spTgt spid="64514"/>
                                        </p:tgtEl>
                                        <p:attrNameLst>
                                          <p:attrName>ppt_w</p:attrName>
                                        </p:attrNameLst>
                                      </p:cBhvr>
                                      <p:tavLst>
                                        <p:tav tm="0">
                                          <p:val>
                                            <p:fltVal val="0"/>
                                          </p:val>
                                        </p:tav>
                                        <p:tav tm="100000">
                                          <p:val>
                                            <p:strVal val="#ppt_w"/>
                                          </p:val>
                                        </p:tav>
                                      </p:tavLst>
                                    </p:anim>
                                    <p:anim calcmode="lin" valueType="num">
                                      <p:cBhvr>
                                        <p:cTn id="8" dur="1000" fill="hold"/>
                                        <p:tgtEl>
                                          <p:spTgt spid="64514"/>
                                        </p:tgtEl>
                                        <p:attrNameLst>
                                          <p:attrName>ppt_h</p:attrName>
                                        </p:attrNameLst>
                                      </p:cBhvr>
                                      <p:tavLst>
                                        <p:tav tm="0">
                                          <p:val>
                                            <p:fltVal val="0"/>
                                          </p:val>
                                        </p:tav>
                                        <p:tav tm="100000">
                                          <p:val>
                                            <p:strVal val="#ppt_h"/>
                                          </p:val>
                                        </p:tav>
                                      </p:tavLst>
                                    </p:anim>
                                    <p:anim calcmode="lin" valueType="num">
                                      <p:cBhvr>
                                        <p:cTn id="9" dur="1000" fill="hold"/>
                                        <p:tgtEl>
                                          <p:spTgt spid="6451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4514"/>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22" presetClass="entr" presetSubtype="8" fill="hold" nodeType="afterEffect">
                                  <p:stCondLst>
                                    <p:cond delay="0"/>
                                  </p:stCondLst>
                                  <p:childTnLst>
                                    <p:set>
                                      <p:cBhvr>
                                        <p:cTn id="13" dur="1" fill="hold">
                                          <p:stCondLst>
                                            <p:cond delay="0"/>
                                          </p:stCondLst>
                                        </p:cTn>
                                        <p:tgtEl>
                                          <p:spTgt spid="64671"/>
                                        </p:tgtEl>
                                        <p:attrNameLst>
                                          <p:attrName>style.visibility</p:attrName>
                                        </p:attrNameLst>
                                      </p:cBhvr>
                                      <p:to>
                                        <p:strVal val="visible"/>
                                      </p:to>
                                    </p:set>
                                    <p:animEffect transition="in" filter="wipe(left)">
                                      <p:cBhvr>
                                        <p:cTn id="14" dur="1000"/>
                                        <p:tgtEl>
                                          <p:spTgt spid="64671"/>
                                        </p:tgtEl>
                                      </p:cBhvr>
                                    </p:animEffect>
                                  </p:childTnLst>
                                </p:cTn>
                              </p:par>
                            </p:childTnLst>
                          </p:cTn>
                        </p:par>
                        <p:par>
                          <p:cTn id="15" fill="hold" nodeType="afterGroup">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64546"/>
                                        </p:tgtEl>
                                        <p:attrNameLst>
                                          <p:attrName>style.visibility</p:attrName>
                                        </p:attrNameLst>
                                      </p:cBhvr>
                                      <p:to>
                                        <p:strVal val="visible"/>
                                      </p:to>
                                    </p:set>
                                    <p:animEffect transition="in" filter="wipe(left)">
                                      <p:cBhvr>
                                        <p:cTn id="18" dur="1000"/>
                                        <p:tgtEl>
                                          <p:spTgt spid="64546"/>
                                        </p:tgtEl>
                                      </p:cBhvr>
                                    </p:animEffect>
                                  </p:childTnLst>
                                </p:cTn>
                              </p:par>
                            </p:childTnLst>
                          </p:cTn>
                        </p:par>
                        <p:par>
                          <p:cTn id="19" fill="hold" nodeType="afterGroup">
                            <p:stCondLst>
                              <p:cond delay="3000"/>
                            </p:stCondLst>
                            <p:childTnLst>
                              <p:par>
                                <p:cTn id="20" presetID="22" presetClass="entr" presetSubtype="8" fill="hold" nodeType="afterEffect">
                                  <p:stCondLst>
                                    <p:cond delay="0"/>
                                  </p:stCondLst>
                                  <p:childTnLst>
                                    <p:set>
                                      <p:cBhvr>
                                        <p:cTn id="21" dur="1" fill="hold">
                                          <p:stCondLst>
                                            <p:cond delay="0"/>
                                          </p:stCondLst>
                                        </p:cTn>
                                        <p:tgtEl>
                                          <p:spTgt spid="64547"/>
                                        </p:tgtEl>
                                        <p:attrNameLst>
                                          <p:attrName>style.visibility</p:attrName>
                                        </p:attrNameLst>
                                      </p:cBhvr>
                                      <p:to>
                                        <p:strVal val="visible"/>
                                      </p:to>
                                    </p:set>
                                    <p:animEffect transition="in" filter="wipe(left)">
                                      <p:cBhvr>
                                        <p:cTn id="22" dur="1000"/>
                                        <p:tgtEl>
                                          <p:spTgt spid="64547"/>
                                        </p:tgtEl>
                                      </p:cBhvr>
                                    </p:animEffect>
                                  </p:childTnLst>
                                </p:cTn>
                              </p:par>
                            </p:childTnLst>
                          </p:cTn>
                        </p:par>
                        <p:par>
                          <p:cTn id="23" fill="hold" nodeType="afterGroup">
                            <p:stCondLst>
                              <p:cond delay="4000"/>
                            </p:stCondLst>
                            <p:childTnLst>
                              <p:par>
                                <p:cTn id="24" presetID="2" presetClass="entr" presetSubtype="8" fill="hold" grpId="0" nodeType="afterEffect">
                                  <p:stCondLst>
                                    <p:cond delay="0"/>
                                  </p:stCondLst>
                                  <p:childTnLst>
                                    <p:set>
                                      <p:cBhvr>
                                        <p:cTn id="25" dur="1" fill="hold">
                                          <p:stCondLst>
                                            <p:cond delay="0"/>
                                          </p:stCondLst>
                                        </p:cTn>
                                        <p:tgtEl>
                                          <p:spTgt spid="64548"/>
                                        </p:tgtEl>
                                        <p:attrNameLst>
                                          <p:attrName>style.visibility</p:attrName>
                                        </p:attrNameLst>
                                      </p:cBhvr>
                                      <p:to>
                                        <p:strVal val="visible"/>
                                      </p:to>
                                    </p:set>
                                    <p:anim calcmode="lin" valueType="num">
                                      <p:cBhvr additive="base">
                                        <p:cTn id="26" dur="500" fill="hold"/>
                                        <p:tgtEl>
                                          <p:spTgt spid="64548"/>
                                        </p:tgtEl>
                                        <p:attrNameLst>
                                          <p:attrName>ppt_x</p:attrName>
                                        </p:attrNameLst>
                                      </p:cBhvr>
                                      <p:tavLst>
                                        <p:tav tm="0">
                                          <p:val>
                                            <p:strVal val="0-#ppt_w/2"/>
                                          </p:val>
                                        </p:tav>
                                        <p:tav tm="100000">
                                          <p:val>
                                            <p:strVal val="#ppt_x"/>
                                          </p:val>
                                        </p:tav>
                                      </p:tavLst>
                                    </p:anim>
                                    <p:anim calcmode="lin" valueType="num">
                                      <p:cBhvr additive="base">
                                        <p:cTn id="27" dur="500" fill="hold"/>
                                        <p:tgtEl>
                                          <p:spTgt spid="64548"/>
                                        </p:tgtEl>
                                        <p:attrNameLst>
                                          <p:attrName>ppt_y</p:attrName>
                                        </p:attrNameLst>
                                      </p:cBhvr>
                                      <p:tavLst>
                                        <p:tav tm="0">
                                          <p:val>
                                            <p:strVal val="#ppt_y"/>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5" presetClass="entr" presetSubtype="0" fill="hold" grpId="0" nodeType="clickEffect">
                                  <p:stCondLst>
                                    <p:cond delay="0"/>
                                  </p:stCondLst>
                                  <p:childTnLst>
                                    <p:set>
                                      <p:cBhvr>
                                        <p:cTn id="31" dur="1" fill="hold">
                                          <p:stCondLst>
                                            <p:cond delay="0"/>
                                          </p:stCondLst>
                                        </p:cTn>
                                        <p:tgtEl>
                                          <p:spTgt spid="64549"/>
                                        </p:tgtEl>
                                        <p:attrNameLst>
                                          <p:attrName>style.visibility</p:attrName>
                                        </p:attrNameLst>
                                      </p:cBhvr>
                                      <p:to>
                                        <p:strVal val="visible"/>
                                      </p:to>
                                    </p:set>
                                    <p:anim calcmode="lin" valueType="num">
                                      <p:cBhvr>
                                        <p:cTn id="32" dur="1000" fill="hold"/>
                                        <p:tgtEl>
                                          <p:spTgt spid="64549"/>
                                        </p:tgtEl>
                                        <p:attrNameLst>
                                          <p:attrName>ppt_w</p:attrName>
                                        </p:attrNameLst>
                                      </p:cBhvr>
                                      <p:tavLst>
                                        <p:tav tm="0">
                                          <p:val>
                                            <p:fltVal val="0"/>
                                          </p:val>
                                        </p:tav>
                                        <p:tav tm="100000">
                                          <p:val>
                                            <p:strVal val="#ppt_w"/>
                                          </p:val>
                                        </p:tav>
                                      </p:tavLst>
                                    </p:anim>
                                    <p:anim calcmode="lin" valueType="num">
                                      <p:cBhvr>
                                        <p:cTn id="33" dur="1000" fill="hold"/>
                                        <p:tgtEl>
                                          <p:spTgt spid="64549"/>
                                        </p:tgtEl>
                                        <p:attrNameLst>
                                          <p:attrName>ppt_h</p:attrName>
                                        </p:attrNameLst>
                                      </p:cBhvr>
                                      <p:tavLst>
                                        <p:tav tm="0">
                                          <p:val>
                                            <p:fltVal val="0"/>
                                          </p:val>
                                        </p:tav>
                                        <p:tav tm="100000">
                                          <p:val>
                                            <p:strVal val="#ppt_h"/>
                                          </p:val>
                                        </p:tav>
                                      </p:tavLst>
                                    </p:anim>
                                    <p:anim calcmode="lin" valueType="num">
                                      <p:cBhvr>
                                        <p:cTn id="34" dur="1000" fill="hold"/>
                                        <p:tgtEl>
                                          <p:spTgt spid="64549"/>
                                        </p:tgtEl>
                                        <p:attrNameLst>
                                          <p:attrName>ppt_x</p:attrName>
                                        </p:attrNameLst>
                                      </p:cBhvr>
                                      <p:tavLst>
                                        <p:tav tm="0" fmla="#ppt_x+(cos(-2*pi*(1-$))*-#ppt_x-sin(-2*pi*(1-$))*(1-#ppt_y))*(1-$)">
                                          <p:val>
                                            <p:fltVal val="0"/>
                                          </p:val>
                                        </p:tav>
                                        <p:tav tm="100000">
                                          <p:val>
                                            <p:fltVal val="1"/>
                                          </p:val>
                                        </p:tav>
                                      </p:tavLst>
                                    </p:anim>
                                    <p:anim calcmode="lin" valueType="num">
                                      <p:cBhvr>
                                        <p:cTn id="35" dur="1000" fill="hold"/>
                                        <p:tgtEl>
                                          <p:spTgt spid="6454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2" presetClass="entr" presetSubtype="2" fill="hold" grpId="0" nodeType="clickEffect">
                                  <p:stCondLst>
                                    <p:cond delay="0"/>
                                  </p:stCondLst>
                                  <p:childTnLst>
                                    <p:set>
                                      <p:cBhvr>
                                        <p:cTn id="39" dur="1" fill="hold">
                                          <p:stCondLst>
                                            <p:cond delay="0"/>
                                          </p:stCondLst>
                                        </p:cTn>
                                        <p:tgtEl>
                                          <p:spTgt spid="64550"/>
                                        </p:tgtEl>
                                        <p:attrNameLst>
                                          <p:attrName>style.visibility</p:attrName>
                                        </p:attrNameLst>
                                      </p:cBhvr>
                                      <p:to>
                                        <p:strVal val="visible"/>
                                      </p:to>
                                    </p:set>
                                    <p:animEffect transition="in" filter="slide(fromRight)">
                                      <p:cBhvr>
                                        <p:cTn id="40" dur="500"/>
                                        <p:tgtEl>
                                          <p:spTgt spid="64550"/>
                                        </p:tgtEl>
                                      </p:cBhvr>
                                    </p:animEffect>
                                  </p:childTnLst>
                                </p:cTn>
                              </p:par>
                            </p:childTnLst>
                          </p:cTn>
                        </p:par>
                        <p:par>
                          <p:cTn id="41" fill="hold" nodeType="afterGroup">
                            <p:stCondLst>
                              <p:cond delay="500"/>
                            </p:stCondLst>
                            <p:childTnLst>
                              <p:par>
                                <p:cTn id="42" presetID="3" presetClass="entr" presetSubtype="10" fill="hold" nodeType="afterEffect">
                                  <p:stCondLst>
                                    <p:cond delay="0"/>
                                  </p:stCondLst>
                                  <p:childTnLst>
                                    <p:set>
                                      <p:cBhvr>
                                        <p:cTn id="43" dur="1" fill="hold">
                                          <p:stCondLst>
                                            <p:cond delay="0"/>
                                          </p:stCondLst>
                                        </p:cTn>
                                        <p:tgtEl>
                                          <p:spTgt spid="64739"/>
                                        </p:tgtEl>
                                        <p:attrNameLst>
                                          <p:attrName>style.visibility</p:attrName>
                                        </p:attrNameLst>
                                      </p:cBhvr>
                                      <p:to>
                                        <p:strVal val="visible"/>
                                      </p:to>
                                    </p:set>
                                    <p:animEffect transition="in" filter="blinds(horizontal)">
                                      <p:cBhvr>
                                        <p:cTn id="44" dur="500"/>
                                        <p:tgtEl>
                                          <p:spTgt spid="64739"/>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5" presetClass="entr" presetSubtype="0" fill="hold" nodeType="clickEffect">
                                  <p:stCondLst>
                                    <p:cond delay="0"/>
                                  </p:stCondLst>
                                  <p:childTnLst>
                                    <p:set>
                                      <p:cBhvr>
                                        <p:cTn id="48" dur="1" fill="hold">
                                          <p:stCondLst>
                                            <p:cond delay="0"/>
                                          </p:stCondLst>
                                        </p:cTn>
                                        <p:tgtEl>
                                          <p:spTgt spid="64583"/>
                                        </p:tgtEl>
                                        <p:attrNameLst>
                                          <p:attrName>style.visibility</p:attrName>
                                        </p:attrNameLst>
                                      </p:cBhvr>
                                      <p:to>
                                        <p:strVal val="visible"/>
                                      </p:to>
                                    </p:set>
                                    <p:anim calcmode="lin" valueType="num">
                                      <p:cBhvr>
                                        <p:cTn id="49" dur="1000" fill="hold"/>
                                        <p:tgtEl>
                                          <p:spTgt spid="64583"/>
                                        </p:tgtEl>
                                        <p:attrNameLst>
                                          <p:attrName>ppt_w</p:attrName>
                                        </p:attrNameLst>
                                      </p:cBhvr>
                                      <p:tavLst>
                                        <p:tav tm="0">
                                          <p:val>
                                            <p:strVal val="#ppt_w*0.70"/>
                                          </p:val>
                                        </p:tav>
                                        <p:tav tm="100000">
                                          <p:val>
                                            <p:strVal val="#ppt_w"/>
                                          </p:val>
                                        </p:tav>
                                      </p:tavLst>
                                    </p:anim>
                                    <p:anim calcmode="lin" valueType="num">
                                      <p:cBhvr>
                                        <p:cTn id="50" dur="1000" fill="hold"/>
                                        <p:tgtEl>
                                          <p:spTgt spid="64583"/>
                                        </p:tgtEl>
                                        <p:attrNameLst>
                                          <p:attrName>ppt_h</p:attrName>
                                        </p:attrNameLst>
                                      </p:cBhvr>
                                      <p:tavLst>
                                        <p:tav tm="0">
                                          <p:val>
                                            <p:strVal val="#ppt_h"/>
                                          </p:val>
                                        </p:tav>
                                        <p:tav tm="100000">
                                          <p:val>
                                            <p:strVal val="#ppt_h"/>
                                          </p:val>
                                        </p:tav>
                                      </p:tavLst>
                                    </p:anim>
                                    <p:animEffect transition="in" filter="fade">
                                      <p:cBhvr>
                                        <p:cTn id="51" dur="1000"/>
                                        <p:tgtEl>
                                          <p:spTgt spid="64583"/>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64586"/>
                                        </p:tgtEl>
                                        <p:attrNameLst>
                                          <p:attrName>style.visibility</p:attrName>
                                        </p:attrNameLst>
                                      </p:cBhvr>
                                      <p:to>
                                        <p:strVal val="visible"/>
                                      </p:to>
                                    </p:set>
                                    <p:animEffect transition="in" filter="wipe(left)">
                                      <p:cBhvr>
                                        <p:cTn id="56" dur="2000"/>
                                        <p:tgtEl>
                                          <p:spTgt spid="6458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nodeType="clickEffect">
                                  <p:stCondLst>
                                    <p:cond delay="0"/>
                                  </p:stCondLst>
                                  <p:childTnLst>
                                    <p:set>
                                      <p:cBhvr>
                                        <p:cTn id="60" dur="1" fill="hold">
                                          <p:stCondLst>
                                            <p:cond delay="0"/>
                                          </p:stCondLst>
                                        </p:cTn>
                                        <p:tgtEl>
                                          <p:spTgt spid="64587"/>
                                        </p:tgtEl>
                                        <p:attrNameLst>
                                          <p:attrName>style.visibility</p:attrName>
                                        </p:attrNameLst>
                                      </p:cBhvr>
                                      <p:to>
                                        <p:strVal val="visible"/>
                                      </p:to>
                                    </p:set>
                                    <p:animEffect transition="in" filter="wipe(left)">
                                      <p:cBhvr>
                                        <p:cTn id="61" dur="2000"/>
                                        <p:tgtEl>
                                          <p:spTgt spid="64587"/>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64584"/>
                                        </p:tgtEl>
                                        <p:attrNameLst>
                                          <p:attrName>style.visibility</p:attrName>
                                        </p:attrNameLst>
                                      </p:cBhvr>
                                      <p:to>
                                        <p:strVal val="visible"/>
                                      </p:to>
                                    </p:set>
                                    <p:animEffect transition="in" filter="wipe(left)">
                                      <p:cBhvr>
                                        <p:cTn id="66" dur="2000"/>
                                        <p:tgtEl>
                                          <p:spTgt spid="6458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nodeType="clickEffect">
                                  <p:stCondLst>
                                    <p:cond delay="0"/>
                                  </p:stCondLst>
                                  <p:childTnLst>
                                    <p:set>
                                      <p:cBhvr>
                                        <p:cTn id="70" dur="1" fill="hold">
                                          <p:stCondLst>
                                            <p:cond delay="0"/>
                                          </p:stCondLst>
                                        </p:cTn>
                                        <p:tgtEl>
                                          <p:spTgt spid="64588"/>
                                        </p:tgtEl>
                                        <p:attrNameLst>
                                          <p:attrName>style.visibility</p:attrName>
                                        </p:attrNameLst>
                                      </p:cBhvr>
                                      <p:to>
                                        <p:strVal val="visible"/>
                                      </p:to>
                                    </p:set>
                                    <p:animEffect transition="in" filter="wipe(left)">
                                      <p:cBhvr>
                                        <p:cTn id="71" dur="2000"/>
                                        <p:tgtEl>
                                          <p:spTgt spid="64588"/>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64589"/>
                                        </p:tgtEl>
                                        <p:attrNameLst>
                                          <p:attrName>style.visibility</p:attrName>
                                        </p:attrNameLst>
                                      </p:cBhvr>
                                      <p:to>
                                        <p:strVal val="visible"/>
                                      </p:to>
                                    </p:set>
                                    <p:animEffect transition="in" filter="wipe(left)">
                                      <p:cBhvr>
                                        <p:cTn id="76" dur="2000"/>
                                        <p:tgtEl>
                                          <p:spTgt spid="645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4" grpId="0"/>
      <p:bldP spid="64546" grpId="0" autoUpdateAnimBg="0"/>
      <p:bldP spid="64548" grpId="0" autoUpdateAnimBg="0"/>
      <p:bldP spid="64549" grpId="0" animBg="1" autoUpdateAnimBg="0"/>
      <p:bldP spid="64550"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490" name="Object 2"/>
          <p:cNvGraphicFramePr>
            <a:graphicFrameLocks noChangeAspect="1"/>
          </p:cNvGraphicFramePr>
          <p:nvPr>
            <p:extLst>
              <p:ext uri="{D42A27DB-BD31-4B8C-83A1-F6EECF244321}">
                <p14:modId xmlns:p14="http://schemas.microsoft.com/office/powerpoint/2010/main" val="995861966"/>
              </p:ext>
            </p:extLst>
          </p:nvPr>
        </p:nvGraphicFramePr>
        <p:xfrm>
          <a:off x="1044575" y="322263"/>
          <a:ext cx="4957763" cy="993775"/>
        </p:xfrm>
        <a:graphic>
          <a:graphicData uri="http://schemas.openxmlformats.org/presentationml/2006/ole">
            <mc:AlternateContent xmlns:mc="http://schemas.openxmlformats.org/markup-compatibility/2006">
              <mc:Choice xmlns:v="urn:schemas-microsoft-com:vml" Requires="v">
                <p:oleObj spid="_x0000_s181434" name="Equation" r:id="rId3" imgW="2527200" imgH="507960" progId="Equation.DSMT4">
                  <p:embed/>
                </p:oleObj>
              </mc:Choice>
              <mc:Fallback>
                <p:oleObj name="Equation" r:id="rId3" imgW="2527200" imgH="507960" progId="Equation.DSMT4">
                  <p:embed/>
                  <p:pic>
                    <p:nvPicPr>
                      <p:cNvPr id="63490" name="Object 2"/>
                      <p:cNvPicPr>
                        <a:picLocks noChangeAspect="1" noChangeArrowheads="1"/>
                      </p:cNvPicPr>
                      <p:nvPr/>
                    </p:nvPicPr>
                    <p:blipFill>
                      <a:blip r:embed="rId4"/>
                      <a:srcRect/>
                      <a:stretch>
                        <a:fillRect/>
                      </a:stretch>
                    </p:blipFill>
                    <p:spPr bwMode="auto">
                      <a:xfrm>
                        <a:off x="1044575" y="322263"/>
                        <a:ext cx="4957763" cy="993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3491" name="Text Box 3"/>
          <p:cNvSpPr txBox="1">
            <a:spLocks noChangeArrowheads="1"/>
          </p:cNvSpPr>
          <p:nvPr/>
        </p:nvSpPr>
        <p:spPr bwMode="auto">
          <a:xfrm>
            <a:off x="395288" y="3500438"/>
            <a:ext cx="541337"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a:latin typeface="Times New Roman" panose="02020603050405020304" pitchFamily="18" charset="0"/>
              </a:rPr>
              <a:t>则</a:t>
            </a:r>
          </a:p>
        </p:txBody>
      </p:sp>
      <p:graphicFrame>
        <p:nvGraphicFramePr>
          <p:cNvPr id="63492" name="Object 4"/>
          <p:cNvGraphicFramePr>
            <a:graphicFrameLocks noChangeAspect="1"/>
          </p:cNvGraphicFramePr>
          <p:nvPr>
            <p:extLst>
              <p:ext uri="{D42A27DB-BD31-4B8C-83A1-F6EECF244321}">
                <p14:modId xmlns:p14="http://schemas.microsoft.com/office/powerpoint/2010/main" val="1411207853"/>
              </p:ext>
            </p:extLst>
          </p:nvPr>
        </p:nvGraphicFramePr>
        <p:xfrm>
          <a:off x="1536700" y="3384550"/>
          <a:ext cx="3851275" cy="577850"/>
        </p:xfrm>
        <a:graphic>
          <a:graphicData uri="http://schemas.openxmlformats.org/presentationml/2006/ole">
            <mc:AlternateContent xmlns:mc="http://schemas.openxmlformats.org/markup-compatibility/2006">
              <mc:Choice xmlns:v="urn:schemas-microsoft-com:vml" Requires="v">
                <p:oleObj spid="_x0000_s181435" name="Equation" r:id="rId5" imgW="1765080" imgH="266400" progId="Equation.DSMT4">
                  <p:embed/>
                </p:oleObj>
              </mc:Choice>
              <mc:Fallback>
                <p:oleObj name="Equation" r:id="rId5" imgW="1765080" imgH="266400" progId="Equation.DSMT4">
                  <p:embed/>
                  <p:pic>
                    <p:nvPicPr>
                      <p:cNvPr id="63492" name="Object 4"/>
                      <p:cNvPicPr>
                        <a:picLocks noChangeAspect="1" noChangeArrowheads="1"/>
                      </p:cNvPicPr>
                      <p:nvPr/>
                    </p:nvPicPr>
                    <p:blipFill>
                      <a:blip r:embed="rId6"/>
                      <a:srcRect/>
                      <a:stretch>
                        <a:fillRect/>
                      </a:stretch>
                    </p:blipFill>
                    <p:spPr bwMode="auto">
                      <a:xfrm>
                        <a:off x="1536700" y="3384550"/>
                        <a:ext cx="3851275"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13" name="Object 25"/>
          <p:cNvGraphicFramePr>
            <a:graphicFrameLocks noChangeAspect="1"/>
          </p:cNvGraphicFramePr>
          <p:nvPr>
            <p:extLst>
              <p:ext uri="{D42A27DB-BD31-4B8C-83A1-F6EECF244321}">
                <p14:modId xmlns:p14="http://schemas.microsoft.com/office/powerpoint/2010/main" val="513379103"/>
              </p:ext>
            </p:extLst>
          </p:nvPr>
        </p:nvGraphicFramePr>
        <p:xfrm>
          <a:off x="1050925" y="1296988"/>
          <a:ext cx="6680200" cy="652462"/>
        </p:xfrm>
        <a:graphic>
          <a:graphicData uri="http://schemas.openxmlformats.org/presentationml/2006/ole">
            <mc:AlternateContent xmlns:mc="http://schemas.openxmlformats.org/markup-compatibility/2006">
              <mc:Choice xmlns:v="urn:schemas-microsoft-com:vml" Requires="v">
                <p:oleObj spid="_x0000_s181436" name="Equation" r:id="rId7" imgW="2984400" imgH="291960" progId="Equation.DSMT4">
                  <p:embed/>
                </p:oleObj>
              </mc:Choice>
              <mc:Fallback>
                <p:oleObj name="Equation" r:id="rId7" imgW="2984400" imgH="291960" progId="Equation.DSMT4">
                  <p:embed/>
                  <p:pic>
                    <p:nvPicPr>
                      <p:cNvPr id="63513" name="Object 25"/>
                      <p:cNvPicPr>
                        <a:picLocks noChangeAspect="1" noChangeArrowheads="1"/>
                      </p:cNvPicPr>
                      <p:nvPr/>
                    </p:nvPicPr>
                    <p:blipFill>
                      <a:blip r:embed="rId8"/>
                      <a:srcRect/>
                      <a:stretch>
                        <a:fillRect/>
                      </a:stretch>
                    </p:blipFill>
                    <p:spPr bwMode="auto">
                      <a:xfrm>
                        <a:off x="1050925" y="1296988"/>
                        <a:ext cx="6680200" cy="652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14" name="Object 26"/>
          <p:cNvGraphicFramePr>
            <a:graphicFrameLocks noChangeAspect="1"/>
          </p:cNvGraphicFramePr>
          <p:nvPr>
            <p:extLst>
              <p:ext uri="{D42A27DB-BD31-4B8C-83A1-F6EECF244321}">
                <p14:modId xmlns:p14="http://schemas.microsoft.com/office/powerpoint/2010/main" val="2105304279"/>
              </p:ext>
            </p:extLst>
          </p:nvPr>
        </p:nvGraphicFramePr>
        <p:xfrm>
          <a:off x="979488" y="1955800"/>
          <a:ext cx="7113587" cy="652463"/>
        </p:xfrm>
        <a:graphic>
          <a:graphicData uri="http://schemas.openxmlformats.org/presentationml/2006/ole">
            <mc:AlternateContent xmlns:mc="http://schemas.openxmlformats.org/markup-compatibility/2006">
              <mc:Choice xmlns:v="urn:schemas-microsoft-com:vml" Requires="v">
                <p:oleObj spid="_x0000_s181437" name="Equation" r:id="rId9" imgW="3441600" imgH="317160" progId="Equation.DSMT4">
                  <p:embed/>
                </p:oleObj>
              </mc:Choice>
              <mc:Fallback>
                <p:oleObj name="Equation" r:id="rId9" imgW="3441600" imgH="317160" progId="Equation.DSMT4">
                  <p:embed/>
                  <p:pic>
                    <p:nvPicPr>
                      <p:cNvPr id="63514" name="Object 26"/>
                      <p:cNvPicPr>
                        <a:picLocks noChangeAspect="1" noChangeArrowheads="1"/>
                      </p:cNvPicPr>
                      <p:nvPr/>
                    </p:nvPicPr>
                    <p:blipFill>
                      <a:blip r:embed="rId10"/>
                      <a:srcRect/>
                      <a:stretch>
                        <a:fillRect/>
                      </a:stretch>
                    </p:blipFill>
                    <p:spPr bwMode="auto">
                      <a:xfrm>
                        <a:off x="979488" y="1955800"/>
                        <a:ext cx="7113587" cy="652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15" name="Object 27"/>
          <p:cNvGraphicFramePr>
            <a:graphicFrameLocks noChangeAspect="1"/>
          </p:cNvGraphicFramePr>
          <p:nvPr>
            <p:extLst>
              <p:ext uri="{D42A27DB-BD31-4B8C-83A1-F6EECF244321}">
                <p14:modId xmlns:p14="http://schemas.microsoft.com/office/powerpoint/2010/main" val="3628168637"/>
              </p:ext>
            </p:extLst>
          </p:nvPr>
        </p:nvGraphicFramePr>
        <p:xfrm>
          <a:off x="923925" y="2544763"/>
          <a:ext cx="7297738" cy="827087"/>
        </p:xfrm>
        <a:graphic>
          <a:graphicData uri="http://schemas.openxmlformats.org/presentationml/2006/ole">
            <mc:AlternateContent xmlns:mc="http://schemas.openxmlformats.org/markup-compatibility/2006">
              <mc:Choice xmlns:v="urn:schemas-microsoft-com:vml" Requires="v">
                <p:oleObj spid="_x0000_s181438" name="Equation" r:id="rId11" imgW="3860640" imgH="406080" progId="Equation.DSMT4">
                  <p:embed/>
                </p:oleObj>
              </mc:Choice>
              <mc:Fallback>
                <p:oleObj name="Equation" r:id="rId11" imgW="3860640" imgH="406080" progId="Equation.DSMT4">
                  <p:embed/>
                  <p:pic>
                    <p:nvPicPr>
                      <p:cNvPr id="63515" name="Object 27"/>
                      <p:cNvPicPr>
                        <a:picLocks noChangeAspect="1" noChangeArrowheads="1"/>
                      </p:cNvPicPr>
                      <p:nvPr/>
                    </p:nvPicPr>
                    <p:blipFill>
                      <a:blip r:embed="rId12"/>
                      <a:srcRect/>
                      <a:stretch>
                        <a:fillRect/>
                      </a:stretch>
                    </p:blipFill>
                    <p:spPr bwMode="auto">
                      <a:xfrm>
                        <a:off x="923925" y="2544763"/>
                        <a:ext cx="7297738" cy="827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16" name="Object 28"/>
          <p:cNvGraphicFramePr>
            <a:graphicFrameLocks noChangeAspect="1"/>
          </p:cNvGraphicFramePr>
          <p:nvPr>
            <p:extLst>
              <p:ext uri="{D42A27DB-BD31-4B8C-83A1-F6EECF244321}">
                <p14:modId xmlns:p14="http://schemas.microsoft.com/office/powerpoint/2010/main" val="2049162657"/>
              </p:ext>
            </p:extLst>
          </p:nvPr>
        </p:nvGraphicFramePr>
        <p:xfrm>
          <a:off x="1492250" y="3960813"/>
          <a:ext cx="4157663" cy="549275"/>
        </p:xfrm>
        <a:graphic>
          <a:graphicData uri="http://schemas.openxmlformats.org/presentationml/2006/ole">
            <mc:AlternateContent xmlns:mc="http://schemas.openxmlformats.org/markup-compatibility/2006">
              <mc:Choice xmlns:v="urn:schemas-microsoft-com:vml" Requires="v">
                <p:oleObj spid="_x0000_s181439" name="Equation" r:id="rId13" imgW="1904760" imgH="253800" progId="Equation.DSMT4">
                  <p:embed/>
                </p:oleObj>
              </mc:Choice>
              <mc:Fallback>
                <p:oleObj name="Equation" r:id="rId13" imgW="1904760" imgH="253800" progId="Equation.DSMT4">
                  <p:embed/>
                  <p:pic>
                    <p:nvPicPr>
                      <p:cNvPr id="63516" name="Object 28"/>
                      <p:cNvPicPr>
                        <a:picLocks noChangeAspect="1" noChangeArrowheads="1"/>
                      </p:cNvPicPr>
                      <p:nvPr/>
                    </p:nvPicPr>
                    <p:blipFill>
                      <a:blip r:embed="rId14"/>
                      <a:srcRect/>
                      <a:stretch>
                        <a:fillRect/>
                      </a:stretch>
                    </p:blipFill>
                    <p:spPr bwMode="auto">
                      <a:xfrm>
                        <a:off x="1492250" y="3960813"/>
                        <a:ext cx="4157663"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17" name="Object 29"/>
          <p:cNvGraphicFramePr>
            <a:graphicFrameLocks noChangeAspect="1"/>
          </p:cNvGraphicFramePr>
          <p:nvPr>
            <p:extLst>
              <p:ext uri="{D42A27DB-BD31-4B8C-83A1-F6EECF244321}">
                <p14:modId xmlns:p14="http://schemas.microsoft.com/office/powerpoint/2010/main" val="3656507625"/>
              </p:ext>
            </p:extLst>
          </p:nvPr>
        </p:nvGraphicFramePr>
        <p:xfrm>
          <a:off x="1477963" y="4535488"/>
          <a:ext cx="4157662" cy="549275"/>
        </p:xfrm>
        <a:graphic>
          <a:graphicData uri="http://schemas.openxmlformats.org/presentationml/2006/ole">
            <mc:AlternateContent xmlns:mc="http://schemas.openxmlformats.org/markup-compatibility/2006">
              <mc:Choice xmlns:v="urn:schemas-microsoft-com:vml" Requires="v">
                <p:oleObj spid="_x0000_s181440" name="Equation" r:id="rId15" imgW="1904760" imgH="253800" progId="Equation.DSMT4">
                  <p:embed/>
                </p:oleObj>
              </mc:Choice>
              <mc:Fallback>
                <p:oleObj name="Equation" r:id="rId15" imgW="1904760" imgH="253800" progId="Equation.DSMT4">
                  <p:embed/>
                  <p:pic>
                    <p:nvPicPr>
                      <p:cNvPr id="63517" name="Object 29"/>
                      <p:cNvPicPr>
                        <a:picLocks noChangeAspect="1" noChangeArrowheads="1"/>
                      </p:cNvPicPr>
                      <p:nvPr/>
                    </p:nvPicPr>
                    <p:blipFill>
                      <a:blip r:embed="rId16"/>
                      <a:srcRect/>
                      <a:stretch>
                        <a:fillRect/>
                      </a:stretch>
                    </p:blipFill>
                    <p:spPr bwMode="auto">
                      <a:xfrm>
                        <a:off x="1477963" y="4535488"/>
                        <a:ext cx="4157662"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518" name="Object 30"/>
          <p:cNvGraphicFramePr>
            <a:graphicFrameLocks noChangeAspect="1"/>
          </p:cNvGraphicFramePr>
          <p:nvPr>
            <p:extLst>
              <p:ext uri="{D42A27DB-BD31-4B8C-83A1-F6EECF244321}">
                <p14:modId xmlns:p14="http://schemas.microsoft.com/office/powerpoint/2010/main" val="2869029237"/>
              </p:ext>
            </p:extLst>
          </p:nvPr>
        </p:nvGraphicFramePr>
        <p:xfrm>
          <a:off x="1477963" y="5184775"/>
          <a:ext cx="4157662" cy="550863"/>
        </p:xfrm>
        <a:graphic>
          <a:graphicData uri="http://schemas.openxmlformats.org/presentationml/2006/ole">
            <mc:AlternateContent xmlns:mc="http://schemas.openxmlformats.org/markup-compatibility/2006">
              <mc:Choice xmlns:v="urn:schemas-microsoft-com:vml" Requires="v">
                <p:oleObj spid="_x0000_s181441" name="Equation" r:id="rId17" imgW="1904760" imgH="253800" progId="Equation.DSMT4">
                  <p:embed/>
                </p:oleObj>
              </mc:Choice>
              <mc:Fallback>
                <p:oleObj name="Equation" r:id="rId17" imgW="1904760" imgH="253800" progId="Equation.DSMT4">
                  <p:embed/>
                  <p:pic>
                    <p:nvPicPr>
                      <p:cNvPr id="63518" name="Object 30"/>
                      <p:cNvPicPr>
                        <a:picLocks noChangeAspect="1" noChangeArrowheads="1"/>
                      </p:cNvPicPr>
                      <p:nvPr/>
                    </p:nvPicPr>
                    <p:blipFill>
                      <a:blip r:embed="rId18"/>
                      <a:srcRect/>
                      <a:stretch>
                        <a:fillRect/>
                      </a:stretch>
                    </p:blipFill>
                    <p:spPr bwMode="auto">
                      <a:xfrm>
                        <a:off x="1477963" y="5184775"/>
                        <a:ext cx="4157662"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736899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wipe(left)">
                                      <p:cBhvr>
                                        <p:cTn id="7" dur="2000"/>
                                        <p:tgtEl>
                                          <p:spTgt spid="634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3513"/>
                                        </p:tgtEl>
                                        <p:attrNameLst>
                                          <p:attrName>style.visibility</p:attrName>
                                        </p:attrNameLst>
                                      </p:cBhvr>
                                      <p:to>
                                        <p:strVal val="visible"/>
                                      </p:to>
                                    </p:set>
                                    <p:animEffect transition="in" filter="wipe(left)">
                                      <p:cBhvr>
                                        <p:cTn id="12" dur="2000"/>
                                        <p:tgtEl>
                                          <p:spTgt spid="6351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3514"/>
                                        </p:tgtEl>
                                        <p:attrNameLst>
                                          <p:attrName>style.visibility</p:attrName>
                                        </p:attrNameLst>
                                      </p:cBhvr>
                                      <p:to>
                                        <p:strVal val="visible"/>
                                      </p:to>
                                    </p:set>
                                    <p:animEffect transition="in" filter="wipe(left)">
                                      <p:cBhvr>
                                        <p:cTn id="17" dur="2000"/>
                                        <p:tgtEl>
                                          <p:spTgt spid="6351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63515"/>
                                        </p:tgtEl>
                                        <p:attrNameLst>
                                          <p:attrName>style.visibility</p:attrName>
                                        </p:attrNameLst>
                                      </p:cBhvr>
                                      <p:to>
                                        <p:strVal val="visible"/>
                                      </p:to>
                                    </p:set>
                                    <p:animEffect transition="in" filter="wipe(left)">
                                      <p:cBhvr>
                                        <p:cTn id="22" dur="2000"/>
                                        <p:tgtEl>
                                          <p:spTgt spid="6351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3491"/>
                                        </p:tgtEl>
                                        <p:attrNameLst>
                                          <p:attrName>style.visibility</p:attrName>
                                        </p:attrNameLst>
                                      </p:cBhvr>
                                      <p:to>
                                        <p:strVal val="visible"/>
                                      </p:to>
                                    </p:set>
                                    <p:animEffect transition="in" filter="dissolve">
                                      <p:cBhvr>
                                        <p:cTn id="27" dur="500"/>
                                        <p:tgtEl>
                                          <p:spTgt spid="6349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63492"/>
                                        </p:tgtEl>
                                        <p:attrNameLst>
                                          <p:attrName>style.visibility</p:attrName>
                                        </p:attrNameLst>
                                      </p:cBhvr>
                                      <p:to>
                                        <p:strVal val="visible"/>
                                      </p:to>
                                    </p:set>
                                    <p:animEffect transition="in" filter="wipe(left)">
                                      <p:cBhvr>
                                        <p:cTn id="32" dur="2000"/>
                                        <p:tgtEl>
                                          <p:spTgt spid="6349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10" fill="hold" nodeType="clickEffect">
                                  <p:stCondLst>
                                    <p:cond delay="0"/>
                                  </p:stCondLst>
                                  <p:childTnLst>
                                    <p:set>
                                      <p:cBhvr>
                                        <p:cTn id="36" dur="1" fill="hold">
                                          <p:stCondLst>
                                            <p:cond delay="0"/>
                                          </p:stCondLst>
                                        </p:cTn>
                                        <p:tgtEl>
                                          <p:spTgt spid="63516"/>
                                        </p:tgtEl>
                                        <p:attrNameLst>
                                          <p:attrName>style.visibility</p:attrName>
                                        </p:attrNameLst>
                                      </p:cBhvr>
                                      <p:to>
                                        <p:strVal val="visible"/>
                                      </p:to>
                                    </p:set>
                                    <p:anim calcmode="lin" valueType="num">
                                      <p:cBhvr>
                                        <p:cTn id="37" dur="500" fill="hold"/>
                                        <p:tgtEl>
                                          <p:spTgt spid="63516"/>
                                        </p:tgtEl>
                                        <p:attrNameLst>
                                          <p:attrName>ppt_w</p:attrName>
                                        </p:attrNameLst>
                                      </p:cBhvr>
                                      <p:tavLst>
                                        <p:tav tm="0">
                                          <p:val>
                                            <p:fltVal val="0"/>
                                          </p:val>
                                        </p:tav>
                                        <p:tav tm="100000">
                                          <p:val>
                                            <p:strVal val="#ppt_w"/>
                                          </p:val>
                                        </p:tav>
                                      </p:tavLst>
                                    </p:anim>
                                    <p:anim calcmode="lin" valueType="num">
                                      <p:cBhvr>
                                        <p:cTn id="38" dur="500" fill="hold"/>
                                        <p:tgtEl>
                                          <p:spTgt spid="63516"/>
                                        </p:tgtEl>
                                        <p:attrNameLst>
                                          <p:attrName>ppt_h</p:attrName>
                                        </p:attrNameLst>
                                      </p:cBhvr>
                                      <p:tavLst>
                                        <p:tav tm="0">
                                          <p:val>
                                            <p:strVal val="#ppt_h"/>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10" fill="hold" nodeType="clickEffect">
                                  <p:stCondLst>
                                    <p:cond delay="0"/>
                                  </p:stCondLst>
                                  <p:childTnLst>
                                    <p:set>
                                      <p:cBhvr>
                                        <p:cTn id="42" dur="1" fill="hold">
                                          <p:stCondLst>
                                            <p:cond delay="0"/>
                                          </p:stCondLst>
                                        </p:cTn>
                                        <p:tgtEl>
                                          <p:spTgt spid="63517"/>
                                        </p:tgtEl>
                                        <p:attrNameLst>
                                          <p:attrName>style.visibility</p:attrName>
                                        </p:attrNameLst>
                                      </p:cBhvr>
                                      <p:to>
                                        <p:strVal val="visible"/>
                                      </p:to>
                                    </p:set>
                                    <p:anim calcmode="lin" valueType="num">
                                      <p:cBhvr>
                                        <p:cTn id="43" dur="500" fill="hold"/>
                                        <p:tgtEl>
                                          <p:spTgt spid="63517"/>
                                        </p:tgtEl>
                                        <p:attrNameLst>
                                          <p:attrName>ppt_w</p:attrName>
                                        </p:attrNameLst>
                                      </p:cBhvr>
                                      <p:tavLst>
                                        <p:tav tm="0">
                                          <p:val>
                                            <p:fltVal val="0"/>
                                          </p:val>
                                        </p:tav>
                                        <p:tav tm="100000">
                                          <p:val>
                                            <p:strVal val="#ppt_w"/>
                                          </p:val>
                                        </p:tav>
                                      </p:tavLst>
                                    </p:anim>
                                    <p:anim calcmode="lin" valueType="num">
                                      <p:cBhvr>
                                        <p:cTn id="44" dur="500" fill="hold"/>
                                        <p:tgtEl>
                                          <p:spTgt spid="63517"/>
                                        </p:tgtEl>
                                        <p:attrNameLst>
                                          <p:attrName>ppt_h</p:attrName>
                                        </p:attrNameLst>
                                      </p:cBhvr>
                                      <p:tavLst>
                                        <p:tav tm="0">
                                          <p:val>
                                            <p:strVal val="#ppt_h"/>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17" presetClass="entr" presetSubtype="10" fill="hold" nodeType="clickEffect">
                                  <p:stCondLst>
                                    <p:cond delay="0"/>
                                  </p:stCondLst>
                                  <p:childTnLst>
                                    <p:set>
                                      <p:cBhvr>
                                        <p:cTn id="48" dur="1" fill="hold">
                                          <p:stCondLst>
                                            <p:cond delay="0"/>
                                          </p:stCondLst>
                                        </p:cTn>
                                        <p:tgtEl>
                                          <p:spTgt spid="63518"/>
                                        </p:tgtEl>
                                        <p:attrNameLst>
                                          <p:attrName>style.visibility</p:attrName>
                                        </p:attrNameLst>
                                      </p:cBhvr>
                                      <p:to>
                                        <p:strVal val="visible"/>
                                      </p:to>
                                    </p:set>
                                    <p:anim calcmode="lin" valueType="num">
                                      <p:cBhvr>
                                        <p:cTn id="49" dur="500" fill="hold"/>
                                        <p:tgtEl>
                                          <p:spTgt spid="63518"/>
                                        </p:tgtEl>
                                        <p:attrNameLst>
                                          <p:attrName>ppt_w</p:attrName>
                                        </p:attrNameLst>
                                      </p:cBhvr>
                                      <p:tavLst>
                                        <p:tav tm="0">
                                          <p:val>
                                            <p:fltVal val="0"/>
                                          </p:val>
                                        </p:tav>
                                        <p:tav tm="100000">
                                          <p:val>
                                            <p:strVal val="#ppt_w"/>
                                          </p:val>
                                        </p:tav>
                                      </p:tavLst>
                                    </p:anim>
                                    <p:anim calcmode="lin" valueType="num">
                                      <p:cBhvr>
                                        <p:cTn id="50" dur="500" fill="hold"/>
                                        <p:tgtEl>
                                          <p:spTgt spid="635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48" name="Text Box 84"/>
          <p:cNvSpPr txBox="1">
            <a:spLocks noChangeArrowheads="1"/>
          </p:cNvSpPr>
          <p:nvPr/>
        </p:nvSpPr>
        <p:spPr bwMode="auto">
          <a:xfrm>
            <a:off x="1187450" y="4076700"/>
            <a:ext cx="6553200" cy="55989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spcBef>
                <a:spcPct val="50000"/>
              </a:spcBef>
            </a:pPr>
            <a:r>
              <a:rPr kumimoji="1" lang="en-US" altLang="zh-CN" sz="2800" b="0" i="1">
                <a:latin typeface="Times New Roman" panose="02020603050405020304" pitchFamily="18" charset="0"/>
                <a:ea typeface="宋体" panose="02010600030101010101" pitchFamily="2" charset="-122"/>
              </a:rPr>
              <a:t>U</a:t>
            </a:r>
            <a:r>
              <a:rPr kumimoji="1" lang="en-US" altLang="zh-CN" sz="2800" b="0" i="1" baseline="-25000">
                <a:latin typeface="Times New Roman" panose="02020603050405020304" pitchFamily="18" charset="0"/>
                <a:ea typeface="宋体" panose="02010600030101010101" pitchFamily="2" charset="-122"/>
              </a:rPr>
              <a:t>L</a:t>
            </a:r>
            <a:r>
              <a:rPr kumimoji="1" lang="en-US" altLang="zh-CN" sz="2800" b="0">
                <a:latin typeface="Times New Roman" panose="02020603050405020304" pitchFamily="18" charset="0"/>
                <a:ea typeface="宋体" panose="02010600030101010101" pitchFamily="2" charset="-122"/>
              </a:rPr>
              <a:t>=8.42&gt;</a:t>
            </a:r>
            <a:r>
              <a:rPr kumimoji="1" lang="en-US" altLang="zh-CN" sz="2800" b="0" i="1">
                <a:latin typeface="Times New Roman" panose="02020603050405020304" pitchFamily="18" charset="0"/>
                <a:ea typeface="宋体" panose="02010600030101010101" pitchFamily="2" charset="-122"/>
              </a:rPr>
              <a:t>U</a:t>
            </a:r>
            <a:r>
              <a:rPr kumimoji="1" lang="en-US" altLang="zh-CN" sz="2800" b="0">
                <a:latin typeface="Times New Roman" panose="02020603050405020304" pitchFamily="18" charset="0"/>
                <a:ea typeface="宋体" panose="02010600030101010101" pitchFamily="2" charset="-122"/>
              </a:rPr>
              <a:t>=5</a:t>
            </a:r>
            <a:r>
              <a:rPr kumimoji="1" lang="zh-CN" altLang="en-US" sz="2800" b="0">
                <a:latin typeface="Times New Roman" panose="02020603050405020304" pitchFamily="18" charset="0"/>
                <a:ea typeface="宋体" panose="02010600030101010101" pitchFamily="2" charset="-122"/>
              </a:rPr>
              <a:t>，</a:t>
            </a:r>
            <a:r>
              <a:rPr kumimoji="1" lang="zh-CN" altLang="en-US" sz="2800">
                <a:latin typeface="Times New Roman" panose="02020603050405020304" pitchFamily="18" charset="0"/>
              </a:rPr>
              <a:t>分电压大于总电压。</a:t>
            </a:r>
          </a:p>
        </p:txBody>
      </p:sp>
      <p:sp>
        <p:nvSpPr>
          <p:cNvPr id="62549" name="Text Box 85"/>
          <p:cNvSpPr txBox="1">
            <a:spLocks noChangeArrowheads="1"/>
          </p:cNvSpPr>
          <p:nvPr/>
        </p:nvSpPr>
        <p:spPr bwMode="auto">
          <a:xfrm>
            <a:off x="611188" y="476250"/>
            <a:ext cx="1566862"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latin typeface="Times New Roman" panose="02020603050405020304" pitchFamily="18" charset="0"/>
              </a:rPr>
              <a:t>相量图</a:t>
            </a:r>
          </a:p>
        </p:txBody>
      </p:sp>
      <p:sp>
        <p:nvSpPr>
          <p:cNvPr id="62552" name="Text Box 88"/>
          <p:cNvSpPr txBox="1">
            <a:spLocks noChangeArrowheads="1"/>
          </p:cNvSpPr>
          <p:nvPr/>
        </p:nvSpPr>
        <p:spPr bwMode="auto">
          <a:xfrm>
            <a:off x="1115616" y="3467455"/>
            <a:ext cx="11079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b="0" dirty="0">
                <a:solidFill>
                  <a:srgbClr val="FF0000"/>
                </a:solidFill>
                <a:latin typeface="Times New Roman" panose="02020603050405020304" pitchFamily="18" charset="0"/>
                <a:ea typeface="华文行楷" panose="02010800040101010101" pitchFamily="2" charset="-122"/>
              </a:rPr>
              <a:t>注意</a:t>
            </a:r>
          </a:p>
        </p:txBody>
      </p:sp>
      <p:grpSp>
        <p:nvGrpSpPr>
          <p:cNvPr id="62571" name="Group 107"/>
          <p:cNvGrpSpPr>
            <a:grpSpLocks/>
          </p:cNvGrpSpPr>
          <p:nvPr/>
        </p:nvGrpSpPr>
        <p:grpSpPr bwMode="auto">
          <a:xfrm>
            <a:off x="2335213" y="500062"/>
            <a:ext cx="3949700" cy="2897188"/>
            <a:chOff x="1471" y="315"/>
            <a:chExt cx="2488" cy="1825"/>
          </a:xfrm>
        </p:grpSpPr>
        <p:sp>
          <p:nvSpPr>
            <p:cNvPr id="62554" name="Freeform 90"/>
            <p:cNvSpPr>
              <a:spLocks/>
            </p:cNvSpPr>
            <p:nvPr/>
          </p:nvSpPr>
          <p:spPr bwMode="auto">
            <a:xfrm rot="379818">
              <a:off x="1480" y="1703"/>
              <a:ext cx="1850" cy="44"/>
            </a:xfrm>
            <a:custGeom>
              <a:avLst/>
              <a:gdLst>
                <a:gd name="T0" fmla="*/ 0 w 1488"/>
                <a:gd name="T1" fmla="*/ 0 h 6"/>
                <a:gd name="T2" fmla="*/ 1449 w 1488"/>
                <a:gd name="T3" fmla="*/ 3 h 6"/>
                <a:gd name="T4" fmla="*/ 1488 w 1488"/>
                <a:gd name="T5" fmla="*/ 6 h 6"/>
              </a:gdLst>
              <a:ahLst/>
              <a:cxnLst>
                <a:cxn ang="0">
                  <a:pos x="T0" y="T1"/>
                </a:cxn>
                <a:cxn ang="0">
                  <a:pos x="T2" y="T3"/>
                </a:cxn>
                <a:cxn ang="0">
                  <a:pos x="T4" y="T5"/>
                </a:cxn>
              </a:cxnLst>
              <a:rect l="0" t="0" r="r" b="b"/>
              <a:pathLst>
                <a:path w="1488" h="6">
                  <a:moveTo>
                    <a:pt x="0" y="0"/>
                  </a:moveTo>
                  <a:lnTo>
                    <a:pt x="1449" y="3"/>
                  </a:lnTo>
                  <a:lnTo>
                    <a:pt x="1488" y="6"/>
                  </a:lnTo>
                </a:path>
              </a:pathLst>
            </a:custGeom>
            <a:noFill/>
            <a:ln w="28575" cmpd="sng">
              <a:solidFill>
                <a:srgbClr val="7030A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p>
          </p:txBody>
        </p:sp>
        <p:sp>
          <p:nvSpPr>
            <p:cNvPr id="62555" name="Line 91"/>
            <p:cNvSpPr>
              <a:spLocks noChangeShapeType="1"/>
            </p:cNvSpPr>
            <p:nvPr/>
          </p:nvSpPr>
          <p:spPr bwMode="auto">
            <a:xfrm rot="416112" flipV="1">
              <a:off x="1471" y="1660"/>
              <a:ext cx="1364" cy="9"/>
            </a:xfrm>
            <a:prstGeom prst="line">
              <a:avLst/>
            </a:prstGeom>
            <a:noFill/>
            <a:ln w="28575">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2556" name="Line 92"/>
            <p:cNvSpPr>
              <a:spLocks noChangeShapeType="1"/>
            </p:cNvSpPr>
            <p:nvPr/>
          </p:nvSpPr>
          <p:spPr bwMode="auto">
            <a:xfrm rot="293538" flipV="1">
              <a:off x="2880" y="391"/>
              <a:ext cx="82" cy="1345"/>
            </a:xfrm>
            <a:prstGeom prst="line">
              <a:avLst/>
            </a:prstGeom>
            <a:noFill/>
            <a:ln w="28575">
              <a:solidFill>
                <a:schemeClr val="accent1">
                  <a:lumMod val="75000"/>
                </a:schemeClr>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2557" name="Freeform 93"/>
            <p:cNvSpPr>
              <a:spLocks/>
            </p:cNvSpPr>
            <p:nvPr/>
          </p:nvSpPr>
          <p:spPr bwMode="auto">
            <a:xfrm>
              <a:off x="1475" y="935"/>
              <a:ext cx="1450" cy="659"/>
            </a:xfrm>
            <a:custGeom>
              <a:avLst/>
              <a:gdLst>
                <a:gd name="T0" fmla="*/ 0 w 834"/>
                <a:gd name="T1" fmla="*/ 540 h 540"/>
                <a:gd name="T2" fmla="*/ 834 w 834"/>
                <a:gd name="T3" fmla="*/ 0 h 540"/>
              </a:gdLst>
              <a:ahLst/>
              <a:cxnLst>
                <a:cxn ang="0">
                  <a:pos x="T0" y="T1"/>
                </a:cxn>
                <a:cxn ang="0">
                  <a:pos x="T2" y="T3"/>
                </a:cxn>
              </a:cxnLst>
              <a:rect l="0" t="0" r="r" b="b"/>
              <a:pathLst>
                <a:path w="834" h="540">
                  <a:moveTo>
                    <a:pt x="0" y="540"/>
                  </a:moveTo>
                  <a:lnTo>
                    <a:pt x="834" y="0"/>
                  </a:lnTo>
                </a:path>
              </a:pathLst>
            </a:custGeom>
            <a:noFill/>
            <a:ln w="28575" cmpd="sng">
              <a:solidFill>
                <a:srgbClr val="FF00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p>
          </p:txBody>
        </p:sp>
        <p:sp>
          <p:nvSpPr>
            <p:cNvPr id="62558" name="Line 94"/>
            <p:cNvSpPr>
              <a:spLocks noChangeShapeType="1"/>
            </p:cNvSpPr>
            <p:nvPr/>
          </p:nvSpPr>
          <p:spPr bwMode="auto">
            <a:xfrm rot="319998" flipH="1">
              <a:off x="2925" y="391"/>
              <a:ext cx="25" cy="578"/>
            </a:xfrm>
            <a:prstGeom prst="line">
              <a:avLst/>
            </a:prstGeom>
            <a:noFill/>
            <a:ln w="28575">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62559" name="Object 95"/>
            <p:cNvGraphicFramePr>
              <a:graphicFrameLocks noChangeAspect="1"/>
            </p:cNvGraphicFramePr>
            <p:nvPr>
              <p:extLst>
                <p:ext uri="{D42A27DB-BD31-4B8C-83A1-F6EECF244321}">
                  <p14:modId xmlns:p14="http://schemas.microsoft.com/office/powerpoint/2010/main" val="875847325"/>
                </p:ext>
              </p:extLst>
            </p:nvPr>
          </p:nvGraphicFramePr>
          <p:xfrm>
            <a:off x="2208" y="905"/>
            <a:ext cx="201" cy="248"/>
          </p:xfrm>
          <a:graphic>
            <a:graphicData uri="http://schemas.openxmlformats.org/presentationml/2006/ole">
              <mc:AlternateContent xmlns:mc="http://schemas.openxmlformats.org/markup-compatibility/2006">
                <mc:Choice xmlns:v="urn:schemas-microsoft-com:vml" Requires="v">
                  <p:oleObj spid="_x0000_s118517" name="Equation" r:id="rId3" imgW="164880" imgH="203040" progId="Equation.DSMT4">
                    <p:embed/>
                  </p:oleObj>
                </mc:Choice>
                <mc:Fallback>
                  <p:oleObj name="Equation" r:id="rId3" imgW="164880" imgH="203040" progId="Equation.DSMT4">
                    <p:embed/>
                    <p:pic>
                      <p:nvPicPr>
                        <p:cNvPr id="62559" name="Object 95"/>
                        <p:cNvPicPr>
                          <a:picLocks noChangeAspect="1" noChangeArrowheads="1"/>
                        </p:cNvPicPr>
                        <p:nvPr/>
                      </p:nvPicPr>
                      <p:blipFill>
                        <a:blip r:embed="rId4"/>
                        <a:srcRect/>
                        <a:stretch>
                          <a:fillRect/>
                        </a:stretch>
                      </p:blipFill>
                      <p:spPr bwMode="auto">
                        <a:xfrm>
                          <a:off x="2208" y="905"/>
                          <a:ext cx="20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2560" name="Object 96"/>
            <p:cNvGraphicFramePr>
              <a:graphicFrameLocks noChangeAspect="1"/>
            </p:cNvGraphicFramePr>
            <p:nvPr>
              <p:extLst>
                <p:ext uri="{D42A27DB-BD31-4B8C-83A1-F6EECF244321}">
                  <p14:modId xmlns:p14="http://schemas.microsoft.com/office/powerpoint/2010/main" val="3489864801"/>
                </p:ext>
              </p:extLst>
            </p:nvPr>
          </p:nvGraphicFramePr>
          <p:xfrm>
            <a:off x="3069" y="315"/>
            <a:ext cx="269" cy="301"/>
          </p:xfrm>
          <a:graphic>
            <a:graphicData uri="http://schemas.openxmlformats.org/presentationml/2006/ole">
              <mc:AlternateContent xmlns:mc="http://schemas.openxmlformats.org/markup-compatibility/2006">
                <mc:Choice xmlns:v="urn:schemas-microsoft-com:vml" Requires="v">
                  <p:oleObj spid="_x0000_s118518" name="Equation" r:id="rId5" imgW="215640" imgH="241200" progId="Equation.DSMT4">
                    <p:embed/>
                  </p:oleObj>
                </mc:Choice>
                <mc:Fallback>
                  <p:oleObj name="Equation" r:id="rId5" imgW="215640" imgH="241200" progId="Equation.DSMT4">
                    <p:embed/>
                    <p:pic>
                      <p:nvPicPr>
                        <p:cNvPr id="62560" name="Object 96"/>
                        <p:cNvPicPr>
                          <a:picLocks noChangeAspect="1" noChangeArrowheads="1"/>
                        </p:cNvPicPr>
                        <p:nvPr/>
                      </p:nvPicPr>
                      <p:blipFill>
                        <a:blip r:embed="rId6"/>
                        <a:srcRect/>
                        <a:stretch>
                          <a:fillRect/>
                        </a:stretch>
                      </p:blipFill>
                      <p:spPr bwMode="auto">
                        <a:xfrm>
                          <a:off x="3069" y="315"/>
                          <a:ext cx="269" cy="3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61" name="Object 97"/>
            <p:cNvGraphicFramePr>
              <a:graphicFrameLocks noChangeAspect="1"/>
            </p:cNvGraphicFramePr>
            <p:nvPr>
              <p:extLst>
                <p:ext uri="{D42A27DB-BD31-4B8C-83A1-F6EECF244321}">
                  <p14:modId xmlns:p14="http://schemas.microsoft.com/office/powerpoint/2010/main" val="1400130551"/>
                </p:ext>
              </p:extLst>
            </p:nvPr>
          </p:nvGraphicFramePr>
          <p:xfrm>
            <a:off x="2668" y="315"/>
            <a:ext cx="259" cy="288"/>
          </p:xfrm>
          <a:graphic>
            <a:graphicData uri="http://schemas.openxmlformats.org/presentationml/2006/ole">
              <mc:AlternateContent xmlns:mc="http://schemas.openxmlformats.org/markup-compatibility/2006">
                <mc:Choice xmlns:v="urn:schemas-microsoft-com:vml" Requires="v">
                  <p:oleObj spid="_x0000_s118519" name="Equation" r:id="rId7" imgW="215640" imgH="241200" progId="Equation.DSMT4">
                    <p:embed/>
                  </p:oleObj>
                </mc:Choice>
                <mc:Fallback>
                  <p:oleObj name="Equation" r:id="rId7" imgW="215640" imgH="241200" progId="Equation.DSMT4">
                    <p:embed/>
                    <p:pic>
                      <p:nvPicPr>
                        <p:cNvPr id="62561" name="Object 97"/>
                        <p:cNvPicPr>
                          <a:picLocks noChangeAspect="1" noChangeArrowheads="1"/>
                        </p:cNvPicPr>
                        <p:nvPr/>
                      </p:nvPicPr>
                      <p:blipFill>
                        <a:blip r:embed="rId8"/>
                        <a:srcRect/>
                        <a:stretch>
                          <a:fillRect/>
                        </a:stretch>
                      </p:blipFill>
                      <p:spPr bwMode="auto">
                        <a:xfrm>
                          <a:off x="2668" y="315"/>
                          <a:ext cx="259"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62" name="Object 98"/>
            <p:cNvGraphicFramePr>
              <a:graphicFrameLocks noChangeAspect="1"/>
            </p:cNvGraphicFramePr>
            <p:nvPr>
              <p:extLst>
                <p:ext uri="{D42A27DB-BD31-4B8C-83A1-F6EECF244321}">
                  <p14:modId xmlns:p14="http://schemas.microsoft.com/office/powerpoint/2010/main" val="3487340981"/>
                </p:ext>
              </p:extLst>
            </p:nvPr>
          </p:nvGraphicFramePr>
          <p:xfrm>
            <a:off x="3152" y="1860"/>
            <a:ext cx="188" cy="280"/>
          </p:xfrm>
          <a:graphic>
            <a:graphicData uri="http://schemas.openxmlformats.org/presentationml/2006/ole">
              <mc:AlternateContent xmlns:mc="http://schemas.openxmlformats.org/markup-compatibility/2006">
                <mc:Choice xmlns:v="urn:schemas-microsoft-com:vml" Requires="v">
                  <p:oleObj spid="_x0000_s118520" name="Equation" r:id="rId9" imgW="126720" imgH="190440" progId="Equation.DSMT4">
                    <p:embed/>
                  </p:oleObj>
                </mc:Choice>
                <mc:Fallback>
                  <p:oleObj name="Equation" r:id="rId9" imgW="126720" imgH="190440" progId="Equation.DSMT4">
                    <p:embed/>
                    <p:pic>
                      <p:nvPicPr>
                        <p:cNvPr id="62562" name="Object 98"/>
                        <p:cNvPicPr>
                          <a:picLocks noChangeAspect="1" noChangeArrowheads="1"/>
                        </p:cNvPicPr>
                        <p:nvPr/>
                      </p:nvPicPr>
                      <p:blipFill>
                        <a:blip r:embed="rId10"/>
                        <a:srcRect/>
                        <a:stretch>
                          <a:fillRect/>
                        </a:stretch>
                      </p:blipFill>
                      <p:spPr bwMode="auto">
                        <a:xfrm>
                          <a:off x="3152" y="1860"/>
                          <a:ext cx="188" cy="2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563" name="Object 99"/>
            <p:cNvGraphicFramePr>
              <a:graphicFrameLocks noChangeAspect="1"/>
            </p:cNvGraphicFramePr>
            <p:nvPr>
              <p:extLst>
                <p:ext uri="{D42A27DB-BD31-4B8C-83A1-F6EECF244321}">
                  <p14:modId xmlns:p14="http://schemas.microsoft.com/office/powerpoint/2010/main" val="1067720170"/>
                </p:ext>
              </p:extLst>
            </p:nvPr>
          </p:nvGraphicFramePr>
          <p:xfrm>
            <a:off x="2534" y="1769"/>
            <a:ext cx="293" cy="328"/>
          </p:xfrm>
          <a:graphic>
            <a:graphicData uri="http://schemas.openxmlformats.org/presentationml/2006/ole">
              <mc:AlternateContent xmlns:mc="http://schemas.openxmlformats.org/markup-compatibility/2006">
                <mc:Choice xmlns:v="urn:schemas-microsoft-com:vml" Requires="v">
                  <p:oleObj spid="_x0000_s118521" name="Equation" r:id="rId11" imgW="215640" imgH="241200" progId="Equation.DSMT4">
                    <p:embed/>
                  </p:oleObj>
                </mc:Choice>
                <mc:Fallback>
                  <p:oleObj name="Equation" r:id="rId11" imgW="215640" imgH="241200" progId="Equation.DSMT4">
                    <p:embed/>
                    <p:pic>
                      <p:nvPicPr>
                        <p:cNvPr id="62563" name="Object 99"/>
                        <p:cNvPicPr>
                          <a:picLocks noChangeAspect="1" noChangeArrowheads="1"/>
                        </p:cNvPicPr>
                        <p:nvPr/>
                      </p:nvPicPr>
                      <p:blipFill>
                        <a:blip r:embed="rId12"/>
                        <a:srcRect/>
                        <a:stretch>
                          <a:fillRect/>
                        </a:stretch>
                      </p:blipFill>
                      <p:spPr bwMode="auto">
                        <a:xfrm>
                          <a:off x="2534" y="1769"/>
                          <a:ext cx="293"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2564" name="Freeform 100"/>
            <p:cNvSpPr>
              <a:spLocks/>
            </p:cNvSpPr>
            <p:nvPr/>
          </p:nvSpPr>
          <p:spPr bwMode="auto">
            <a:xfrm rot="752634">
              <a:off x="2699" y="1616"/>
              <a:ext cx="144" cy="144"/>
            </a:xfrm>
            <a:custGeom>
              <a:avLst/>
              <a:gdLst>
                <a:gd name="T0" fmla="*/ 120 w 120"/>
                <a:gd name="T1" fmla="*/ 0 h 96"/>
                <a:gd name="T2" fmla="*/ 0 w 120"/>
                <a:gd name="T3" fmla="*/ 0 h 96"/>
                <a:gd name="T4" fmla="*/ 0 w 120"/>
                <a:gd name="T5" fmla="*/ 96 h 96"/>
              </a:gdLst>
              <a:ahLst/>
              <a:cxnLst>
                <a:cxn ang="0">
                  <a:pos x="T0" y="T1"/>
                </a:cxn>
                <a:cxn ang="0">
                  <a:pos x="T2" y="T3"/>
                </a:cxn>
                <a:cxn ang="0">
                  <a:pos x="T4" y="T5"/>
                </a:cxn>
              </a:cxnLst>
              <a:rect l="0" t="0" r="r" b="b"/>
              <a:pathLst>
                <a:path w="120" h="96">
                  <a:moveTo>
                    <a:pt x="120" y="0"/>
                  </a:moveTo>
                  <a:lnTo>
                    <a:pt x="0" y="0"/>
                  </a:lnTo>
                  <a:lnTo>
                    <a:pt x="0" y="96"/>
                  </a:lnTo>
                </a:path>
              </a:pathLst>
            </a:custGeom>
            <a:noFill/>
            <a:ln w="28575" cap="flat" cmpd="sng">
              <a:solidFill>
                <a:srgbClr val="FF66FF"/>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62565" name="Freeform 101"/>
            <p:cNvSpPr>
              <a:spLocks/>
            </p:cNvSpPr>
            <p:nvPr/>
          </p:nvSpPr>
          <p:spPr bwMode="auto">
            <a:xfrm>
              <a:off x="1882" y="1434"/>
              <a:ext cx="49" cy="186"/>
            </a:xfrm>
            <a:custGeom>
              <a:avLst/>
              <a:gdLst>
                <a:gd name="T0" fmla="*/ 0 w 49"/>
                <a:gd name="T1" fmla="*/ 0 h 186"/>
                <a:gd name="T2" fmla="*/ 42 w 49"/>
                <a:gd name="T3" fmla="*/ 90 h 186"/>
                <a:gd name="T4" fmla="*/ 42 w 49"/>
                <a:gd name="T5" fmla="*/ 186 h 186"/>
              </a:gdLst>
              <a:ahLst/>
              <a:cxnLst>
                <a:cxn ang="0">
                  <a:pos x="T0" y="T1"/>
                </a:cxn>
                <a:cxn ang="0">
                  <a:pos x="T2" y="T3"/>
                </a:cxn>
                <a:cxn ang="0">
                  <a:pos x="T4" y="T5"/>
                </a:cxn>
              </a:cxnLst>
              <a:rect l="0" t="0" r="r" b="b"/>
              <a:pathLst>
                <a:path w="49" h="186">
                  <a:moveTo>
                    <a:pt x="0" y="0"/>
                  </a:moveTo>
                  <a:cubicBezTo>
                    <a:pt x="7" y="15"/>
                    <a:pt x="35" y="59"/>
                    <a:pt x="42" y="90"/>
                  </a:cubicBezTo>
                  <a:cubicBezTo>
                    <a:pt x="49" y="121"/>
                    <a:pt x="42" y="166"/>
                    <a:pt x="42" y="186"/>
                  </a:cubicBezTo>
                </a:path>
              </a:pathLst>
            </a:custGeom>
            <a:noFill/>
            <a:ln w="28575" cap="flat" cmpd="sng">
              <a:solidFill>
                <a:srgbClr val="66FF33"/>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62566" name="Text Box 102"/>
            <p:cNvSpPr txBox="1">
              <a:spLocks noChangeArrowheads="1"/>
            </p:cNvSpPr>
            <p:nvPr/>
          </p:nvSpPr>
          <p:spPr bwMode="auto">
            <a:xfrm>
              <a:off x="1927" y="1253"/>
              <a:ext cx="28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2800" b="0">
                <a:latin typeface="Times New Roman" panose="02020603050405020304" pitchFamily="18" charset="0"/>
                <a:ea typeface="宋体" panose="02010600030101010101" pitchFamily="2" charset="-122"/>
              </a:endParaRPr>
            </a:p>
          </p:txBody>
        </p:sp>
        <p:sp>
          <p:nvSpPr>
            <p:cNvPr id="62567" name="Line 103"/>
            <p:cNvSpPr>
              <a:spLocks noChangeShapeType="1"/>
            </p:cNvSpPr>
            <p:nvPr/>
          </p:nvSpPr>
          <p:spPr bwMode="auto">
            <a:xfrm flipV="1">
              <a:off x="1474" y="1570"/>
              <a:ext cx="2485" cy="24"/>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62568" name="Freeform 104"/>
            <p:cNvSpPr>
              <a:spLocks/>
            </p:cNvSpPr>
            <p:nvPr/>
          </p:nvSpPr>
          <p:spPr bwMode="auto">
            <a:xfrm>
              <a:off x="2291" y="1594"/>
              <a:ext cx="18" cy="96"/>
            </a:xfrm>
            <a:custGeom>
              <a:avLst/>
              <a:gdLst>
                <a:gd name="T0" fmla="*/ 0 w 18"/>
                <a:gd name="T1" fmla="*/ 0 h 96"/>
                <a:gd name="T2" fmla="*/ 18 w 18"/>
                <a:gd name="T3" fmla="*/ 42 h 96"/>
                <a:gd name="T4" fmla="*/ 0 w 18"/>
                <a:gd name="T5" fmla="*/ 96 h 96"/>
              </a:gdLst>
              <a:ahLst/>
              <a:cxnLst>
                <a:cxn ang="0">
                  <a:pos x="T0" y="T1"/>
                </a:cxn>
                <a:cxn ang="0">
                  <a:pos x="T2" y="T3"/>
                </a:cxn>
                <a:cxn ang="0">
                  <a:pos x="T4" y="T5"/>
                </a:cxn>
              </a:cxnLst>
              <a:rect l="0" t="0" r="r" b="b"/>
              <a:pathLst>
                <a:path w="18" h="96">
                  <a:moveTo>
                    <a:pt x="0" y="0"/>
                  </a:moveTo>
                  <a:cubicBezTo>
                    <a:pt x="3" y="7"/>
                    <a:pt x="18" y="26"/>
                    <a:pt x="18" y="42"/>
                  </a:cubicBezTo>
                  <a:cubicBezTo>
                    <a:pt x="18" y="58"/>
                    <a:pt x="4" y="85"/>
                    <a:pt x="0" y="96"/>
                  </a:cubicBezTo>
                </a:path>
              </a:pathLst>
            </a:custGeom>
            <a:noFill/>
            <a:ln w="28575" cap="flat" cmpd="sng">
              <a:solidFill>
                <a:srgbClr val="66FF33"/>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62569" name="Line 105"/>
            <p:cNvSpPr>
              <a:spLocks noChangeShapeType="1"/>
            </p:cNvSpPr>
            <p:nvPr/>
          </p:nvSpPr>
          <p:spPr bwMode="auto">
            <a:xfrm flipV="1">
              <a:off x="2339" y="1450"/>
              <a:ext cx="144" cy="192"/>
            </a:xfrm>
            <a:prstGeom prst="line">
              <a:avLst/>
            </a:prstGeom>
            <a:noFill/>
            <a:ln w="28575">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62570" name="Text Box 106"/>
            <p:cNvSpPr txBox="1">
              <a:spLocks noChangeArrowheads="1"/>
            </p:cNvSpPr>
            <p:nvPr/>
          </p:nvSpPr>
          <p:spPr bwMode="auto">
            <a:xfrm>
              <a:off x="2243" y="1210"/>
              <a:ext cx="73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宋体" panose="02010600030101010101" pitchFamily="2" charset="-122"/>
                  <a:ea typeface="宋体" panose="02010600030101010101" pitchFamily="2" charset="-122"/>
                </a:rPr>
                <a:t>-</a:t>
              </a:r>
              <a:r>
                <a:rPr kumimoji="1" lang="en-US" altLang="zh-CN" sz="2800" b="0">
                  <a:ea typeface="宋体" panose="02010600030101010101" pitchFamily="2" charset="-122"/>
                </a:rPr>
                <a:t>3.4°</a:t>
              </a:r>
            </a:p>
          </p:txBody>
        </p:sp>
      </p:grpSp>
      <p:sp>
        <p:nvSpPr>
          <p:cNvPr id="2" name="文本框 1">
            <a:extLst>
              <a:ext uri="{FF2B5EF4-FFF2-40B4-BE49-F238E27FC236}">
                <a16:creationId xmlns:a16="http://schemas.microsoft.com/office/drawing/2014/main" id="{460028B9-932E-413A-84A6-453F142B65C3}"/>
              </a:ext>
            </a:extLst>
          </p:cNvPr>
          <p:cNvSpPr txBox="1"/>
          <p:nvPr/>
        </p:nvSpPr>
        <p:spPr>
          <a:xfrm>
            <a:off x="1403648" y="5445224"/>
            <a:ext cx="5234125" cy="523220"/>
          </a:xfrm>
          <a:prstGeom prst="rect">
            <a:avLst/>
          </a:prstGeom>
          <a:noFill/>
        </p:spPr>
        <p:txBody>
          <a:bodyPr wrap="none" rtlCol="0">
            <a:spAutoFit/>
          </a:bodyPr>
          <a:lstStyle/>
          <a:p>
            <a:r>
              <a:rPr lang="zh-CN" altLang="en-US" sz="2800" dirty="0">
                <a:solidFill>
                  <a:srgbClr val="FF0000"/>
                </a:solidFill>
              </a:rPr>
              <a:t>原有的一些常规习惯需要克服！</a:t>
            </a:r>
          </a:p>
        </p:txBody>
      </p:sp>
    </p:spTree>
    <p:extLst>
      <p:ext uri="{BB962C8B-B14F-4D97-AF65-F5344CB8AC3E}">
        <p14:creationId xmlns:p14="http://schemas.microsoft.com/office/powerpoint/2010/main" val="3796665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62571"/>
                                        </p:tgtEl>
                                        <p:attrNameLst>
                                          <p:attrName>style.visibility</p:attrName>
                                        </p:attrNameLst>
                                      </p:cBhvr>
                                      <p:to>
                                        <p:strVal val="visible"/>
                                      </p:to>
                                    </p:set>
                                    <p:animEffect transition="in" filter="blinds(horizontal)">
                                      <p:cBhvr>
                                        <p:cTn id="7" dur="500"/>
                                        <p:tgtEl>
                                          <p:spTgt spid="62571"/>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625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552"/>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grpId="0" nodeType="afterEffect">
                                  <p:stCondLst>
                                    <p:cond delay="0"/>
                                  </p:stCondLst>
                                  <p:childTnLst>
                                    <p:set>
                                      <p:cBhvr>
                                        <p:cTn id="17" dur="1" fill="hold">
                                          <p:stCondLst>
                                            <p:cond delay="0"/>
                                          </p:stCondLst>
                                        </p:cTn>
                                        <p:tgtEl>
                                          <p:spTgt spid="62548"/>
                                        </p:tgtEl>
                                        <p:attrNameLst>
                                          <p:attrName>style.visibility</p:attrName>
                                        </p:attrNameLst>
                                      </p:cBhvr>
                                      <p:to>
                                        <p:strVal val="visible"/>
                                      </p:to>
                                    </p:set>
                                    <p:animEffect transition="in" filter="wipe(up)">
                                      <p:cBhvr>
                                        <p:cTn id="18" dur="2000"/>
                                        <p:tgtEl>
                                          <p:spTgt spid="62548"/>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 calcmode="lin" valueType="num">
                                      <p:cBhvr additive="base">
                                        <p:cTn id="2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48" grpId="0"/>
      <p:bldP spid="62549" grpId="0" autoUpdateAnimBg="0"/>
      <p:bldP spid="6255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Text Box 3"/>
          <p:cNvSpPr txBox="1">
            <a:spLocks noChangeArrowheads="1"/>
          </p:cNvSpPr>
          <p:nvPr/>
        </p:nvSpPr>
        <p:spPr bwMode="auto">
          <a:xfrm>
            <a:off x="429580" y="166043"/>
            <a:ext cx="4614539"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spcBef>
                <a:spcPct val="0"/>
              </a:spcBef>
            </a:pPr>
            <a:r>
              <a:rPr kumimoji="1" lang="en-US" altLang="zh-CN" sz="2400" b="1" dirty="0">
                <a:solidFill>
                  <a:srgbClr val="FF0000"/>
                </a:solidFill>
                <a:latin typeface="Times New Roman" panose="02020603050405020304" pitchFamily="18" charset="0"/>
              </a:rPr>
              <a:t>2. </a:t>
            </a:r>
            <a:r>
              <a:rPr kumimoji="1" lang="zh-CN" altLang="en-US" sz="2400" b="1" dirty="0">
                <a:solidFill>
                  <a:srgbClr val="FF0000"/>
                </a:solidFill>
                <a:latin typeface="Times New Roman" panose="02020603050405020304" pitchFamily="18" charset="0"/>
              </a:rPr>
              <a:t>复导纳</a:t>
            </a:r>
            <a:r>
              <a:rPr kumimoji="1" lang="en-US" altLang="zh-CN" sz="2400" b="1" dirty="0">
                <a:solidFill>
                  <a:srgbClr val="FF0000"/>
                </a:solidFill>
                <a:latin typeface="Times New Roman" panose="02020603050405020304" pitchFamily="18" charset="0"/>
              </a:rPr>
              <a:t>(</a:t>
            </a:r>
            <a:r>
              <a:rPr kumimoji="1" lang="en-US" altLang="zh-CN" sz="2400" b="1" i="1" dirty="0">
                <a:solidFill>
                  <a:srgbClr val="FF0000"/>
                </a:solidFill>
                <a:latin typeface="Times New Roman" panose="02020603050405020304" pitchFamily="18" charset="0"/>
              </a:rPr>
              <a:t>admittance</a:t>
            </a:r>
            <a:r>
              <a:rPr kumimoji="1" lang="en-US" altLang="zh-CN" sz="2400" b="1" dirty="0">
                <a:solidFill>
                  <a:srgbClr val="FF0000"/>
                </a:solidFill>
                <a:latin typeface="Times New Roman" panose="02020603050405020304" pitchFamily="18" charset="0"/>
              </a:rPr>
              <a:t>)</a:t>
            </a:r>
            <a:r>
              <a:rPr kumimoji="1" lang="zh-CN" altLang="en-US" sz="2400" b="1" dirty="0">
                <a:solidFill>
                  <a:srgbClr val="FF0000"/>
                </a:solidFill>
                <a:latin typeface="Times New Roman" panose="02020603050405020304" pitchFamily="18" charset="0"/>
              </a:rPr>
              <a:t>，简称导纳</a:t>
            </a:r>
            <a:endParaRPr kumimoji="1" lang="en-US" altLang="zh-CN" sz="2400" b="1" dirty="0">
              <a:latin typeface="Times New Roman" panose="02020603050405020304" pitchFamily="18" charset="0"/>
            </a:endParaRPr>
          </a:p>
        </p:txBody>
      </p:sp>
      <p:grpSp>
        <p:nvGrpSpPr>
          <p:cNvPr id="88107" name="Group 43"/>
          <p:cNvGrpSpPr>
            <a:grpSpLocks/>
          </p:cNvGrpSpPr>
          <p:nvPr/>
        </p:nvGrpSpPr>
        <p:grpSpPr bwMode="auto">
          <a:xfrm>
            <a:off x="4897438" y="3530600"/>
            <a:ext cx="2076450" cy="752475"/>
            <a:chOff x="2989" y="2360"/>
            <a:chExt cx="1308" cy="474"/>
          </a:xfrm>
        </p:grpSpPr>
        <p:grpSp>
          <p:nvGrpSpPr>
            <p:cNvPr id="88108" name="Group 44"/>
            <p:cNvGrpSpPr>
              <a:grpSpLocks/>
            </p:cNvGrpSpPr>
            <p:nvPr/>
          </p:nvGrpSpPr>
          <p:grpSpPr bwMode="auto">
            <a:xfrm>
              <a:off x="2989" y="2368"/>
              <a:ext cx="524" cy="466"/>
              <a:chOff x="2989" y="2368"/>
              <a:chExt cx="524" cy="466"/>
            </a:xfrm>
          </p:grpSpPr>
          <p:sp>
            <p:nvSpPr>
              <p:cNvPr id="88109" name="Rectangle 45"/>
              <p:cNvSpPr>
                <a:spLocks noChangeArrowheads="1"/>
              </p:cNvSpPr>
              <p:nvPr/>
            </p:nvSpPr>
            <p:spPr bwMode="auto">
              <a:xfrm>
                <a:off x="3344" y="2368"/>
                <a:ext cx="160" cy="192"/>
              </a:xfrm>
              <a:prstGeom prst="rect">
                <a:avLst/>
              </a:prstGeom>
              <a:solidFill>
                <a:srgbClr val="FFFFCC"/>
              </a:solidFill>
              <a:ln>
                <a:noFill/>
              </a:ln>
              <a:effectLst/>
              <a:extLs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110" name="Text Box 46"/>
              <p:cNvSpPr txBox="1">
                <a:spLocks noChangeArrowheads="1"/>
              </p:cNvSpPr>
              <p:nvPr/>
            </p:nvSpPr>
            <p:spPr bwMode="auto">
              <a:xfrm>
                <a:off x="2989" y="2546"/>
                <a:ext cx="524" cy="288"/>
              </a:xfrm>
              <a:prstGeom prst="rect">
                <a:avLst/>
              </a:prstGeom>
              <a:solidFill>
                <a:srgbClr val="FFFFCC"/>
              </a:solidFill>
              <a:ln>
                <a:noFill/>
              </a:ln>
              <a:effectLst/>
              <a:extLs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solidFill>
                      <a:srgbClr val="6600FF"/>
                    </a:solidFill>
                    <a:latin typeface="Times New Roman" panose="02020603050405020304" pitchFamily="18" charset="0"/>
                  </a:rPr>
                  <a:t>电导</a:t>
                </a:r>
              </a:p>
            </p:txBody>
          </p:sp>
        </p:grpSp>
        <p:sp>
          <p:nvSpPr>
            <p:cNvPr id="88111" name="Text Box 47"/>
            <p:cNvSpPr txBox="1">
              <a:spLocks noChangeArrowheads="1"/>
            </p:cNvSpPr>
            <p:nvPr/>
          </p:nvSpPr>
          <p:spPr bwMode="auto">
            <a:xfrm>
              <a:off x="3773" y="2546"/>
              <a:ext cx="524" cy="288"/>
            </a:xfrm>
            <a:prstGeom prst="rect">
              <a:avLst/>
            </a:prstGeom>
            <a:solidFill>
              <a:srgbClr val="FFFFCC"/>
            </a:solidFill>
            <a:ln>
              <a:noFill/>
            </a:ln>
            <a:effectLst/>
            <a:extLs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solidFill>
                    <a:srgbClr val="6600FF"/>
                  </a:solidFill>
                  <a:latin typeface="Times New Roman" panose="02020603050405020304" pitchFamily="18" charset="0"/>
                </a:rPr>
                <a:t>电纳</a:t>
              </a:r>
            </a:p>
          </p:txBody>
        </p:sp>
        <p:sp>
          <p:nvSpPr>
            <p:cNvPr id="88112" name="Rectangle 48"/>
            <p:cNvSpPr>
              <a:spLocks noChangeArrowheads="1"/>
            </p:cNvSpPr>
            <p:nvPr/>
          </p:nvSpPr>
          <p:spPr bwMode="auto">
            <a:xfrm>
              <a:off x="3752" y="2360"/>
              <a:ext cx="160" cy="192"/>
            </a:xfrm>
            <a:prstGeom prst="rect">
              <a:avLst/>
            </a:prstGeom>
            <a:solidFill>
              <a:srgbClr val="FFFFCC"/>
            </a:solidFill>
            <a:ln>
              <a:noFill/>
            </a:ln>
            <a:effectLst/>
            <a:extLs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88113" name="Group 49"/>
          <p:cNvGrpSpPr>
            <a:grpSpLocks/>
          </p:cNvGrpSpPr>
          <p:nvPr/>
        </p:nvGrpSpPr>
        <p:grpSpPr bwMode="auto">
          <a:xfrm>
            <a:off x="755650" y="657225"/>
            <a:ext cx="3252788" cy="2209800"/>
            <a:chOff x="3264" y="624"/>
            <a:chExt cx="2049" cy="1392"/>
          </a:xfrm>
        </p:grpSpPr>
        <p:graphicFrame>
          <p:nvGraphicFramePr>
            <p:cNvPr id="88114" name="Object 50"/>
            <p:cNvGraphicFramePr>
              <a:graphicFrameLocks noChangeAspect="1"/>
            </p:cNvGraphicFramePr>
            <p:nvPr/>
          </p:nvGraphicFramePr>
          <p:xfrm>
            <a:off x="3497" y="624"/>
            <a:ext cx="151" cy="319"/>
          </p:xfrm>
          <a:graphic>
            <a:graphicData uri="http://schemas.openxmlformats.org/presentationml/2006/ole">
              <mc:AlternateContent xmlns:mc="http://schemas.openxmlformats.org/markup-compatibility/2006">
                <mc:Choice xmlns:v="urn:schemas-microsoft-com:vml" Requires="v">
                  <p:oleObj spid="_x0000_s189604" name="公式" r:id="rId4" imgW="126720" imgH="266400" progId="Equation.3">
                    <p:embed/>
                  </p:oleObj>
                </mc:Choice>
                <mc:Fallback>
                  <p:oleObj name="公式" r:id="rId4" imgW="126720" imgH="266400" progId="Equation.3">
                    <p:embed/>
                    <p:pic>
                      <p:nvPicPr>
                        <p:cNvPr id="88114"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7" y="624"/>
                          <a:ext cx="151"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15" name="Text Box 51"/>
            <p:cNvSpPr txBox="1">
              <a:spLocks noChangeArrowheads="1"/>
            </p:cNvSpPr>
            <p:nvPr/>
          </p:nvSpPr>
          <p:spPr bwMode="auto">
            <a:xfrm>
              <a:off x="3936" y="1392"/>
              <a:ext cx="576"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a:latin typeface="Times New Roman" panose="02020603050405020304" pitchFamily="18" charset="0"/>
                </a:rPr>
                <a:t>j</a:t>
              </a:r>
              <a:r>
                <a:rPr kumimoji="1" lang="en-US" altLang="zh-CN" sz="2400" b="1" i="1">
                  <a:latin typeface="Times New Roman" panose="02020603050405020304" pitchFamily="18" charset="0"/>
                  <a:sym typeface="Symbol" panose="05050102010706020507" pitchFamily="18" charset="2"/>
                </a:rPr>
                <a:t></a:t>
              </a:r>
              <a:r>
                <a:rPr kumimoji="1" lang="en-US" altLang="zh-CN" sz="2400" b="1" i="1">
                  <a:latin typeface="Times New Roman" panose="02020603050405020304" pitchFamily="18" charset="0"/>
                </a:rPr>
                <a:t>L</a:t>
              </a:r>
            </a:p>
          </p:txBody>
        </p:sp>
        <p:graphicFrame>
          <p:nvGraphicFramePr>
            <p:cNvPr id="88116" name="Object 52"/>
            <p:cNvGraphicFramePr>
              <a:graphicFrameLocks noChangeAspect="1"/>
            </p:cNvGraphicFramePr>
            <p:nvPr/>
          </p:nvGraphicFramePr>
          <p:xfrm>
            <a:off x="3307" y="1344"/>
            <a:ext cx="197" cy="336"/>
          </p:xfrm>
          <a:graphic>
            <a:graphicData uri="http://schemas.openxmlformats.org/presentationml/2006/ole">
              <mc:AlternateContent xmlns:mc="http://schemas.openxmlformats.org/markup-compatibility/2006">
                <mc:Choice xmlns:v="urn:schemas-microsoft-com:vml" Requires="v">
                  <p:oleObj spid="_x0000_s189605" name="公式" r:id="rId6" imgW="164880" imgH="279360" progId="Equation.3">
                    <p:embed/>
                  </p:oleObj>
                </mc:Choice>
                <mc:Fallback>
                  <p:oleObj name="公式" r:id="rId6" imgW="164880" imgH="279360" progId="Equation.3">
                    <p:embed/>
                    <p:pic>
                      <p:nvPicPr>
                        <p:cNvPr id="88116" name="Object 5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7" y="1344"/>
                          <a:ext cx="197"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17" name="Object 53"/>
            <p:cNvGraphicFramePr>
              <a:graphicFrameLocks noChangeAspect="1"/>
            </p:cNvGraphicFramePr>
            <p:nvPr/>
          </p:nvGraphicFramePr>
          <p:xfrm>
            <a:off x="4480" y="1017"/>
            <a:ext cx="222" cy="381"/>
          </p:xfrm>
          <a:graphic>
            <a:graphicData uri="http://schemas.openxmlformats.org/presentationml/2006/ole">
              <mc:AlternateContent xmlns:mc="http://schemas.openxmlformats.org/markup-compatibility/2006">
                <mc:Choice xmlns:v="urn:schemas-microsoft-com:vml" Requires="v">
                  <p:oleObj spid="_x0000_s189606" name="公式" r:id="rId8" imgW="177480" imgH="304560" progId="Equation.3">
                    <p:embed/>
                  </p:oleObj>
                </mc:Choice>
                <mc:Fallback>
                  <p:oleObj name="公式" r:id="rId8" imgW="177480" imgH="304560" progId="Equation.3">
                    <p:embed/>
                    <p:pic>
                      <p:nvPicPr>
                        <p:cNvPr id="88117" name="Object 5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0" y="1017"/>
                          <a:ext cx="222" cy="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18" name="Object 54"/>
            <p:cNvGraphicFramePr>
              <a:graphicFrameLocks noChangeAspect="1"/>
            </p:cNvGraphicFramePr>
            <p:nvPr/>
          </p:nvGraphicFramePr>
          <p:xfrm>
            <a:off x="5084" y="1042"/>
            <a:ext cx="229" cy="365"/>
          </p:xfrm>
          <a:graphic>
            <a:graphicData uri="http://schemas.openxmlformats.org/presentationml/2006/ole">
              <mc:AlternateContent xmlns:mc="http://schemas.openxmlformats.org/markup-compatibility/2006">
                <mc:Choice xmlns:v="urn:schemas-microsoft-com:vml" Requires="v">
                  <p:oleObj spid="_x0000_s189607" name="公式" r:id="rId10" imgW="190440" imgH="304560" progId="Equation.3">
                    <p:embed/>
                  </p:oleObj>
                </mc:Choice>
                <mc:Fallback>
                  <p:oleObj name="公式" r:id="rId10" imgW="190440" imgH="304560" progId="Equation.3">
                    <p:embed/>
                    <p:pic>
                      <p:nvPicPr>
                        <p:cNvPr id="88118" name="Object 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84" y="1042"/>
                          <a:ext cx="229"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19" name="Object 55"/>
            <p:cNvGraphicFramePr>
              <a:graphicFrameLocks noChangeAspect="1"/>
            </p:cNvGraphicFramePr>
            <p:nvPr/>
          </p:nvGraphicFramePr>
          <p:xfrm>
            <a:off x="4416" y="1307"/>
            <a:ext cx="467" cy="544"/>
          </p:xfrm>
          <a:graphic>
            <a:graphicData uri="http://schemas.openxmlformats.org/presentationml/2006/ole">
              <mc:AlternateContent xmlns:mc="http://schemas.openxmlformats.org/markup-compatibility/2006">
                <mc:Choice xmlns:v="urn:schemas-microsoft-com:vml" Requires="v">
                  <p:oleObj spid="_x0000_s189608" name="公式" r:id="rId12" imgW="368280" imgH="431640" progId="Equation.3">
                    <p:embed/>
                  </p:oleObj>
                </mc:Choice>
                <mc:Fallback>
                  <p:oleObj name="公式" r:id="rId12" imgW="368280" imgH="431640" progId="Equation.3">
                    <p:embed/>
                    <p:pic>
                      <p:nvPicPr>
                        <p:cNvPr id="88119" name="Object 5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16" y="1307"/>
                          <a:ext cx="467" cy="5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20" name="Line 56"/>
            <p:cNvSpPr>
              <a:spLocks noChangeShapeType="1"/>
            </p:cNvSpPr>
            <p:nvPr/>
          </p:nvSpPr>
          <p:spPr bwMode="auto">
            <a:xfrm>
              <a:off x="4848" y="1516"/>
              <a:ext cx="221" cy="1"/>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21" name="Line 57"/>
            <p:cNvSpPr>
              <a:spLocks noChangeShapeType="1"/>
            </p:cNvSpPr>
            <p:nvPr/>
          </p:nvSpPr>
          <p:spPr bwMode="auto">
            <a:xfrm flipV="1">
              <a:off x="4848" y="1609"/>
              <a:ext cx="221" cy="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122" name="Freeform 58"/>
            <p:cNvSpPr>
              <a:spLocks noChangeArrowheads="1"/>
            </p:cNvSpPr>
            <p:nvPr/>
          </p:nvSpPr>
          <p:spPr bwMode="auto">
            <a:xfrm>
              <a:off x="4956" y="1068"/>
              <a:ext cx="1" cy="448"/>
            </a:xfrm>
            <a:custGeom>
              <a:avLst/>
              <a:gdLst>
                <a:gd name="T0" fmla="*/ 0 w 1"/>
                <a:gd name="T1" fmla="*/ 0 h 448"/>
                <a:gd name="T2" fmla="*/ 0 w 1"/>
                <a:gd name="T3" fmla="*/ 22 h 448"/>
                <a:gd name="T4" fmla="*/ 0 w 1"/>
                <a:gd name="T5" fmla="*/ 448 h 448"/>
              </a:gdLst>
              <a:ahLst/>
              <a:cxnLst>
                <a:cxn ang="0">
                  <a:pos x="T0" y="T1"/>
                </a:cxn>
                <a:cxn ang="0">
                  <a:pos x="T2" y="T3"/>
                </a:cxn>
                <a:cxn ang="0">
                  <a:pos x="T4" y="T5"/>
                </a:cxn>
              </a:cxnLst>
              <a:rect l="0" t="0" r="r" b="b"/>
              <a:pathLst>
                <a:path w="1" h="448">
                  <a:moveTo>
                    <a:pt x="0" y="0"/>
                  </a:moveTo>
                  <a:lnTo>
                    <a:pt x="0" y="22"/>
                  </a:lnTo>
                  <a:lnTo>
                    <a:pt x="0" y="448"/>
                  </a:lnTo>
                </a:path>
              </a:pathLst>
            </a:custGeom>
            <a:solidFill>
              <a:srgbClr val="FFFFFF"/>
            </a:solidFill>
            <a:ln w="19050" cmpd="sng">
              <a:solidFill>
                <a:srgbClr val="000000"/>
              </a:solidFill>
              <a:round/>
              <a:headEnd/>
              <a:tailEnd/>
            </a:ln>
          </p:spPr>
          <p:txBody>
            <a:bodyPr/>
            <a:lstStyle/>
            <a:p>
              <a:endParaRPr lang="zh-CN" altLang="en-US"/>
            </a:p>
          </p:txBody>
        </p:sp>
        <p:sp>
          <p:nvSpPr>
            <p:cNvPr id="88123" name="Freeform 59"/>
            <p:cNvSpPr>
              <a:spLocks noChangeArrowheads="1"/>
            </p:cNvSpPr>
            <p:nvPr/>
          </p:nvSpPr>
          <p:spPr bwMode="auto">
            <a:xfrm>
              <a:off x="4955" y="1608"/>
              <a:ext cx="1" cy="388"/>
            </a:xfrm>
            <a:custGeom>
              <a:avLst/>
              <a:gdLst>
                <a:gd name="T0" fmla="*/ 0 w 1"/>
                <a:gd name="T1" fmla="*/ 0 h 388"/>
                <a:gd name="T2" fmla="*/ 1 w 1"/>
                <a:gd name="T3" fmla="*/ 388 h 388"/>
                <a:gd name="T4" fmla="*/ 1 w 1"/>
                <a:gd name="T5" fmla="*/ 382 h 388"/>
              </a:gdLst>
              <a:ahLst/>
              <a:cxnLst>
                <a:cxn ang="0">
                  <a:pos x="T0" y="T1"/>
                </a:cxn>
                <a:cxn ang="0">
                  <a:pos x="T2" y="T3"/>
                </a:cxn>
                <a:cxn ang="0">
                  <a:pos x="T4" y="T5"/>
                </a:cxn>
              </a:cxnLst>
              <a:rect l="0" t="0" r="r" b="b"/>
              <a:pathLst>
                <a:path w="1" h="388">
                  <a:moveTo>
                    <a:pt x="0" y="0"/>
                  </a:moveTo>
                  <a:lnTo>
                    <a:pt x="1" y="388"/>
                  </a:lnTo>
                  <a:lnTo>
                    <a:pt x="1" y="382"/>
                  </a:lnTo>
                </a:path>
              </a:pathLst>
            </a:custGeom>
            <a:solidFill>
              <a:srgbClr val="FFFFFF"/>
            </a:solidFill>
            <a:ln w="19050" cmpd="sng">
              <a:solidFill>
                <a:srgbClr val="000000"/>
              </a:solidFill>
              <a:round/>
              <a:headEnd/>
              <a:tailEnd/>
            </a:ln>
          </p:spPr>
          <p:txBody>
            <a:bodyPr/>
            <a:lstStyle/>
            <a:p>
              <a:endParaRPr lang="zh-CN" altLang="en-US"/>
            </a:p>
          </p:txBody>
        </p:sp>
        <p:sp>
          <p:nvSpPr>
            <p:cNvPr id="88124" name="Rectangle 60"/>
            <p:cNvSpPr>
              <a:spLocks noChangeArrowheads="1"/>
            </p:cNvSpPr>
            <p:nvPr/>
          </p:nvSpPr>
          <p:spPr bwMode="auto">
            <a:xfrm rot="10800000">
              <a:off x="3792" y="1408"/>
              <a:ext cx="102" cy="272"/>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88125" name="Freeform 61"/>
            <p:cNvSpPr>
              <a:spLocks/>
            </p:cNvSpPr>
            <p:nvPr/>
          </p:nvSpPr>
          <p:spPr bwMode="auto">
            <a:xfrm>
              <a:off x="3432" y="1984"/>
              <a:ext cx="1518" cy="6"/>
            </a:xfrm>
            <a:custGeom>
              <a:avLst/>
              <a:gdLst>
                <a:gd name="T0" fmla="*/ 1518 w 1518"/>
                <a:gd name="T1" fmla="*/ 6 h 6"/>
                <a:gd name="T2" fmla="*/ 0 w 1518"/>
                <a:gd name="T3" fmla="*/ 0 h 6"/>
              </a:gdLst>
              <a:ahLst/>
              <a:cxnLst>
                <a:cxn ang="0">
                  <a:pos x="T0" y="T1"/>
                </a:cxn>
                <a:cxn ang="0">
                  <a:pos x="T2" y="T3"/>
                </a:cxn>
              </a:cxnLst>
              <a:rect l="0" t="0" r="r" b="b"/>
              <a:pathLst>
                <a:path w="1518" h="6">
                  <a:moveTo>
                    <a:pt x="1518" y="6"/>
                  </a:moveTo>
                  <a:lnTo>
                    <a:pt x="0" y="0"/>
                  </a:lnTo>
                </a:path>
              </a:pathLst>
            </a:custGeom>
            <a:noFill/>
            <a:ln w="19050" cmpd="sng">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88126" name="Text Box 62"/>
            <p:cNvSpPr txBox="1">
              <a:spLocks noChangeArrowheads="1"/>
            </p:cNvSpPr>
            <p:nvPr/>
          </p:nvSpPr>
          <p:spPr bwMode="auto">
            <a:xfrm>
              <a:off x="3552" y="1392"/>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88127" name="Line 63"/>
            <p:cNvSpPr>
              <a:spLocks noChangeShapeType="1"/>
            </p:cNvSpPr>
            <p:nvPr/>
          </p:nvSpPr>
          <p:spPr bwMode="auto">
            <a:xfrm>
              <a:off x="3408" y="960"/>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8128" name="Group 64"/>
            <p:cNvGrpSpPr>
              <a:grpSpLocks/>
            </p:cNvGrpSpPr>
            <p:nvPr/>
          </p:nvGrpSpPr>
          <p:grpSpPr bwMode="auto">
            <a:xfrm rot="5400000">
              <a:off x="4205" y="1507"/>
              <a:ext cx="384" cy="57"/>
              <a:chOff x="576" y="711"/>
              <a:chExt cx="384" cy="57"/>
            </a:xfrm>
          </p:grpSpPr>
          <p:sp>
            <p:nvSpPr>
              <p:cNvPr id="88129" name="Freeform 65"/>
              <p:cNvSpPr>
                <a:spLocks/>
              </p:cNvSpPr>
              <p:nvPr/>
            </p:nvSpPr>
            <p:spPr bwMode="auto">
              <a:xfrm>
                <a:off x="576" y="711"/>
                <a:ext cx="98" cy="57"/>
              </a:xfrm>
              <a:custGeom>
                <a:avLst/>
                <a:gdLst>
                  <a:gd name="T0" fmla="*/ 0 w 98"/>
                  <a:gd name="T1" fmla="*/ 57 h 57"/>
                  <a:gd name="T2" fmla="*/ 18 w 98"/>
                  <a:gd name="T3" fmla="*/ 14 h 57"/>
                  <a:gd name="T4" fmla="*/ 47 w 98"/>
                  <a:gd name="T5" fmla="*/ 0 h 57"/>
                  <a:gd name="T6" fmla="*/ 80 w 98"/>
                  <a:gd name="T7" fmla="*/ 14 h 57"/>
                  <a:gd name="T8" fmla="*/ 98 w 98"/>
                  <a:gd name="T9" fmla="*/ 48 h 57"/>
                </a:gdLst>
                <a:ahLst/>
                <a:cxnLst>
                  <a:cxn ang="0">
                    <a:pos x="T0" y="T1"/>
                  </a:cxn>
                  <a:cxn ang="0">
                    <a:pos x="T2" y="T3"/>
                  </a:cxn>
                  <a:cxn ang="0">
                    <a:pos x="T4" y="T5"/>
                  </a:cxn>
                  <a:cxn ang="0">
                    <a:pos x="T6" y="T7"/>
                  </a:cxn>
                  <a:cxn ang="0">
                    <a:pos x="T8" y="T9"/>
                  </a:cxn>
                </a:cxnLst>
                <a:rect l="0" t="0" r="r" b="b"/>
                <a:pathLst>
                  <a:path w="98" h="57">
                    <a:moveTo>
                      <a:pt x="0" y="57"/>
                    </a:moveTo>
                    <a:cubicBezTo>
                      <a:pt x="3" y="50"/>
                      <a:pt x="10" y="23"/>
                      <a:pt x="18" y="14"/>
                    </a:cubicBezTo>
                    <a:cubicBezTo>
                      <a:pt x="26" y="5"/>
                      <a:pt x="37" y="0"/>
                      <a:pt x="47" y="0"/>
                    </a:cubicBezTo>
                    <a:cubicBezTo>
                      <a:pt x="57" y="0"/>
                      <a:pt x="71" y="6"/>
                      <a:pt x="80" y="14"/>
                    </a:cubicBezTo>
                    <a:cubicBezTo>
                      <a:pt x="89" y="22"/>
                      <a:pt x="94" y="42"/>
                      <a:pt x="98" y="48"/>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8130" name="Freeform 66"/>
              <p:cNvSpPr>
                <a:spLocks/>
              </p:cNvSpPr>
              <p:nvPr/>
            </p:nvSpPr>
            <p:spPr bwMode="auto">
              <a:xfrm>
                <a:off x="674" y="711"/>
                <a:ext cx="95" cy="51"/>
              </a:xfrm>
              <a:custGeom>
                <a:avLst/>
                <a:gdLst>
                  <a:gd name="T0" fmla="*/ 0 w 121"/>
                  <a:gd name="T1" fmla="*/ 54 h 54"/>
                  <a:gd name="T2" fmla="*/ 24 w 121"/>
                  <a:gd name="T3" fmla="*/ 15 h 54"/>
                  <a:gd name="T4" fmla="*/ 66 w 121"/>
                  <a:gd name="T5" fmla="*/ 0 h 54"/>
                  <a:gd name="T6" fmla="*/ 103 w 121"/>
                  <a:gd name="T7" fmla="*/ 15 h 54"/>
                  <a:gd name="T8" fmla="*/ 121 w 121"/>
                  <a:gd name="T9" fmla="*/ 51 h 54"/>
                </a:gdLst>
                <a:ahLst/>
                <a:cxnLst>
                  <a:cxn ang="0">
                    <a:pos x="T0" y="T1"/>
                  </a:cxn>
                  <a:cxn ang="0">
                    <a:pos x="T2" y="T3"/>
                  </a:cxn>
                  <a:cxn ang="0">
                    <a:pos x="T4" y="T5"/>
                  </a:cxn>
                  <a:cxn ang="0">
                    <a:pos x="T6" y="T7"/>
                  </a:cxn>
                  <a:cxn ang="0">
                    <a:pos x="T8" y="T9"/>
                  </a:cxn>
                </a:cxnLst>
                <a:rect l="0" t="0" r="r" b="b"/>
                <a:pathLst>
                  <a:path w="121" h="54">
                    <a:moveTo>
                      <a:pt x="0" y="54"/>
                    </a:moveTo>
                    <a:cubicBezTo>
                      <a:pt x="4" y="47"/>
                      <a:pt x="13" y="24"/>
                      <a:pt x="24" y="15"/>
                    </a:cubicBezTo>
                    <a:cubicBezTo>
                      <a:pt x="35" y="6"/>
                      <a:pt x="53" y="0"/>
                      <a:pt x="66" y="0"/>
                    </a:cubicBezTo>
                    <a:cubicBezTo>
                      <a:pt x="79" y="0"/>
                      <a:pt x="94" y="7"/>
                      <a:pt x="103" y="15"/>
                    </a:cubicBezTo>
                    <a:cubicBezTo>
                      <a:pt x="112" y="23"/>
                      <a:pt x="117" y="44"/>
                      <a:pt x="121"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8131" name="Freeform 67"/>
              <p:cNvSpPr>
                <a:spLocks/>
              </p:cNvSpPr>
              <p:nvPr/>
            </p:nvSpPr>
            <p:spPr bwMode="auto">
              <a:xfrm>
                <a:off x="769" y="711"/>
                <a:ext cx="94" cy="48"/>
              </a:xfrm>
              <a:custGeom>
                <a:avLst/>
                <a:gdLst>
                  <a:gd name="T0" fmla="*/ 0 w 119"/>
                  <a:gd name="T1" fmla="*/ 51 h 51"/>
                  <a:gd name="T2" fmla="*/ 17 w 119"/>
                  <a:gd name="T3" fmla="*/ 15 h 51"/>
                  <a:gd name="T4" fmla="*/ 59 w 119"/>
                  <a:gd name="T5" fmla="*/ 0 h 51"/>
                  <a:gd name="T6" fmla="*/ 96 w 119"/>
                  <a:gd name="T7" fmla="*/ 15 h 51"/>
                  <a:gd name="T8" fmla="*/ 119 w 119"/>
                  <a:gd name="T9" fmla="*/ 51 h 51"/>
                </a:gdLst>
                <a:ahLst/>
                <a:cxnLst>
                  <a:cxn ang="0">
                    <a:pos x="T0" y="T1"/>
                  </a:cxn>
                  <a:cxn ang="0">
                    <a:pos x="T2" y="T3"/>
                  </a:cxn>
                  <a:cxn ang="0">
                    <a:pos x="T4" y="T5"/>
                  </a:cxn>
                  <a:cxn ang="0">
                    <a:pos x="T6" y="T7"/>
                  </a:cxn>
                  <a:cxn ang="0">
                    <a:pos x="T8" y="T9"/>
                  </a:cxn>
                </a:cxnLst>
                <a:rect l="0" t="0" r="r" b="b"/>
                <a:pathLst>
                  <a:path w="119" h="51">
                    <a:moveTo>
                      <a:pt x="0" y="51"/>
                    </a:moveTo>
                    <a:cubicBezTo>
                      <a:pt x="3" y="45"/>
                      <a:pt x="7" y="24"/>
                      <a:pt x="17" y="15"/>
                    </a:cubicBezTo>
                    <a:cubicBezTo>
                      <a:pt x="27" y="6"/>
                      <a:pt x="46" y="0"/>
                      <a:pt x="59" y="0"/>
                    </a:cubicBezTo>
                    <a:cubicBezTo>
                      <a:pt x="72" y="0"/>
                      <a:pt x="86" y="7"/>
                      <a:pt x="96" y="15"/>
                    </a:cubicBezTo>
                    <a:cubicBezTo>
                      <a:pt x="106" y="23"/>
                      <a:pt x="114" y="44"/>
                      <a:pt x="119" y="51"/>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88132" name="Freeform 68"/>
              <p:cNvSpPr>
                <a:spLocks/>
              </p:cNvSpPr>
              <p:nvPr/>
            </p:nvSpPr>
            <p:spPr bwMode="auto">
              <a:xfrm>
                <a:off x="863" y="711"/>
                <a:ext cx="97" cy="54"/>
              </a:xfrm>
              <a:custGeom>
                <a:avLst/>
                <a:gdLst>
                  <a:gd name="T0" fmla="*/ 0 w 123"/>
                  <a:gd name="T1" fmla="*/ 51 h 57"/>
                  <a:gd name="T2" fmla="*/ 23 w 123"/>
                  <a:gd name="T3" fmla="*/ 15 h 57"/>
                  <a:gd name="T4" fmla="*/ 65 w 123"/>
                  <a:gd name="T5" fmla="*/ 0 h 57"/>
                  <a:gd name="T6" fmla="*/ 102 w 123"/>
                  <a:gd name="T7" fmla="*/ 15 h 57"/>
                  <a:gd name="T8" fmla="*/ 123 w 123"/>
                  <a:gd name="T9" fmla="*/ 57 h 57"/>
                </a:gdLst>
                <a:ahLst/>
                <a:cxnLst>
                  <a:cxn ang="0">
                    <a:pos x="T0" y="T1"/>
                  </a:cxn>
                  <a:cxn ang="0">
                    <a:pos x="T2" y="T3"/>
                  </a:cxn>
                  <a:cxn ang="0">
                    <a:pos x="T4" y="T5"/>
                  </a:cxn>
                  <a:cxn ang="0">
                    <a:pos x="T6" y="T7"/>
                  </a:cxn>
                  <a:cxn ang="0">
                    <a:pos x="T8" y="T9"/>
                  </a:cxn>
                </a:cxnLst>
                <a:rect l="0" t="0" r="r" b="b"/>
                <a:pathLst>
                  <a:path w="123" h="57">
                    <a:moveTo>
                      <a:pt x="0" y="51"/>
                    </a:moveTo>
                    <a:cubicBezTo>
                      <a:pt x="3" y="45"/>
                      <a:pt x="12" y="24"/>
                      <a:pt x="23" y="15"/>
                    </a:cubicBezTo>
                    <a:cubicBezTo>
                      <a:pt x="34" y="6"/>
                      <a:pt x="52" y="0"/>
                      <a:pt x="65" y="0"/>
                    </a:cubicBezTo>
                    <a:cubicBezTo>
                      <a:pt x="78" y="0"/>
                      <a:pt x="92" y="6"/>
                      <a:pt x="102" y="15"/>
                    </a:cubicBezTo>
                    <a:cubicBezTo>
                      <a:pt x="112" y="24"/>
                      <a:pt x="119" y="48"/>
                      <a:pt x="123" y="57"/>
                    </a:cubicBez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88133" name="Text Box 69"/>
            <p:cNvSpPr txBox="1">
              <a:spLocks noChangeArrowheads="1"/>
            </p:cNvSpPr>
            <p:nvPr/>
          </p:nvSpPr>
          <p:spPr bwMode="auto">
            <a:xfrm>
              <a:off x="3271" y="1084"/>
              <a:ext cx="225"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Times New Roman" panose="02020603050405020304" pitchFamily="18" charset="0"/>
                </a:rPr>
                <a:t>+</a:t>
              </a:r>
            </a:p>
          </p:txBody>
        </p:sp>
        <p:sp>
          <p:nvSpPr>
            <p:cNvPr id="88134" name="Text Box 70"/>
            <p:cNvSpPr txBox="1">
              <a:spLocks noChangeArrowheads="1"/>
            </p:cNvSpPr>
            <p:nvPr/>
          </p:nvSpPr>
          <p:spPr bwMode="auto">
            <a:xfrm>
              <a:off x="3264" y="1708"/>
              <a:ext cx="212"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a:latin typeface="宋体" panose="02010600030101010101" pitchFamily="2" charset="-122"/>
                </a:rPr>
                <a:t>-</a:t>
              </a:r>
              <a:endParaRPr kumimoji="1" lang="en-US" altLang="zh-CN" sz="2400" b="1">
                <a:latin typeface="Times New Roman" panose="02020603050405020304" pitchFamily="18" charset="0"/>
              </a:endParaRPr>
            </a:p>
          </p:txBody>
        </p:sp>
        <p:sp>
          <p:nvSpPr>
            <p:cNvPr id="88135" name="Freeform 71"/>
            <p:cNvSpPr>
              <a:spLocks/>
            </p:cNvSpPr>
            <p:nvPr/>
          </p:nvSpPr>
          <p:spPr bwMode="auto">
            <a:xfrm>
              <a:off x="3402" y="1074"/>
              <a:ext cx="1554" cy="6"/>
            </a:xfrm>
            <a:custGeom>
              <a:avLst/>
              <a:gdLst>
                <a:gd name="T0" fmla="*/ 1554 w 1554"/>
                <a:gd name="T1" fmla="*/ 6 h 6"/>
                <a:gd name="T2" fmla="*/ 0 w 1554"/>
                <a:gd name="T3" fmla="*/ 0 h 6"/>
              </a:gdLst>
              <a:ahLst/>
              <a:cxnLst>
                <a:cxn ang="0">
                  <a:pos x="T0" y="T1"/>
                </a:cxn>
                <a:cxn ang="0">
                  <a:pos x="T2" y="T3"/>
                </a:cxn>
              </a:cxnLst>
              <a:rect l="0" t="0" r="r" b="b"/>
              <a:pathLst>
                <a:path w="1554" h="6">
                  <a:moveTo>
                    <a:pt x="1554" y="6"/>
                  </a:moveTo>
                  <a:lnTo>
                    <a:pt x="0" y="0"/>
                  </a:lnTo>
                </a:path>
              </a:pathLst>
            </a:custGeom>
            <a:noFill/>
            <a:ln w="1905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136" name="Oval 72"/>
            <p:cNvSpPr>
              <a:spLocks noChangeArrowheads="1"/>
            </p:cNvSpPr>
            <p:nvPr/>
          </p:nvSpPr>
          <p:spPr bwMode="auto">
            <a:xfrm>
              <a:off x="3360" y="1948"/>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137" name="Oval 73"/>
            <p:cNvSpPr>
              <a:spLocks noChangeArrowheads="1"/>
            </p:cNvSpPr>
            <p:nvPr/>
          </p:nvSpPr>
          <p:spPr bwMode="auto">
            <a:xfrm>
              <a:off x="3340" y="1036"/>
              <a:ext cx="68" cy="68"/>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138" name="Freeform 74"/>
            <p:cNvSpPr>
              <a:spLocks/>
            </p:cNvSpPr>
            <p:nvPr/>
          </p:nvSpPr>
          <p:spPr bwMode="auto">
            <a:xfrm>
              <a:off x="3840" y="1080"/>
              <a:ext cx="1" cy="336"/>
            </a:xfrm>
            <a:custGeom>
              <a:avLst/>
              <a:gdLst>
                <a:gd name="T0" fmla="*/ 0 w 1"/>
                <a:gd name="T1" fmla="*/ 0 h 336"/>
                <a:gd name="T2" fmla="*/ 0 w 1"/>
                <a:gd name="T3" fmla="*/ 336 h 336"/>
              </a:gdLst>
              <a:ahLst/>
              <a:cxnLst>
                <a:cxn ang="0">
                  <a:pos x="T0" y="T1"/>
                </a:cxn>
                <a:cxn ang="0">
                  <a:pos x="T2" y="T3"/>
                </a:cxn>
              </a:cxnLst>
              <a:rect l="0" t="0" r="r" b="b"/>
              <a:pathLst>
                <a:path w="1" h="336">
                  <a:moveTo>
                    <a:pt x="0" y="0"/>
                  </a:moveTo>
                  <a:lnTo>
                    <a:pt x="0" y="336"/>
                  </a:lnTo>
                </a:path>
              </a:pathLst>
            </a:custGeom>
            <a:noFill/>
            <a:ln w="1905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139" name="Freeform 75"/>
            <p:cNvSpPr>
              <a:spLocks/>
            </p:cNvSpPr>
            <p:nvPr/>
          </p:nvSpPr>
          <p:spPr bwMode="auto">
            <a:xfrm>
              <a:off x="3840" y="1680"/>
              <a:ext cx="1" cy="312"/>
            </a:xfrm>
            <a:custGeom>
              <a:avLst/>
              <a:gdLst>
                <a:gd name="T0" fmla="*/ 0 w 1"/>
                <a:gd name="T1" fmla="*/ 0 h 312"/>
                <a:gd name="T2" fmla="*/ 0 w 1"/>
                <a:gd name="T3" fmla="*/ 312 h 312"/>
              </a:gdLst>
              <a:ahLst/>
              <a:cxnLst>
                <a:cxn ang="0">
                  <a:pos x="T0" y="T1"/>
                </a:cxn>
                <a:cxn ang="0">
                  <a:pos x="T2" y="T3"/>
                </a:cxn>
              </a:cxnLst>
              <a:rect l="0" t="0" r="r" b="b"/>
              <a:pathLst>
                <a:path w="1" h="312">
                  <a:moveTo>
                    <a:pt x="0" y="0"/>
                  </a:moveTo>
                  <a:lnTo>
                    <a:pt x="0" y="312"/>
                  </a:lnTo>
                </a:path>
              </a:pathLst>
            </a:custGeom>
            <a:noFill/>
            <a:ln w="1905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140" name="Freeform 76"/>
            <p:cNvSpPr>
              <a:spLocks/>
            </p:cNvSpPr>
            <p:nvPr/>
          </p:nvSpPr>
          <p:spPr bwMode="auto">
            <a:xfrm>
              <a:off x="4368" y="1074"/>
              <a:ext cx="1" cy="270"/>
            </a:xfrm>
            <a:custGeom>
              <a:avLst/>
              <a:gdLst>
                <a:gd name="T0" fmla="*/ 0 w 1"/>
                <a:gd name="T1" fmla="*/ 0 h 270"/>
                <a:gd name="T2" fmla="*/ 1 w 1"/>
                <a:gd name="T3" fmla="*/ 270 h 270"/>
              </a:gdLst>
              <a:ahLst/>
              <a:cxnLst>
                <a:cxn ang="0">
                  <a:pos x="T0" y="T1"/>
                </a:cxn>
                <a:cxn ang="0">
                  <a:pos x="T2" y="T3"/>
                </a:cxn>
              </a:cxnLst>
              <a:rect l="0" t="0" r="r" b="b"/>
              <a:pathLst>
                <a:path w="1" h="270">
                  <a:moveTo>
                    <a:pt x="0" y="0"/>
                  </a:moveTo>
                  <a:lnTo>
                    <a:pt x="1" y="270"/>
                  </a:lnTo>
                </a:path>
              </a:pathLst>
            </a:custGeom>
            <a:noFill/>
            <a:ln w="1905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141" name="Freeform 77"/>
            <p:cNvSpPr>
              <a:spLocks/>
            </p:cNvSpPr>
            <p:nvPr/>
          </p:nvSpPr>
          <p:spPr bwMode="auto">
            <a:xfrm>
              <a:off x="4368" y="1728"/>
              <a:ext cx="1" cy="264"/>
            </a:xfrm>
            <a:custGeom>
              <a:avLst/>
              <a:gdLst>
                <a:gd name="T0" fmla="*/ 0 w 1"/>
                <a:gd name="T1" fmla="*/ 0 h 264"/>
                <a:gd name="T2" fmla="*/ 0 w 1"/>
                <a:gd name="T3" fmla="*/ 264 h 264"/>
              </a:gdLst>
              <a:ahLst/>
              <a:cxnLst>
                <a:cxn ang="0">
                  <a:pos x="T0" y="T1"/>
                </a:cxn>
                <a:cxn ang="0">
                  <a:pos x="T2" y="T3"/>
                </a:cxn>
              </a:cxnLst>
              <a:rect l="0" t="0" r="r" b="b"/>
              <a:pathLst>
                <a:path w="1" h="264">
                  <a:moveTo>
                    <a:pt x="0" y="0"/>
                  </a:moveTo>
                  <a:lnTo>
                    <a:pt x="0" y="264"/>
                  </a:lnTo>
                </a:path>
              </a:pathLst>
            </a:custGeom>
            <a:noFill/>
            <a:ln w="19050" cap="flat"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142" name="Line 78"/>
            <p:cNvSpPr>
              <a:spLocks noChangeShapeType="1"/>
            </p:cNvSpPr>
            <p:nvPr/>
          </p:nvSpPr>
          <p:spPr bwMode="auto">
            <a:xfrm rot="5400000">
              <a:off x="3792" y="1296"/>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43" name="Line 79"/>
            <p:cNvSpPr>
              <a:spLocks noChangeShapeType="1"/>
            </p:cNvSpPr>
            <p:nvPr/>
          </p:nvSpPr>
          <p:spPr bwMode="auto">
            <a:xfrm rot="5400000">
              <a:off x="4320" y="1296"/>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44" name="Line 80"/>
            <p:cNvSpPr>
              <a:spLocks noChangeShapeType="1"/>
            </p:cNvSpPr>
            <p:nvPr/>
          </p:nvSpPr>
          <p:spPr bwMode="auto">
            <a:xfrm rot="5400000">
              <a:off x="4896" y="1296"/>
              <a:ext cx="288" cy="0"/>
            </a:xfrm>
            <a:prstGeom prst="line">
              <a:avLst/>
            </a:prstGeom>
            <a:noFill/>
            <a:ln w="9525">
              <a:solidFill>
                <a:srgbClr val="FF0000"/>
              </a:solidFill>
              <a:round/>
              <a:headEnd/>
              <a:tailEnd type="stealth"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88145" name="Object 81"/>
            <p:cNvGraphicFramePr>
              <a:graphicFrameLocks noChangeAspect="1"/>
            </p:cNvGraphicFramePr>
            <p:nvPr/>
          </p:nvGraphicFramePr>
          <p:xfrm>
            <a:off x="3988" y="1042"/>
            <a:ext cx="229" cy="365"/>
          </p:xfrm>
          <a:graphic>
            <a:graphicData uri="http://schemas.openxmlformats.org/presentationml/2006/ole">
              <mc:AlternateContent xmlns:mc="http://schemas.openxmlformats.org/markup-compatibility/2006">
                <mc:Choice xmlns:v="urn:schemas-microsoft-com:vml" Requires="v">
                  <p:oleObj spid="_x0000_s189609" name="公式" r:id="rId14" imgW="190440" imgH="304560" progId="Equation.3">
                    <p:embed/>
                  </p:oleObj>
                </mc:Choice>
                <mc:Fallback>
                  <p:oleObj name="公式" r:id="rId14" imgW="190440" imgH="304560" progId="Equation.3">
                    <p:embed/>
                    <p:pic>
                      <p:nvPicPr>
                        <p:cNvPr id="88145" name="Object 8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88" y="1042"/>
                          <a:ext cx="229"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88146" name="Object 82"/>
          <p:cNvGraphicFramePr>
            <a:graphicFrameLocks noChangeAspect="1"/>
          </p:cNvGraphicFramePr>
          <p:nvPr/>
        </p:nvGraphicFramePr>
        <p:xfrm>
          <a:off x="5105400" y="2212975"/>
          <a:ext cx="2235200" cy="784225"/>
        </p:xfrm>
        <a:graphic>
          <a:graphicData uri="http://schemas.openxmlformats.org/presentationml/2006/ole">
            <mc:AlternateContent xmlns:mc="http://schemas.openxmlformats.org/markup-compatibility/2006">
              <mc:Choice xmlns:v="urn:schemas-microsoft-com:vml" Requires="v">
                <p:oleObj spid="_x0000_s189610" name="公式" r:id="rId16" imgW="1117440" imgH="393480" progId="Equation.3">
                  <p:embed/>
                </p:oleObj>
              </mc:Choice>
              <mc:Fallback>
                <p:oleObj name="公式" r:id="rId16" imgW="1117440" imgH="393480" progId="Equation.3">
                  <p:embed/>
                  <p:pic>
                    <p:nvPicPr>
                      <p:cNvPr id="88146" name="Object 8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105400" y="2212975"/>
                        <a:ext cx="2235200"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47" name="Object 83"/>
          <p:cNvGraphicFramePr>
            <a:graphicFrameLocks noChangeAspect="1"/>
          </p:cNvGraphicFramePr>
          <p:nvPr/>
        </p:nvGraphicFramePr>
        <p:xfrm>
          <a:off x="5067300" y="1243013"/>
          <a:ext cx="2590800" cy="1041400"/>
        </p:xfrm>
        <a:graphic>
          <a:graphicData uri="http://schemas.openxmlformats.org/presentationml/2006/ole">
            <mc:AlternateContent xmlns:mc="http://schemas.openxmlformats.org/markup-compatibility/2006">
              <mc:Choice xmlns:v="urn:schemas-microsoft-com:vml" Requires="v">
                <p:oleObj spid="_x0000_s189611" name="公式" r:id="rId18" imgW="1295280" imgH="520560" progId="Equation.3">
                  <p:embed/>
                </p:oleObj>
              </mc:Choice>
              <mc:Fallback>
                <p:oleObj name="公式" r:id="rId18" imgW="1295280" imgH="520560" progId="Equation.3">
                  <p:embed/>
                  <p:pic>
                    <p:nvPicPr>
                      <p:cNvPr id="88147" name="Object 8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67300" y="1243013"/>
                        <a:ext cx="25908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48" name="Object 84"/>
          <p:cNvGraphicFramePr>
            <a:graphicFrameLocks noChangeAspect="1"/>
          </p:cNvGraphicFramePr>
          <p:nvPr>
            <p:extLst>
              <p:ext uri="{D42A27DB-BD31-4B8C-83A1-F6EECF244321}">
                <p14:modId xmlns:p14="http://schemas.microsoft.com/office/powerpoint/2010/main" val="3613967613"/>
              </p:ext>
            </p:extLst>
          </p:nvPr>
        </p:nvGraphicFramePr>
        <p:xfrm>
          <a:off x="5207000" y="2998788"/>
          <a:ext cx="1879600" cy="457200"/>
        </p:xfrm>
        <a:graphic>
          <a:graphicData uri="http://schemas.openxmlformats.org/presentationml/2006/ole">
            <mc:AlternateContent xmlns:mc="http://schemas.openxmlformats.org/markup-compatibility/2006">
              <mc:Choice xmlns:v="urn:schemas-microsoft-com:vml" Requires="v">
                <p:oleObj spid="_x0000_s189612" name="Equation" r:id="rId20" imgW="939600" imgH="228600" progId="Equation.DSMT4">
                  <p:embed/>
                </p:oleObj>
              </mc:Choice>
              <mc:Fallback>
                <p:oleObj name="Equation" r:id="rId20" imgW="939600" imgH="228600" progId="Equation.DSMT4">
                  <p:embed/>
                  <p:pic>
                    <p:nvPicPr>
                      <p:cNvPr id="88148" name="Object 84"/>
                      <p:cNvPicPr>
                        <a:picLocks noChangeAspect="1" noChangeArrowheads="1"/>
                      </p:cNvPicPr>
                      <p:nvPr/>
                    </p:nvPicPr>
                    <p:blipFill>
                      <a:blip r:embed="rId21"/>
                      <a:srcRect/>
                      <a:stretch>
                        <a:fillRect/>
                      </a:stretch>
                    </p:blipFill>
                    <p:spPr bwMode="auto">
                      <a:xfrm>
                        <a:off x="5207000" y="2998788"/>
                        <a:ext cx="1879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8149" name="Object 85"/>
          <p:cNvGraphicFramePr>
            <a:graphicFrameLocks noChangeAspect="1"/>
          </p:cNvGraphicFramePr>
          <p:nvPr/>
        </p:nvGraphicFramePr>
        <p:xfrm>
          <a:off x="5195888" y="3509963"/>
          <a:ext cx="1165225" cy="401637"/>
        </p:xfrm>
        <a:graphic>
          <a:graphicData uri="http://schemas.openxmlformats.org/presentationml/2006/ole">
            <mc:AlternateContent xmlns:mc="http://schemas.openxmlformats.org/markup-compatibility/2006">
              <mc:Choice xmlns:v="urn:schemas-microsoft-com:vml" Requires="v">
                <p:oleObj spid="_x0000_s189613" name="公式" r:id="rId22" imgW="583920" imgH="203040" progId="Equation.3">
                  <p:embed/>
                </p:oleObj>
              </mc:Choice>
              <mc:Fallback>
                <p:oleObj name="公式" r:id="rId22" imgW="583920" imgH="203040" progId="Equation.3">
                  <p:embed/>
                  <p:pic>
                    <p:nvPicPr>
                      <p:cNvPr id="88149" name="Object 8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195888" y="3509963"/>
                        <a:ext cx="1165225" cy="401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50" name="Rectangle 86"/>
          <p:cNvSpPr>
            <a:spLocks noChangeArrowheads="1"/>
          </p:cNvSpPr>
          <p:nvPr/>
        </p:nvSpPr>
        <p:spPr bwMode="auto">
          <a:xfrm>
            <a:off x="3606800" y="641350"/>
            <a:ext cx="1108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solidFill>
                  <a:srgbClr val="FF0000"/>
                </a:solidFill>
                <a:latin typeface="Times New Roman" panose="02020603050405020304" pitchFamily="18" charset="0"/>
              </a:rPr>
              <a:t>复导纳</a:t>
            </a:r>
          </a:p>
        </p:txBody>
      </p:sp>
      <p:graphicFrame>
        <p:nvGraphicFramePr>
          <p:cNvPr id="88151" name="Object 87"/>
          <p:cNvGraphicFramePr>
            <a:graphicFrameLocks noChangeAspect="1"/>
          </p:cNvGraphicFramePr>
          <p:nvPr/>
        </p:nvGraphicFramePr>
        <p:xfrm>
          <a:off x="714375" y="3744913"/>
          <a:ext cx="3576638" cy="754062"/>
        </p:xfrm>
        <a:graphic>
          <a:graphicData uri="http://schemas.openxmlformats.org/presentationml/2006/ole">
            <mc:AlternateContent xmlns:mc="http://schemas.openxmlformats.org/markup-compatibility/2006">
              <mc:Choice xmlns:v="urn:schemas-microsoft-com:vml" Requires="v">
                <p:oleObj spid="_x0000_s189614" name="公式" r:id="rId24" imgW="1676160" imgH="355320" progId="Equation.3">
                  <p:embed/>
                </p:oleObj>
              </mc:Choice>
              <mc:Fallback>
                <p:oleObj name="公式" r:id="rId24" imgW="1676160" imgH="355320" progId="Equation.3">
                  <p:embed/>
                  <p:pic>
                    <p:nvPicPr>
                      <p:cNvPr id="88151" name="Object 8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14375" y="3744913"/>
                        <a:ext cx="3576638" cy="754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8152" name="Group 88"/>
          <p:cNvGrpSpPr>
            <a:grpSpLocks/>
          </p:cNvGrpSpPr>
          <p:nvPr/>
        </p:nvGrpSpPr>
        <p:grpSpPr bwMode="auto">
          <a:xfrm>
            <a:off x="5930900" y="4559300"/>
            <a:ext cx="2139950" cy="2057400"/>
            <a:chOff x="3271" y="2544"/>
            <a:chExt cx="1348" cy="1296"/>
          </a:xfrm>
        </p:grpSpPr>
        <p:sp>
          <p:nvSpPr>
            <p:cNvPr id="88153" name="Line 89"/>
            <p:cNvSpPr>
              <a:spLocks noChangeShapeType="1"/>
            </p:cNvSpPr>
            <p:nvPr/>
          </p:nvSpPr>
          <p:spPr bwMode="auto">
            <a:xfrm>
              <a:off x="3271" y="3312"/>
              <a:ext cx="10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54" name="Line 90"/>
            <p:cNvSpPr>
              <a:spLocks noChangeShapeType="1"/>
            </p:cNvSpPr>
            <p:nvPr/>
          </p:nvSpPr>
          <p:spPr bwMode="auto">
            <a:xfrm flipV="1">
              <a:off x="4327" y="2544"/>
              <a:ext cx="0" cy="7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55" name="Line 91"/>
            <p:cNvSpPr>
              <a:spLocks noChangeShapeType="1"/>
            </p:cNvSpPr>
            <p:nvPr/>
          </p:nvSpPr>
          <p:spPr bwMode="auto">
            <a:xfrm flipH="1">
              <a:off x="3271" y="2544"/>
              <a:ext cx="1056" cy="7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8156" name="Freeform 92"/>
            <p:cNvSpPr>
              <a:spLocks/>
            </p:cNvSpPr>
            <p:nvPr/>
          </p:nvSpPr>
          <p:spPr bwMode="auto">
            <a:xfrm>
              <a:off x="3415" y="3204"/>
              <a:ext cx="60" cy="108"/>
            </a:xfrm>
            <a:custGeom>
              <a:avLst/>
              <a:gdLst>
                <a:gd name="T0" fmla="*/ 0 w 60"/>
                <a:gd name="T1" fmla="*/ 0 h 108"/>
                <a:gd name="T2" fmla="*/ 60 w 60"/>
                <a:gd name="T3" fmla="*/ 108 h 108"/>
              </a:gdLst>
              <a:ahLst/>
              <a:cxnLst>
                <a:cxn ang="0">
                  <a:pos x="T0" y="T1"/>
                </a:cxn>
                <a:cxn ang="0">
                  <a:pos x="T2" y="T3"/>
                </a:cxn>
              </a:cxnLst>
              <a:rect l="0" t="0" r="r" b="b"/>
              <a:pathLst>
                <a:path w="60" h="108">
                  <a:moveTo>
                    <a:pt x="0" y="0"/>
                  </a:moveTo>
                  <a:cubicBezTo>
                    <a:pt x="41" y="27"/>
                    <a:pt x="60" y="55"/>
                    <a:pt x="60" y="108"/>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88157" name="Text Box 93"/>
            <p:cNvSpPr txBox="1">
              <a:spLocks noChangeArrowheads="1"/>
            </p:cNvSpPr>
            <p:nvPr/>
          </p:nvSpPr>
          <p:spPr bwMode="auto">
            <a:xfrm>
              <a:off x="3511" y="2640"/>
              <a:ext cx="31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|Y|</a:t>
              </a:r>
            </a:p>
          </p:txBody>
        </p:sp>
        <p:sp>
          <p:nvSpPr>
            <p:cNvPr id="88158" name="Text Box 94"/>
            <p:cNvSpPr txBox="1">
              <a:spLocks noChangeArrowheads="1"/>
            </p:cNvSpPr>
            <p:nvPr/>
          </p:nvSpPr>
          <p:spPr bwMode="auto">
            <a:xfrm>
              <a:off x="3751" y="3312"/>
              <a:ext cx="25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G</a:t>
              </a:r>
            </a:p>
          </p:txBody>
        </p:sp>
        <p:sp>
          <p:nvSpPr>
            <p:cNvPr id="88159" name="Text Box 95"/>
            <p:cNvSpPr txBox="1">
              <a:spLocks noChangeArrowheads="1"/>
            </p:cNvSpPr>
            <p:nvPr/>
          </p:nvSpPr>
          <p:spPr bwMode="auto">
            <a:xfrm>
              <a:off x="4375" y="2832"/>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B</a:t>
              </a:r>
            </a:p>
          </p:txBody>
        </p:sp>
        <p:sp>
          <p:nvSpPr>
            <p:cNvPr id="88160" name="Text Box 96"/>
            <p:cNvSpPr txBox="1">
              <a:spLocks noChangeArrowheads="1"/>
            </p:cNvSpPr>
            <p:nvPr/>
          </p:nvSpPr>
          <p:spPr bwMode="auto">
            <a:xfrm>
              <a:off x="3463" y="3024"/>
              <a:ext cx="37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i="1">
                  <a:latin typeface="Symbol" panose="05050102010706020507" pitchFamily="18" charset="2"/>
                </a:rPr>
                <a:t>j</a:t>
              </a:r>
              <a:r>
                <a:rPr kumimoji="1" lang="en-US" altLang="zh-CN" sz="2400" b="1">
                  <a:latin typeface="Symbol" panose="05050102010706020507" pitchFamily="18" charset="2"/>
                  <a:sym typeface="Symbol" panose="05050102010706020507" pitchFamily="18" charset="2"/>
                </a:rPr>
                <a:t></a:t>
              </a:r>
              <a:endParaRPr kumimoji="1" lang="en-US" altLang="zh-CN" sz="2400" b="1">
                <a:latin typeface="Times New Roman" panose="02020603050405020304" pitchFamily="18" charset="0"/>
              </a:endParaRPr>
            </a:p>
          </p:txBody>
        </p:sp>
        <p:sp>
          <p:nvSpPr>
            <p:cNvPr id="88161" name="Text Box 97"/>
            <p:cNvSpPr txBox="1">
              <a:spLocks noChangeArrowheads="1"/>
            </p:cNvSpPr>
            <p:nvPr/>
          </p:nvSpPr>
          <p:spPr bwMode="auto">
            <a:xfrm>
              <a:off x="3415" y="3552"/>
              <a:ext cx="1081"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导纳三角形</a:t>
              </a:r>
            </a:p>
          </p:txBody>
        </p:sp>
        <p:sp>
          <p:nvSpPr>
            <p:cNvPr id="88162" name="Freeform 98"/>
            <p:cNvSpPr>
              <a:spLocks/>
            </p:cNvSpPr>
            <p:nvPr/>
          </p:nvSpPr>
          <p:spPr bwMode="auto">
            <a:xfrm>
              <a:off x="4183" y="3168"/>
              <a:ext cx="144" cy="144"/>
            </a:xfrm>
            <a:custGeom>
              <a:avLst/>
              <a:gdLst>
                <a:gd name="T0" fmla="*/ 96 w 96"/>
                <a:gd name="T1" fmla="*/ 0 h 144"/>
                <a:gd name="T2" fmla="*/ 0 w 96"/>
                <a:gd name="T3" fmla="*/ 0 h 144"/>
                <a:gd name="T4" fmla="*/ 0 w 96"/>
                <a:gd name="T5" fmla="*/ 144 h 144"/>
              </a:gdLst>
              <a:ahLst/>
              <a:cxnLst>
                <a:cxn ang="0">
                  <a:pos x="T0" y="T1"/>
                </a:cxn>
                <a:cxn ang="0">
                  <a:pos x="T2" y="T3"/>
                </a:cxn>
                <a:cxn ang="0">
                  <a:pos x="T4" y="T5"/>
                </a:cxn>
              </a:cxnLst>
              <a:rect l="0" t="0" r="r" b="b"/>
              <a:pathLst>
                <a:path w="96" h="144">
                  <a:moveTo>
                    <a:pt x="96" y="0"/>
                  </a:moveTo>
                  <a:lnTo>
                    <a:pt x="0" y="0"/>
                  </a:lnTo>
                  <a:lnTo>
                    <a:pt x="0" y="144"/>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88163" name="Text Box 99"/>
          <p:cNvSpPr txBox="1">
            <a:spLocks noChangeArrowheads="1"/>
          </p:cNvSpPr>
          <p:nvPr/>
        </p:nvSpPr>
        <p:spPr bwMode="auto">
          <a:xfrm>
            <a:off x="3873500" y="4864100"/>
            <a:ext cx="1349375" cy="457200"/>
          </a:xfrm>
          <a:prstGeom prst="rect">
            <a:avLst/>
          </a:prstGeom>
          <a:solidFill>
            <a:srgbClr val="FFFF00"/>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zh-CN" altLang="en-US" sz="2400" b="1">
                <a:latin typeface="Times New Roman" panose="02020603050405020304" pitchFamily="18" charset="0"/>
              </a:rPr>
              <a:t>单位：</a:t>
            </a:r>
            <a:r>
              <a:rPr kumimoji="1" lang="en-US" altLang="zh-CN" sz="2400" b="1">
                <a:latin typeface="Times New Roman" panose="02020603050405020304" pitchFamily="18" charset="0"/>
              </a:rPr>
              <a:t>S</a:t>
            </a:r>
          </a:p>
        </p:txBody>
      </p:sp>
      <p:graphicFrame>
        <p:nvGraphicFramePr>
          <p:cNvPr id="88164" name="Object 100"/>
          <p:cNvGraphicFramePr>
            <a:graphicFrameLocks noChangeAspect="1"/>
          </p:cNvGraphicFramePr>
          <p:nvPr/>
        </p:nvGraphicFramePr>
        <p:xfrm>
          <a:off x="1160463" y="4775200"/>
          <a:ext cx="1536700" cy="1258888"/>
        </p:xfrm>
        <a:graphic>
          <a:graphicData uri="http://schemas.openxmlformats.org/presentationml/2006/ole">
            <mc:AlternateContent xmlns:mc="http://schemas.openxmlformats.org/markup-compatibility/2006">
              <mc:Choice xmlns:v="urn:schemas-microsoft-com:vml" Requires="v">
                <p:oleObj spid="_x0000_s189615" name="公式" r:id="rId26" imgW="774360" imgH="634680" progId="Equation.3">
                  <p:embed/>
                </p:oleObj>
              </mc:Choice>
              <mc:Fallback>
                <p:oleObj name="公式" r:id="rId26" imgW="774360" imgH="634680" progId="Equation.3">
                  <p:embed/>
                  <p:pic>
                    <p:nvPicPr>
                      <p:cNvPr id="88164" name="Object 100"/>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160463" y="4775200"/>
                        <a:ext cx="1536700" cy="1258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8165" name="AutoShape 101"/>
          <p:cNvSpPr>
            <a:spLocks/>
          </p:cNvSpPr>
          <p:nvPr/>
        </p:nvSpPr>
        <p:spPr bwMode="auto">
          <a:xfrm>
            <a:off x="977900" y="5003800"/>
            <a:ext cx="152400" cy="914400"/>
          </a:xfrm>
          <a:prstGeom prst="leftBrace">
            <a:avLst>
              <a:gd name="adj1" fmla="val 50000"/>
              <a:gd name="adj2" fmla="val 50000"/>
            </a:avLst>
          </a:prstGeom>
          <a:noFill/>
          <a:ln w="25400">
            <a:solidFill>
              <a:srgbClr val="FF00FF"/>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8166" name="Text Box 102"/>
          <p:cNvSpPr txBox="1">
            <a:spLocks noChangeArrowheads="1"/>
          </p:cNvSpPr>
          <p:nvPr/>
        </p:nvSpPr>
        <p:spPr bwMode="auto">
          <a:xfrm>
            <a:off x="2397125" y="4910138"/>
            <a:ext cx="14160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rPr>
              <a:t>导纳的模</a:t>
            </a:r>
          </a:p>
        </p:txBody>
      </p:sp>
      <p:sp>
        <p:nvSpPr>
          <p:cNvPr id="88167" name="Text Box 103"/>
          <p:cNvSpPr txBox="1">
            <a:spLocks noChangeArrowheads="1"/>
          </p:cNvSpPr>
          <p:nvPr/>
        </p:nvSpPr>
        <p:spPr bwMode="auto">
          <a:xfrm>
            <a:off x="2816225" y="5570538"/>
            <a:ext cx="11080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latin typeface="Times New Roman" panose="02020603050405020304" pitchFamily="18" charset="0"/>
                <a:sym typeface="Symbol" panose="05050102010706020507" pitchFamily="18" charset="2"/>
              </a:rPr>
              <a:t>导纳角</a:t>
            </a:r>
          </a:p>
        </p:txBody>
      </p:sp>
      <p:graphicFrame>
        <p:nvGraphicFramePr>
          <p:cNvPr id="88168" name="Object 104"/>
          <p:cNvGraphicFramePr>
            <a:graphicFrameLocks noChangeAspect="1"/>
          </p:cNvGraphicFramePr>
          <p:nvPr/>
        </p:nvGraphicFramePr>
        <p:xfrm>
          <a:off x="4643438" y="260350"/>
          <a:ext cx="2822575" cy="1025525"/>
        </p:xfrm>
        <a:graphic>
          <a:graphicData uri="http://schemas.openxmlformats.org/presentationml/2006/ole">
            <mc:AlternateContent xmlns:mc="http://schemas.openxmlformats.org/markup-compatibility/2006">
              <mc:Choice xmlns:v="urn:schemas-microsoft-com:vml" Requires="v">
                <p:oleObj spid="_x0000_s189616" name="公式" r:id="rId28" imgW="1358640" imgH="495000" progId="Equation.3">
                  <p:embed/>
                </p:oleObj>
              </mc:Choice>
              <mc:Fallback>
                <p:oleObj name="公式" r:id="rId28" imgW="1358640" imgH="495000" progId="Equation.3">
                  <p:embed/>
                  <p:pic>
                    <p:nvPicPr>
                      <p:cNvPr id="88168" name="Object 104"/>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643438" y="260350"/>
                        <a:ext cx="2822575" cy="102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8104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88113"/>
                                        </p:tgtEl>
                                        <p:attrNameLst>
                                          <p:attrName>style.visibility</p:attrName>
                                        </p:attrNameLst>
                                      </p:cBhvr>
                                      <p:to>
                                        <p:strVal val="visible"/>
                                      </p:to>
                                    </p:set>
                                    <p:animEffect transition="in" filter="wipe(left)">
                                      <p:cBhvr>
                                        <p:cTn id="7" dur="500"/>
                                        <p:tgtEl>
                                          <p:spTgt spid="881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8150">
                                            <p:txEl>
                                              <p:pRg st="0" end="0"/>
                                            </p:txEl>
                                          </p:spTgt>
                                        </p:tgtEl>
                                        <p:attrNameLst>
                                          <p:attrName>style.visibility</p:attrName>
                                        </p:attrNameLst>
                                      </p:cBhvr>
                                      <p:to>
                                        <p:strVal val="visible"/>
                                      </p:to>
                                    </p:set>
                                    <p:animEffect transition="in" filter="wipe(left)">
                                      <p:cBhvr>
                                        <p:cTn id="12" dur="500"/>
                                        <p:tgtEl>
                                          <p:spTgt spid="88150">
                                            <p:txEl>
                                              <p:pRg st="0" end="0"/>
                                            </p:txEl>
                                          </p:spTgt>
                                        </p:tgtEl>
                                      </p:cBhvr>
                                    </p:animEffect>
                                  </p:childTnLst>
                                </p:cTn>
                              </p:par>
                            </p:childTnLst>
                          </p:cTn>
                        </p:par>
                        <p:par>
                          <p:cTn id="13" fill="hold" nodeType="afterGroup">
                            <p:stCondLst>
                              <p:cond delay="500"/>
                            </p:stCondLst>
                            <p:childTnLst>
                              <p:par>
                                <p:cTn id="14" presetID="12" presetClass="entr" presetSubtype="1" fill="hold" nodeType="afterEffect">
                                  <p:stCondLst>
                                    <p:cond delay="0"/>
                                  </p:stCondLst>
                                  <p:childTnLst>
                                    <p:set>
                                      <p:cBhvr>
                                        <p:cTn id="15" dur="1" fill="hold">
                                          <p:stCondLst>
                                            <p:cond delay="0"/>
                                          </p:stCondLst>
                                        </p:cTn>
                                        <p:tgtEl>
                                          <p:spTgt spid="88168"/>
                                        </p:tgtEl>
                                        <p:attrNameLst>
                                          <p:attrName>style.visibility</p:attrName>
                                        </p:attrNameLst>
                                      </p:cBhvr>
                                      <p:to>
                                        <p:strVal val="visible"/>
                                      </p:to>
                                    </p:set>
                                    <p:animEffect transition="in" filter="slide(fromTop)">
                                      <p:cBhvr>
                                        <p:cTn id="16" dur="500"/>
                                        <p:tgtEl>
                                          <p:spTgt spid="8816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2" presetClass="entr" presetSubtype="1" fill="hold" nodeType="clickEffect">
                                  <p:stCondLst>
                                    <p:cond delay="0"/>
                                  </p:stCondLst>
                                  <p:childTnLst>
                                    <p:set>
                                      <p:cBhvr>
                                        <p:cTn id="20" dur="1" fill="hold">
                                          <p:stCondLst>
                                            <p:cond delay="0"/>
                                          </p:stCondLst>
                                        </p:cTn>
                                        <p:tgtEl>
                                          <p:spTgt spid="88147"/>
                                        </p:tgtEl>
                                        <p:attrNameLst>
                                          <p:attrName>style.visibility</p:attrName>
                                        </p:attrNameLst>
                                      </p:cBhvr>
                                      <p:to>
                                        <p:strVal val="visible"/>
                                      </p:to>
                                    </p:set>
                                    <p:animEffect transition="in" filter="slide(fromTop)">
                                      <p:cBhvr>
                                        <p:cTn id="21" dur="500"/>
                                        <p:tgtEl>
                                          <p:spTgt spid="8814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2" presetClass="entr" presetSubtype="1" fill="hold" nodeType="clickEffect">
                                  <p:stCondLst>
                                    <p:cond delay="0"/>
                                  </p:stCondLst>
                                  <p:childTnLst>
                                    <p:set>
                                      <p:cBhvr>
                                        <p:cTn id="25" dur="1" fill="hold">
                                          <p:stCondLst>
                                            <p:cond delay="0"/>
                                          </p:stCondLst>
                                        </p:cTn>
                                        <p:tgtEl>
                                          <p:spTgt spid="88146"/>
                                        </p:tgtEl>
                                        <p:attrNameLst>
                                          <p:attrName>style.visibility</p:attrName>
                                        </p:attrNameLst>
                                      </p:cBhvr>
                                      <p:to>
                                        <p:strVal val="visible"/>
                                      </p:to>
                                    </p:set>
                                    <p:animEffect transition="in" filter="slide(fromTop)">
                                      <p:cBhvr>
                                        <p:cTn id="26" dur="500"/>
                                        <p:tgtEl>
                                          <p:spTgt spid="8814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1" fill="hold" nodeType="clickEffect">
                                  <p:stCondLst>
                                    <p:cond delay="0"/>
                                  </p:stCondLst>
                                  <p:childTnLst>
                                    <p:set>
                                      <p:cBhvr>
                                        <p:cTn id="30" dur="1" fill="hold">
                                          <p:stCondLst>
                                            <p:cond delay="0"/>
                                          </p:stCondLst>
                                        </p:cTn>
                                        <p:tgtEl>
                                          <p:spTgt spid="88148"/>
                                        </p:tgtEl>
                                        <p:attrNameLst>
                                          <p:attrName>style.visibility</p:attrName>
                                        </p:attrNameLst>
                                      </p:cBhvr>
                                      <p:to>
                                        <p:strVal val="visible"/>
                                      </p:to>
                                    </p:set>
                                    <p:animEffect transition="in" filter="slide(fromTop)">
                                      <p:cBhvr>
                                        <p:cTn id="31" dur="500"/>
                                        <p:tgtEl>
                                          <p:spTgt spid="88148"/>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1" fill="hold" nodeType="clickEffect">
                                  <p:stCondLst>
                                    <p:cond delay="0"/>
                                  </p:stCondLst>
                                  <p:childTnLst>
                                    <p:set>
                                      <p:cBhvr>
                                        <p:cTn id="35" dur="1" fill="hold">
                                          <p:stCondLst>
                                            <p:cond delay="0"/>
                                          </p:stCondLst>
                                        </p:cTn>
                                        <p:tgtEl>
                                          <p:spTgt spid="88149"/>
                                        </p:tgtEl>
                                        <p:attrNameLst>
                                          <p:attrName>style.visibility</p:attrName>
                                        </p:attrNameLst>
                                      </p:cBhvr>
                                      <p:to>
                                        <p:strVal val="visible"/>
                                      </p:to>
                                    </p:set>
                                    <p:animEffect transition="in" filter="slide(fromTop)">
                                      <p:cBhvr>
                                        <p:cTn id="36" dur="500"/>
                                        <p:tgtEl>
                                          <p:spTgt spid="88149"/>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88107"/>
                                        </p:tgtEl>
                                        <p:attrNameLst>
                                          <p:attrName>style.visibility</p:attrName>
                                        </p:attrNameLst>
                                      </p:cBhvr>
                                      <p:to>
                                        <p:strVal val="visible"/>
                                      </p:to>
                                    </p:set>
                                    <p:animEffect transition="in" filter="wipe(left)">
                                      <p:cBhvr>
                                        <p:cTn id="41" dur="500"/>
                                        <p:tgtEl>
                                          <p:spTgt spid="88107"/>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3" presetClass="entr" presetSubtype="10" fill="hold" nodeType="clickEffect">
                                  <p:stCondLst>
                                    <p:cond delay="0"/>
                                  </p:stCondLst>
                                  <p:childTnLst>
                                    <p:set>
                                      <p:cBhvr>
                                        <p:cTn id="45" dur="1" fill="hold">
                                          <p:stCondLst>
                                            <p:cond delay="0"/>
                                          </p:stCondLst>
                                        </p:cTn>
                                        <p:tgtEl>
                                          <p:spTgt spid="88151"/>
                                        </p:tgtEl>
                                        <p:attrNameLst>
                                          <p:attrName>style.visibility</p:attrName>
                                        </p:attrNameLst>
                                      </p:cBhvr>
                                      <p:to>
                                        <p:strVal val="visible"/>
                                      </p:to>
                                    </p:set>
                                    <p:animEffect transition="in" filter="blinds(horizontal)">
                                      <p:cBhvr>
                                        <p:cTn id="46" dur="500"/>
                                        <p:tgtEl>
                                          <p:spTgt spid="8815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9" presetClass="entr" presetSubtype="0" fill="hold" nodeType="clickEffect">
                                  <p:stCondLst>
                                    <p:cond delay="0"/>
                                  </p:stCondLst>
                                  <p:childTnLst>
                                    <p:set>
                                      <p:cBhvr>
                                        <p:cTn id="50" dur="1" fill="hold">
                                          <p:stCondLst>
                                            <p:cond delay="0"/>
                                          </p:stCondLst>
                                        </p:cTn>
                                        <p:tgtEl>
                                          <p:spTgt spid="88164"/>
                                        </p:tgtEl>
                                        <p:attrNameLst>
                                          <p:attrName>style.visibility</p:attrName>
                                        </p:attrNameLst>
                                      </p:cBhvr>
                                      <p:to>
                                        <p:strVal val="visible"/>
                                      </p:to>
                                    </p:set>
                                    <p:animEffect transition="in" filter="dissolve">
                                      <p:cBhvr>
                                        <p:cTn id="51" dur="500"/>
                                        <p:tgtEl>
                                          <p:spTgt spid="88164"/>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88166">
                                            <p:txEl>
                                              <p:pRg st="0" end="0"/>
                                            </p:txEl>
                                          </p:spTgt>
                                        </p:tgtEl>
                                        <p:attrNameLst>
                                          <p:attrName>style.visibility</p:attrName>
                                        </p:attrNameLst>
                                      </p:cBhvr>
                                      <p:to>
                                        <p:strVal val="visible"/>
                                      </p:to>
                                    </p:set>
                                    <p:animEffect transition="in" filter="wipe(left)">
                                      <p:cBhvr>
                                        <p:cTn id="56" dur="500"/>
                                        <p:tgtEl>
                                          <p:spTgt spid="88166">
                                            <p:txEl>
                                              <p:pRg st="0" end="0"/>
                                            </p:txEl>
                                          </p:spTgt>
                                        </p:tgtEl>
                                      </p:cBhvr>
                                    </p:animEffect>
                                  </p:childTnLst>
                                </p:cTn>
                              </p:par>
                            </p:childTnLst>
                          </p:cTn>
                        </p:par>
                        <p:par>
                          <p:cTn id="57" fill="hold" nodeType="afterGroup">
                            <p:stCondLst>
                              <p:cond delay="500"/>
                            </p:stCondLst>
                            <p:childTnLst>
                              <p:par>
                                <p:cTn id="58" presetID="2" presetClass="entr" presetSubtype="8" fill="hold" nodeType="afterEffect">
                                  <p:stCondLst>
                                    <p:cond delay="0"/>
                                  </p:stCondLst>
                                  <p:childTnLst>
                                    <p:set>
                                      <p:cBhvr>
                                        <p:cTn id="59" dur="1" fill="hold">
                                          <p:stCondLst>
                                            <p:cond delay="0"/>
                                          </p:stCondLst>
                                        </p:cTn>
                                        <p:tgtEl>
                                          <p:spTgt spid="88165"/>
                                        </p:tgtEl>
                                        <p:attrNameLst>
                                          <p:attrName>style.visibility</p:attrName>
                                        </p:attrNameLst>
                                      </p:cBhvr>
                                      <p:to>
                                        <p:strVal val="visible"/>
                                      </p:to>
                                    </p:set>
                                    <p:anim calcmode="lin" valueType="num">
                                      <p:cBhvr additive="base">
                                        <p:cTn id="60" dur="500" fill="hold"/>
                                        <p:tgtEl>
                                          <p:spTgt spid="88165"/>
                                        </p:tgtEl>
                                        <p:attrNameLst>
                                          <p:attrName>ppt_x</p:attrName>
                                        </p:attrNameLst>
                                      </p:cBhvr>
                                      <p:tavLst>
                                        <p:tav tm="0">
                                          <p:val>
                                            <p:strVal val="0-#ppt_w/2"/>
                                          </p:val>
                                        </p:tav>
                                        <p:tav tm="100000">
                                          <p:val>
                                            <p:strVal val="#ppt_x"/>
                                          </p:val>
                                        </p:tav>
                                      </p:tavLst>
                                    </p:anim>
                                    <p:anim calcmode="lin" valueType="num">
                                      <p:cBhvr additive="base">
                                        <p:cTn id="61" dur="500" fill="hold"/>
                                        <p:tgtEl>
                                          <p:spTgt spid="88165"/>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4" presetClass="entr" presetSubtype="0" fill="hold" grpId="0" nodeType="clickEffect">
                                  <p:stCondLst>
                                    <p:cond delay="0"/>
                                  </p:stCondLst>
                                  <p:childTnLst>
                                    <p:set>
                                      <p:cBhvr>
                                        <p:cTn id="65" dur="1" fill="hold">
                                          <p:stCondLst>
                                            <p:cond delay="499"/>
                                          </p:stCondLst>
                                        </p:cTn>
                                        <p:tgtEl>
                                          <p:spTgt spid="88163"/>
                                        </p:tgtEl>
                                        <p:attrNameLst>
                                          <p:attrName>style.visibility</p:attrName>
                                        </p:attrNameLst>
                                      </p:cBhvr>
                                      <p:to>
                                        <p:strVal val="visible"/>
                                      </p:to>
                                    </p:set>
                                    <p:anim to="" calcmode="lin" valueType="num">
                                      <p:cBhvr>
                                        <p:cTn id="66" dur="1" fill="hold"/>
                                        <p:tgtEl>
                                          <p:spTgt spid="88163"/>
                                        </p:tgtEl>
                                        <p:attrNameLst>
                                          <p:attrName/>
                                        </p:attrNameLst>
                                      </p:cBhvr>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88167">
                                            <p:txEl>
                                              <p:pRg st="0" end="0"/>
                                            </p:txEl>
                                          </p:spTgt>
                                        </p:tgtEl>
                                        <p:attrNameLst>
                                          <p:attrName>style.visibility</p:attrName>
                                        </p:attrNameLst>
                                      </p:cBhvr>
                                      <p:to>
                                        <p:strVal val="visible"/>
                                      </p:to>
                                    </p:set>
                                    <p:animEffect transition="in" filter="wipe(left)">
                                      <p:cBhvr>
                                        <p:cTn id="71" dur="500"/>
                                        <p:tgtEl>
                                          <p:spTgt spid="88167">
                                            <p:txEl>
                                              <p:pRg st="0" end="0"/>
                                            </p:txEl>
                                          </p:spTgt>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 presetClass="entr" presetSubtype="2" fill="hold" nodeType="clickEffect">
                                  <p:stCondLst>
                                    <p:cond delay="0"/>
                                  </p:stCondLst>
                                  <p:childTnLst>
                                    <p:set>
                                      <p:cBhvr>
                                        <p:cTn id="75" dur="1" fill="hold">
                                          <p:stCondLst>
                                            <p:cond delay="0"/>
                                          </p:stCondLst>
                                        </p:cTn>
                                        <p:tgtEl>
                                          <p:spTgt spid="88152"/>
                                        </p:tgtEl>
                                        <p:attrNameLst>
                                          <p:attrName>style.visibility</p:attrName>
                                        </p:attrNameLst>
                                      </p:cBhvr>
                                      <p:to>
                                        <p:strVal val="visible"/>
                                      </p:to>
                                    </p:set>
                                    <p:anim calcmode="lin" valueType="num">
                                      <p:cBhvr additive="base">
                                        <p:cTn id="76" dur="500" fill="hold"/>
                                        <p:tgtEl>
                                          <p:spTgt spid="88152"/>
                                        </p:tgtEl>
                                        <p:attrNameLst>
                                          <p:attrName>ppt_x</p:attrName>
                                        </p:attrNameLst>
                                      </p:cBhvr>
                                      <p:tavLst>
                                        <p:tav tm="0">
                                          <p:val>
                                            <p:strVal val="1+#ppt_w/2"/>
                                          </p:val>
                                        </p:tav>
                                        <p:tav tm="100000">
                                          <p:val>
                                            <p:strVal val="#ppt_x"/>
                                          </p:val>
                                        </p:tav>
                                      </p:tavLst>
                                    </p:anim>
                                    <p:anim calcmode="lin" valueType="num">
                                      <p:cBhvr additive="base">
                                        <p:cTn id="77" dur="500" fill="hold"/>
                                        <p:tgtEl>
                                          <p:spTgt spid="88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150" grpId="0" build="p" autoUpdateAnimBg="0"/>
      <p:bldP spid="88163" grpId="0" animBg="1" autoUpdateAnimBg="0"/>
      <p:bldP spid="88166" grpId="0" build="p" autoUpdateAnimBg="0"/>
      <p:bldP spid="88167"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838200" y="725488"/>
            <a:ext cx="3810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i="1">
                <a:latin typeface="Times New Roman" panose="02020603050405020304" pitchFamily="18" charset="0"/>
              </a:rPr>
              <a:t>Y=G+</a:t>
            </a:r>
            <a:r>
              <a:rPr kumimoji="1" lang="en-US" altLang="zh-CN" sz="2400" b="1">
                <a:latin typeface="Times New Roman" panose="02020603050405020304" pitchFamily="18" charset="0"/>
              </a:rPr>
              <a:t>j(</a:t>
            </a:r>
            <a:r>
              <a:rPr kumimoji="1" lang="en-US" altLang="zh-CN" sz="2400" b="1" i="1">
                <a:latin typeface="Symbol" panose="05050102010706020507" pitchFamily="18" charset="2"/>
              </a:rPr>
              <a:t>w</a:t>
            </a:r>
            <a:r>
              <a:rPr kumimoji="1" lang="en-US" altLang="zh-CN" sz="2400" b="1" i="1">
                <a:latin typeface="Times New Roman" panose="02020603050405020304" pitchFamily="18" charset="0"/>
              </a:rPr>
              <a:t>C</a:t>
            </a:r>
            <a:r>
              <a:rPr kumimoji="1" lang="en-US" altLang="zh-CN" sz="2400" b="1" i="1">
                <a:latin typeface="宋体" panose="02010600030101010101" pitchFamily="2" charset="-122"/>
              </a:rPr>
              <a:t>-</a:t>
            </a:r>
            <a:r>
              <a:rPr kumimoji="1" lang="en-US" altLang="zh-CN" sz="2400" b="1">
                <a:latin typeface="Times New Roman" panose="02020603050405020304" pitchFamily="18" charset="0"/>
              </a:rPr>
              <a:t>1</a:t>
            </a:r>
            <a:r>
              <a:rPr kumimoji="1" lang="en-US" altLang="zh-CN" sz="2400" b="1" i="1">
                <a:latin typeface="Times New Roman" panose="02020603050405020304" pitchFamily="18" charset="0"/>
              </a:rPr>
              <a:t>/</a:t>
            </a:r>
            <a:r>
              <a:rPr kumimoji="1" lang="en-US" altLang="zh-CN" sz="2400" b="1" i="1">
                <a:latin typeface="Symbol" panose="05050102010706020507" pitchFamily="18" charset="2"/>
              </a:rPr>
              <a:t>w</a:t>
            </a:r>
            <a:r>
              <a:rPr kumimoji="1" lang="en-US" altLang="zh-CN" sz="2400" b="1" i="1">
                <a:latin typeface="Times New Roman" panose="02020603050405020304" pitchFamily="18" charset="0"/>
              </a:rPr>
              <a:t>L</a:t>
            </a:r>
            <a:r>
              <a:rPr kumimoji="1" lang="en-US" altLang="zh-CN" sz="2400" b="1">
                <a:latin typeface="Times New Roman" panose="02020603050405020304" pitchFamily="18" charset="0"/>
              </a:rPr>
              <a:t>)</a:t>
            </a:r>
            <a:r>
              <a:rPr kumimoji="1" lang="en-US" altLang="zh-CN" sz="2400" b="1" i="1">
                <a:latin typeface="Times New Roman" panose="02020603050405020304" pitchFamily="18" charset="0"/>
              </a:rPr>
              <a:t>=|Y|∠</a:t>
            </a:r>
            <a:r>
              <a:rPr kumimoji="1" lang="en-US" altLang="zh-CN" sz="2400" b="1" i="1">
                <a:latin typeface="Symbol" panose="05050102010706020507" pitchFamily="18" charset="2"/>
              </a:rPr>
              <a:t>j</a:t>
            </a:r>
            <a:r>
              <a:rPr kumimoji="1" lang="en-US" altLang="zh-CN" sz="2400" b="1" i="1">
                <a:latin typeface="Symbol" panose="05050102010706020507" pitchFamily="18" charset="2"/>
                <a:sym typeface="Symbol" panose="05050102010706020507" pitchFamily="18" charset="2"/>
              </a:rPr>
              <a:t></a:t>
            </a:r>
            <a:endParaRPr kumimoji="1" lang="en-US" altLang="zh-CN" sz="2400" b="1">
              <a:latin typeface="Times New Roman" panose="02020603050405020304" pitchFamily="18" charset="0"/>
            </a:endParaRPr>
          </a:p>
        </p:txBody>
      </p:sp>
      <p:sp>
        <p:nvSpPr>
          <p:cNvPr id="92163" name="Text Box 3"/>
          <p:cNvSpPr txBox="1">
            <a:spLocks noChangeArrowheads="1"/>
          </p:cNvSpPr>
          <p:nvPr/>
        </p:nvSpPr>
        <p:spPr bwMode="auto">
          <a:xfrm>
            <a:off x="685800" y="1414463"/>
            <a:ext cx="7959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C</a:t>
            </a:r>
            <a:r>
              <a:rPr kumimoji="1" lang="en-US" altLang="zh-CN" sz="2400" b="1">
                <a:latin typeface="Times New Roman" panose="02020603050405020304" pitchFamily="18" charset="0"/>
              </a:rPr>
              <a:t> &gt; 1</a:t>
            </a:r>
            <a:r>
              <a:rPr kumimoji="1" lang="en-US" altLang="zh-CN" sz="2400" b="1" i="1">
                <a:latin typeface="Times New Roman" panose="02020603050405020304" pitchFamily="18" charset="0"/>
              </a:rPr>
              <a:t>/</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L</a:t>
            </a: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a:t>
            </a:r>
            <a:r>
              <a:rPr kumimoji="1" lang="en-US" altLang="zh-CN" sz="2400" b="1" i="1">
                <a:latin typeface="Times New Roman" panose="02020603050405020304" pitchFamily="18" charset="0"/>
              </a:rPr>
              <a:t>B</a:t>
            </a:r>
            <a:r>
              <a:rPr kumimoji="1" lang="en-US" altLang="zh-CN" sz="2400" b="1">
                <a:latin typeface="Times New Roman" panose="02020603050405020304" pitchFamily="18" charset="0"/>
              </a:rPr>
              <a:t>&gt;0</a:t>
            </a:r>
            <a:r>
              <a:rPr kumimoji="1" lang="zh-CN" altLang="en-US" sz="2400" b="1">
                <a:latin typeface="Times New Roman" panose="02020603050405020304" pitchFamily="18" charset="0"/>
              </a:rPr>
              <a:t>， </a:t>
            </a:r>
            <a:r>
              <a:rPr kumimoji="1" lang="en-US" altLang="zh-CN" sz="2400" b="1" i="1">
                <a:latin typeface="Symbol" panose="05050102010706020507" pitchFamily="18" charset="2"/>
              </a:rPr>
              <a:t>j</a:t>
            </a:r>
            <a:r>
              <a:rPr kumimoji="1" lang="en-US" altLang="zh-CN" sz="2400" b="1">
                <a:latin typeface="Times New Roman" panose="02020603050405020304" pitchFamily="18" charset="0"/>
              </a:rPr>
              <a:t> '&gt;0</a:t>
            </a:r>
            <a:r>
              <a:rPr kumimoji="1" lang="zh-CN" altLang="en-US" sz="2400" b="1">
                <a:latin typeface="Times New Roman" panose="02020603050405020304" pitchFamily="18" charset="0"/>
              </a:rPr>
              <a:t>，</a:t>
            </a:r>
            <a:r>
              <a:rPr kumimoji="1" lang="zh-CN" altLang="en-US" sz="2400" b="1"/>
              <a:t>电压落后电流，电路呈容性</a:t>
            </a:r>
            <a:r>
              <a:rPr kumimoji="1" lang="zh-CN" altLang="en-US" sz="2400" b="1">
                <a:latin typeface="Times New Roman" panose="02020603050405020304" pitchFamily="18" charset="0"/>
              </a:rPr>
              <a:t>；</a:t>
            </a:r>
          </a:p>
        </p:txBody>
      </p:sp>
      <p:sp>
        <p:nvSpPr>
          <p:cNvPr id="92164" name="Text Box 4"/>
          <p:cNvSpPr txBox="1">
            <a:spLocks noChangeArrowheads="1"/>
          </p:cNvSpPr>
          <p:nvPr/>
        </p:nvSpPr>
        <p:spPr bwMode="auto">
          <a:xfrm>
            <a:off x="685800" y="1989138"/>
            <a:ext cx="795972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C</a:t>
            </a:r>
            <a:r>
              <a:rPr kumimoji="1" lang="en-US" altLang="zh-CN" sz="2400" b="1">
                <a:latin typeface="Times New Roman" panose="02020603050405020304" pitchFamily="18" charset="0"/>
              </a:rPr>
              <a:t>&lt;1</a:t>
            </a:r>
            <a:r>
              <a:rPr kumimoji="1" lang="en-US" altLang="zh-CN" sz="2400" b="1" i="1">
                <a:latin typeface="Times New Roman" panose="02020603050405020304" pitchFamily="18" charset="0"/>
              </a:rPr>
              <a:t>/</a:t>
            </a:r>
            <a:r>
              <a:rPr kumimoji="1" lang="en-US" altLang="zh-CN" sz="2400" b="1" i="1">
                <a:latin typeface="Symbol" panose="05050102010706020507" pitchFamily="18" charset="2"/>
              </a:rPr>
              <a:t>w </a:t>
            </a:r>
            <a:r>
              <a:rPr kumimoji="1" lang="en-US" altLang="zh-CN" sz="2400" b="1" i="1">
                <a:latin typeface="Times New Roman" panose="02020603050405020304" pitchFamily="18" charset="0"/>
              </a:rPr>
              <a:t>L</a:t>
            </a: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a:t>
            </a:r>
            <a:r>
              <a:rPr kumimoji="1" lang="en-US" altLang="zh-CN" sz="2400" b="1" i="1">
                <a:latin typeface="Times New Roman" panose="02020603050405020304" pitchFamily="18" charset="0"/>
              </a:rPr>
              <a:t>B</a:t>
            </a:r>
            <a:r>
              <a:rPr kumimoji="1" lang="en-US" altLang="zh-CN" sz="2400" b="1">
                <a:latin typeface="Times New Roman" panose="02020603050405020304" pitchFamily="18" charset="0"/>
              </a:rPr>
              <a:t>&lt;0</a:t>
            </a:r>
            <a:r>
              <a:rPr kumimoji="1" lang="zh-CN" altLang="en-US" sz="2400" b="1">
                <a:latin typeface="Times New Roman" panose="02020603050405020304" pitchFamily="18" charset="0"/>
              </a:rPr>
              <a:t>， </a:t>
            </a:r>
            <a:r>
              <a:rPr kumimoji="1" lang="en-US" altLang="zh-CN" sz="2400" b="1" i="1">
                <a:latin typeface="Symbol" panose="05050102010706020507" pitchFamily="18" charset="2"/>
              </a:rPr>
              <a:t>j</a:t>
            </a:r>
            <a:r>
              <a:rPr kumimoji="1" lang="en-US" altLang="zh-CN" sz="2400" b="1">
                <a:latin typeface="Times New Roman" panose="02020603050405020304" pitchFamily="18" charset="0"/>
              </a:rPr>
              <a:t> '&lt;0</a:t>
            </a:r>
            <a:r>
              <a:rPr kumimoji="1" lang="zh-CN" altLang="en-US" sz="2400" b="1">
                <a:latin typeface="Times New Roman" panose="02020603050405020304" pitchFamily="18" charset="0"/>
              </a:rPr>
              <a:t>，</a:t>
            </a:r>
            <a:r>
              <a:rPr kumimoji="1" lang="zh-CN" altLang="en-US" sz="2400" b="1"/>
              <a:t>电压领先电流，电路呈感性</a:t>
            </a:r>
            <a:r>
              <a:rPr kumimoji="1" lang="zh-CN" altLang="en-US" sz="2400" b="1">
                <a:latin typeface="Times New Roman" panose="02020603050405020304" pitchFamily="18" charset="0"/>
              </a:rPr>
              <a:t>；</a:t>
            </a:r>
          </a:p>
        </p:txBody>
      </p:sp>
      <p:sp>
        <p:nvSpPr>
          <p:cNvPr id="92165" name="Text Box 5"/>
          <p:cNvSpPr txBox="1">
            <a:spLocks noChangeArrowheads="1"/>
          </p:cNvSpPr>
          <p:nvPr/>
        </p:nvSpPr>
        <p:spPr bwMode="auto">
          <a:xfrm>
            <a:off x="685800" y="2522538"/>
            <a:ext cx="84582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spcBef>
                <a:spcPct val="0"/>
              </a:spcBef>
            </a:pPr>
            <a:r>
              <a:rPr kumimoji="1" lang="en-US" altLang="zh-CN" sz="2400" b="1" i="1" dirty="0" err="1">
                <a:latin typeface="Symbol" panose="05050102010706020507" pitchFamily="18" charset="2"/>
              </a:rPr>
              <a:t>w</a:t>
            </a:r>
            <a:r>
              <a:rPr kumimoji="1" lang="en-US" altLang="zh-CN" sz="2400" b="1" i="1" dirty="0" err="1">
                <a:latin typeface="Times New Roman" panose="02020603050405020304" pitchFamily="18" charset="0"/>
              </a:rPr>
              <a:t>C</a:t>
            </a:r>
            <a:r>
              <a:rPr kumimoji="1" lang="en-US" altLang="zh-CN" sz="2400" b="1" dirty="0">
                <a:latin typeface="Times New Roman" panose="02020603050405020304" pitchFamily="18" charset="0"/>
              </a:rPr>
              <a:t>=1</a:t>
            </a:r>
            <a:r>
              <a:rPr kumimoji="1" lang="en-US" altLang="zh-CN" sz="2400" b="1" i="1" dirty="0">
                <a:latin typeface="Times New Roman" panose="02020603050405020304" pitchFamily="18" charset="0"/>
              </a:rPr>
              <a:t>/</a:t>
            </a:r>
            <a:r>
              <a:rPr kumimoji="1" lang="en-US" altLang="zh-CN" sz="2400" b="1" i="1" dirty="0">
                <a:latin typeface="Symbol" panose="05050102010706020507" pitchFamily="18" charset="2"/>
              </a:rPr>
              <a:t>w </a:t>
            </a:r>
            <a:r>
              <a:rPr kumimoji="1" lang="en-US" altLang="zh-CN" sz="2400" b="1" i="1" dirty="0">
                <a:latin typeface="Times New Roman" panose="02020603050405020304" pitchFamily="18" charset="0"/>
              </a:rPr>
              <a:t>L</a:t>
            </a: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a:t>
            </a:r>
            <a:r>
              <a:rPr kumimoji="1" lang="en-US" altLang="zh-CN" sz="2400" b="1" i="1" dirty="0">
                <a:latin typeface="Times New Roman" panose="02020603050405020304" pitchFamily="18" charset="0"/>
              </a:rPr>
              <a:t>B</a:t>
            </a:r>
            <a:r>
              <a:rPr kumimoji="1" lang="en-US" altLang="zh-CN" sz="2400" b="1" dirty="0">
                <a:latin typeface="Times New Roman" panose="02020603050405020304" pitchFamily="18" charset="0"/>
              </a:rPr>
              <a:t>=0</a:t>
            </a:r>
            <a:r>
              <a:rPr kumimoji="1" lang="zh-CN" altLang="en-US" sz="2400" b="1" dirty="0">
                <a:latin typeface="Times New Roman" panose="02020603050405020304" pitchFamily="18" charset="0"/>
              </a:rPr>
              <a:t>， </a:t>
            </a:r>
            <a:r>
              <a:rPr kumimoji="1" lang="en-US" altLang="zh-CN" sz="2400" b="1" i="1" dirty="0">
                <a:latin typeface="Symbol" panose="05050102010706020507" pitchFamily="18" charset="2"/>
              </a:rPr>
              <a:t>j </a:t>
            </a:r>
            <a:r>
              <a:rPr kumimoji="1" lang="en-US" altLang="zh-CN" sz="2400" b="1" dirty="0">
                <a:latin typeface="Symbol" panose="05050102010706020507" pitchFamily="18" charset="2"/>
                <a:sym typeface="Symbol" panose="05050102010706020507" pitchFamily="18" charset="2"/>
              </a:rPr>
              <a:t></a:t>
            </a:r>
            <a:r>
              <a:rPr kumimoji="1" lang="en-US" altLang="zh-CN" sz="2400" b="1" dirty="0">
                <a:latin typeface="Times New Roman" panose="02020603050405020304" pitchFamily="18" charset="0"/>
              </a:rPr>
              <a:t> =0</a:t>
            </a:r>
            <a:r>
              <a:rPr kumimoji="1" lang="zh-CN" altLang="en-US" sz="2400" b="1" dirty="0">
                <a:latin typeface="Times New Roman" panose="02020603050405020304" pitchFamily="18" charset="0"/>
              </a:rPr>
              <a:t>，</a:t>
            </a:r>
            <a:r>
              <a:rPr kumimoji="1" lang="zh-CN" altLang="en-US" sz="2400" b="1" dirty="0"/>
              <a:t>电压与电流同相，电路呈阻性。</a:t>
            </a:r>
            <a:endParaRPr kumimoji="1" lang="zh-CN" altLang="en-US" sz="2400" b="1" dirty="0">
              <a:latin typeface="Times New Roman" panose="02020603050405020304" pitchFamily="18" charset="0"/>
            </a:endParaRPr>
          </a:p>
        </p:txBody>
      </p:sp>
      <p:grpSp>
        <p:nvGrpSpPr>
          <p:cNvPr id="92166" name="Group 6"/>
          <p:cNvGrpSpPr>
            <a:grpSpLocks/>
          </p:cNvGrpSpPr>
          <p:nvPr/>
        </p:nvGrpSpPr>
        <p:grpSpPr bwMode="auto">
          <a:xfrm>
            <a:off x="2478088" y="4189413"/>
            <a:ext cx="1371600" cy="501650"/>
            <a:chOff x="1561" y="2639"/>
            <a:chExt cx="864" cy="316"/>
          </a:xfrm>
        </p:grpSpPr>
        <p:sp>
          <p:nvSpPr>
            <p:cNvPr id="92167" name="Line 7"/>
            <p:cNvSpPr>
              <a:spLocks noChangeShapeType="1"/>
            </p:cNvSpPr>
            <p:nvPr/>
          </p:nvSpPr>
          <p:spPr bwMode="auto">
            <a:xfrm>
              <a:off x="1561" y="2639"/>
              <a:ext cx="86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168" name="Object 8"/>
            <p:cNvGraphicFramePr>
              <a:graphicFrameLocks noChangeAspect="1"/>
            </p:cNvGraphicFramePr>
            <p:nvPr>
              <p:extLst>
                <p:ext uri="{D42A27DB-BD31-4B8C-83A1-F6EECF244321}">
                  <p14:modId xmlns:p14="http://schemas.microsoft.com/office/powerpoint/2010/main" val="1279575428"/>
                </p:ext>
              </p:extLst>
            </p:nvPr>
          </p:nvGraphicFramePr>
          <p:xfrm>
            <a:off x="2206" y="2670"/>
            <a:ext cx="192" cy="285"/>
          </p:xfrm>
          <a:graphic>
            <a:graphicData uri="http://schemas.openxmlformats.org/presentationml/2006/ole">
              <mc:AlternateContent xmlns:mc="http://schemas.openxmlformats.org/markup-compatibility/2006">
                <mc:Choice xmlns:v="urn:schemas-microsoft-com:vml" Requires="v">
                  <p:oleObj spid="_x0000_s176798" name="Equation" r:id="rId4" imgW="190440" imgH="279360" progId="Equation.DSMT4">
                    <p:embed/>
                  </p:oleObj>
                </mc:Choice>
                <mc:Fallback>
                  <p:oleObj name="Equation" r:id="rId4" imgW="190440" imgH="279360" progId="Equation.DSMT4">
                    <p:embed/>
                    <p:pic>
                      <p:nvPicPr>
                        <p:cNvPr id="92168" name="Object 8"/>
                        <p:cNvPicPr preferRelativeResize="0">
                          <a:picLocks noChangeAspect="1" noChangeArrowheads="1"/>
                        </p:cNvPicPr>
                        <p:nvPr/>
                      </p:nvPicPr>
                      <p:blipFill>
                        <a:blip r:embed="rId5"/>
                        <a:srcRect/>
                        <a:stretch>
                          <a:fillRect/>
                        </a:stretch>
                      </p:blipFill>
                      <p:spPr bwMode="auto">
                        <a:xfrm>
                          <a:off x="2206" y="2670"/>
                          <a:ext cx="192"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169" name="Group 9"/>
          <p:cNvGrpSpPr>
            <a:grpSpLocks/>
          </p:cNvGrpSpPr>
          <p:nvPr/>
        </p:nvGrpSpPr>
        <p:grpSpPr bwMode="auto">
          <a:xfrm>
            <a:off x="3851275" y="4194175"/>
            <a:ext cx="436563" cy="1619250"/>
            <a:chOff x="2426" y="2642"/>
            <a:chExt cx="275" cy="1020"/>
          </a:xfrm>
        </p:grpSpPr>
        <p:sp>
          <p:nvSpPr>
            <p:cNvPr id="92170" name="Line 10"/>
            <p:cNvSpPr>
              <a:spLocks noChangeShapeType="1"/>
            </p:cNvSpPr>
            <p:nvPr/>
          </p:nvSpPr>
          <p:spPr bwMode="auto">
            <a:xfrm>
              <a:off x="2426" y="2642"/>
              <a:ext cx="0" cy="96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171" name="Object 11"/>
            <p:cNvGraphicFramePr>
              <a:graphicFrameLocks noChangeAspect="1"/>
            </p:cNvGraphicFramePr>
            <p:nvPr/>
          </p:nvGraphicFramePr>
          <p:xfrm>
            <a:off x="2450" y="3314"/>
            <a:ext cx="251" cy="348"/>
          </p:xfrm>
          <a:graphic>
            <a:graphicData uri="http://schemas.openxmlformats.org/presentationml/2006/ole">
              <mc:AlternateContent xmlns:mc="http://schemas.openxmlformats.org/markup-compatibility/2006">
                <mc:Choice xmlns:v="urn:schemas-microsoft-com:vml" Requires="v">
                  <p:oleObj spid="_x0000_s176799" name="公式" r:id="rId6" imgW="203040" imgH="279360" progId="Equation.3">
                    <p:embed/>
                  </p:oleObj>
                </mc:Choice>
                <mc:Fallback>
                  <p:oleObj name="公式" r:id="rId6" imgW="203040" imgH="279360" progId="Equation.3">
                    <p:embed/>
                    <p:pic>
                      <p:nvPicPr>
                        <p:cNvPr id="92171" name="Object 11"/>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0" y="3314"/>
                          <a:ext cx="251"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172" name="Freeform 12"/>
          <p:cNvSpPr>
            <a:spLocks/>
          </p:cNvSpPr>
          <p:nvPr/>
        </p:nvSpPr>
        <p:spPr bwMode="auto">
          <a:xfrm flipV="1">
            <a:off x="3660775" y="4194175"/>
            <a:ext cx="190500" cy="152400"/>
          </a:xfrm>
          <a:custGeom>
            <a:avLst/>
            <a:gdLst>
              <a:gd name="T0" fmla="*/ 120 w 120"/>
              <a:gd name="T1" fmla="*/ 0 h 96"/>
              <a:gd name="T2" fmla="*/ 0 w 120"/>
              <a:gd name="T3" fmla="*/ 0 h 96"/>
              <a:gd name="T4" fmla="*/ 0 w 120"/>
              <a:gd name="T5" fmla="*/ 96 h 96"/>
            </a:gdLst>
            <a:ahLst/>
            <a:cxnLst>
              <a:cxn ang="0">
                <a:pos x="T0" y="T1"/>
              </a:cxn>
              <a:cxn ang="0">
                <a:pos x="T2" y="T3"/>
              </a:cxn>
              <a:cxn ang="0">
                <a:pos x="T4" y="T5"/>
              </a:cxn>
            </a:cxnLst>
            <a:rect l="0" t="0" r="r" b="b"/>
            <a:pathLst>
              <a:path w="120" h="96">
                <a:moveTo>
                  <a:pt x="120" y="0"/>
                </a:moveTo>
                <a:lnTo>
                  <a:pt x="0" y="0"/>
                </a:lnTo>
                <a:lnTo>
                  <a:pt x="0" y="96"/>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92173" name="Group 13"/>
          <p:cNvGrpSpPr>
            <a:grpSpLocks/>
          </p:cNvGrpSpPr>
          <p:nvPr/>
        </p:nvGrpSpPr>
        <p:grpSpPr bwMode="auto">
          <a:xfrm>
            <a:off x="2459038" y="4192588"/>
            <a:ext cx="1295400" cy="941387"/>
            <a:chOff x="1549" y="2641"/>
            <a:chExt cx="816" cy="593"/>
          </a:xfrm>
        </p:grpSpPr>
        <p:sp>
          <p:nvSpPr>
            <p:cNvPr id="92174" name="Freeform 14"/>
            <p:cNvSpPr>
              <a:spLocks/>
            </p:cNvSpPr>
            <p:nvPr/>
          </p:nvSpPr>
          <p:spPr bwMode="auto">
            <a:xfrm rot="5460533">
              <a:off x="1691" y="2499"/>
              <a:ext cx="532" cy="816"/>
            </a:xfrm>
            <a:custGeom>
              <a:avLst/>
              <a:gdLst>
                <a:gd name="T0" fmla="*/ 0 w 834"/>
                <a:gd name="T1" fmla="*/ 540 h 540"/>
                <a:gd name="T2" fmla="*/ 834 w 834"/>
                <a:gd name="T3" fmla="*/ 0 h 540"/>
              </a:gdLst>
              <a:ahLst/>
              <a:cxnLst>
                <a:cxn ang="0">
                  <a:pos x="T0" y="T1"/>
                </a:cxn>
                <a:cxn ang="0">
                  <a:pos x="T2" y="T3"/>
                </a:cxn>
              </a:cxnLst>
              <a:rect l="0" t="0" r="r" b="b"/>
              <a:pathLst>
                <a:path w="834" h="540">
                  <a:moveTo>
                    <a:pt x="0" y="540"/>
                  </a:moveTo>
                  <a:lnTo>
                    <a:pt x="834" y="0"/>
                  </a:lnTo>
                </a:path>
              </a:pathLst>
            </a:custGeom>
            <a:noFill/>
            <a:ln w="28575" cmpd="sng">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92175" name="Object 15"/>
            <p:cNvGraphicFramePr>
              <a:graphicFrameLocks noChangeAspect="1"/>
            </p:cNvGraphicFramePr>
            <p:nvPr/>
          </p:nvGraphicFramePr>
          <p:xfrm>
            <a:off x="1981" y="3026"/>
            <a:ext cx="137" cy="208"/>
          </p:xfrm>
          <a:graphic>
            <a:graphicData uri="http://schemas.openxmlformats.org/presentationml/2006/ole">
              <mc:AlternateContent xmlns:mc="http://schemas.openxmlformats.org/markup-compatibility/2006">
                <mc:Choice xmlns:v="urn:schemas-microsoft-com:vml" Requires="v">
                  <p:oleObj spid="_x0000_s176800" name="公式" r:id="rId8" imgW="126720" imgH="190440" progId="Equation.3">
                    <p:embed/>
                  </p:oleObj>
                </mc:Choice>
                <mc:Fallback>
                  <p:oleObj name="公式" r:id="rId8" imgW="126720" imgH="190440" progId="Equation.3">
                    <p:embed/>
                    <p:pic>
                      <p:nvPicPr>
                        <p:cNvPr id="92175" name="Object 15"/>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1" y="3026"/>
                          <a:ext cx="137"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176" name="Group 16"/>
          <p:cNvGrpSpPr>
            <a:grpSpLocks/>
          </p:cNvGrpSpPr>
          <p:nvPr/>
        </p:nvGrpSpPr>
        <p:grpSpPr bwMode="auto">
          <a:xfrm>
            <a:off x="2763838" y="4117975"/>
            <a:ext cx="685800" cy="457200"/>
            <a:chOff x="1741" y="2594"/>
            <a:chExt cx="432" cy="288"/>
          </a:xfrm>
        </p:grpSpPr>
        <p:sp>
          <p:nvSpPr>
            <p:cNvPr id="92177" name="Freeform 17"/>
            <p:cNvSpPr>
              <a:spLocks/>
            </p:cNvSpPr>
            <p:nvPr/>
          </p:nvSpPr>
          <p:spPr bwMode="auto">
            <a:xfrm flipV="1">
              <a:off x="1741" y="2642"/>
              <a:ext cx="27" cy="111"/>
            </a:xfrm>
            <a:custGeom>
              <a:avLst/>
              <a:gdLst>
                <a:gd name="T0" fmla="*/ 0 w 27"/>
                <a:gd name="T1" fmla="*/ 0 h 111"/>
                <a:gd name="T2" fmla="*/ 21 w 27"/>
                <a:gd name="T3" fmla="*/ 57 h 111"/>
                <a:gd name="T4" fmla="*/ 27 w 27"/>
                <a:gd name="T5" fmla="*/ 111 h 111"/>
              </a:gdLst>
              <a:ahLst/>
              <a:cxnLst>
                <a:cxn ang="0">
                  <a:pos x="T0" y="T1"/>
                </a:cxn>
                <a:cxn ang="0">
                  <a:pos x="T2" y="T3"/>
                </a:cxn>
                <a:cxn ang="0">
                  <a:pos x="T4" y="T5"/>
                </a:cxn>
              </a:cxnLst>
              <a:rect l="0" t="0" r="r" b="b"/>
              <a:pathLst>
                <a:path w="27" h="111">
                  <a:moveTo>
                    <a:pt x="0" y="0"/>
                  </a:moveTo>
                  <a:cubicBezTo>
                    <a:pt x="3" y="10"/>
                    <a:pt x="17" y="39"/>
                    <a:pt x="21" y="57"/>
                  </a:cubicBezTo>
                  <a:cubicBezTo>
                    <a:pt x="25" y="75"/>
                    <a:pt x="26" y="100"/>
                    <a:pt x="27" y="111"/>
                  </a:cubicBezTo>
                </a:path>
              </a:pathLst>
            </a:custGeom>
            <a:noFill/>
            <a:ln w="9525" cap="flat" cmpd="sng">
              <a:solidFill>
                <a:srgbClr val="000000"/>
              </a:solidFill>
              <a:prstDash val="solid"/>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178" name="Text Box 18"/>
            <p:cNvSpPr txBox="1">
              <a:spLocks noChangeArrowheads="1"/>
            </p:cNvSpPr>
            <p:nvPr/>
          </p:nvSpPr>
          <p:spPr bwMode="auto">
            <a:xfrm>
              <a:off x="1789" y="2594"/>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i="1">
                  <a:latin typeface="Times New Roman" panose="02020603050405020304" pitchFamily="18" charset="0"/>
                  <a:sym typeface="Symbol" panose="05050102010706020507" pitchFamily="18" charset="2"/>
                </a:rPr>
                <a:t> </a:t>
              </a:r>
              <a:r>
                <a:rPr kumimoji="1" lang="en-US" altLang="zh-CN" sz="2400" b="1">
                  <a:latin typeface="Times New Roman" panose="02020603050405020304" pitchFamily="18" charset="0"/>
                  <a:sym typeface="Symbol" panose="05050102010706020507" pitchFamily="18" charset="2"/>
                </a:rPr>
                <a:t>'</a:t>
              </a:r>
              <a:endParaRPr kumimoji="1" lang="en-US" altLang="zh-CN" sz="2400" b="1">
                <a:latin typeface="Times New Roman" panose="02020603050405020304" pitchFamily="18" charset="0"/>
              </a:endParaRPr>
            </a:p>
          </p:txBody>
        </p:sp>
      </p:grpSp>
      <p:grpSp>
        <p:nvGrpSpPr>
          <p:cNvPr id="92179" name="Group 19"/>
          <p:cNvGrpSpPr>
            <a:grpSpLocks/>
          </p:cNvGrpSpPr>
          <p:nvPr/>
        </p:nvGrpSpPr>
        <p:grpSpPr bwMode="auto">
          <a:xfrm>
            <a:off x="3363913" y="5003800"/>
            <a:ext cx="422275" cy="685800"/>
            <a:chOff x="2119" y="3152"/>
            <a:chExt cx="266" cy="432"/>
          </a:xfrm>
        </p:grpSpPr>
        <p:sp>
          <p:nvSpPr>
            <p:cNvPr id="92180" name="Line 20"/>
            <p:cNvSpPr>
              <a:spLocks noChangeShapeType="1"/>
            </p:cNvSpPr>
            <p:nvPr/>
          </p:nvSpPr>
          <p:spPr bwMode="auto">
            <a:xfrm flipV="1">
              <a:off x="2377" y="3152"/>
              <a:ext cx="0" cy="432"/>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181" name="Object 21"/>
            <p:cNvGraphicFramePr>
              <a:graphicFrameLocks noChangeAspect="1"/>
            </p:cNvGraphicFramePr>
            <p:nvPr/>
          </p:nvGraphicFramePr>
          <p:xfrm>
            <a:off x="2119" y="3170"/>
            <a:ext cx="266" cy="348"/>
          </p:xfrm>
          <a:graphic>
            <a:graphicData uri="http://schemas.openxmlformats.org/presentationml/2006/ole">
              <mc:AlternateContent xmlns:mc="http://schemas.openxmlformats.org/markup-compatibility/2006">
                <mc:Choice xmlns:v="urn:schemas-microsoft-com:vml" Requires="v">
                  <p:oleObj spid="_x0000_s176801" name="公式" r:id="rId10" imgW="215640" imgH="279360" progId="Equation.3">
                    <p:embed/>
                  </p:oleObj>
                </mc:Choice>
                <mc:Fallback>
                  <p:oleObj name="公式" r:id="rId10" imgW="215640" imgH="279360" progId="Equation.3">
                    <p:embed/>
                    <p:pic>
                      <p:nvPicPr>
                        <p:cNvPr id="92181" name="Object 21"/>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19" y="3170"/>
                          <a:ext cx="266"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182" name="Text Box 22"/>
          <p:cNvSpPr txBox="1">
            <a:spLocks noChangeArrowheads="1"/>
          </p:cNvSpPr>
          <p:nvPr/>
        </p:nvSpPr>
        <p:spPr bwMode="auto">
          <a:xfrm>
            <a:off x="296863" y="188913"/>
            <a:ext cx="43465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zh-CN" altLang="en-US" sz="2400" b="1">
                <a:solidFill>
                  <a:srgbClr val="0000FF"/>
                </a:solidFill>
                <a:latin typeface="Times New Roman" panose="02020603050405020304" pitchFamily="18" charset="0"/>
              </a:rPr>
              <a:t>具体分析一下 </a:t>
            </a:r>
            <a:r>
              <a:rPr kumimoji="1" lang="en-US" altLang="zh-CN" sz="2400" b="1" i="1">
                <a:solidFill>
                  <a:srgbClr val="0000FF"/>
                </a:solidFill>
                <a:latin typeface="Times New Roman" panose="02020603050405020304" pitchFamily="18" charset="0"/>
              </a:rPr>
              <a:t>RLC </a:t>
            </a:r>
            <a:r>
              <a:rPr kumimoji="1" lang="zh-CN" altLang="en-US" sz="2400" b="1">
                <a:solidFill>
                  <a:srgbClr val="0000FF"/>
                </a:solidFill>
                <a:latin typeface="Times New Roman" panose="02020603050405020304" pitchFamily="18" charset="0"/>
              </a:rPr>
              <a:t>并联电路</a:t>
            </a:r>
          </a:p>
        </p:txBody>
      </p:sp>
      <p:grpSp>
        <p:nvGrpSpPr>
          <p:cNvPr id="92183" name="Group 23"/>
          <p:cNvGrpSpPr>
            <a:grpSpLocks/>
          </p:cNvGrpSpPr>
          <p:nvPr/>
        </p:nvGrpSpPr>
        <p:grpSpPr bwMode="auto">
          <a:xfrm>
            <a:off x="2505075" y="3949700"/>
            <a:ext cx="1984375" cy="333375"/>
            <a:chOff x="1578" y="2488"/>
            <a:chExt cx="1250" cy="210"/>
          </a:xfrm>
        </p:grpSpPr>
        <p:graphicFrame>
          <p:nvGraphicFramePr>
            <p:cNvPr id="92184" name="Object 24"/>
            <p:cNvGraphicFramePr>
              <a:graphicFrameLocks noChangeAspect="1"/>
            </p:cNvGraphicFramePr>
            <p:nvPr/>
          </p:nvGraphicFramePr>
          <p:xfrm>
            <a:off x="2627" y="2488"/>
            <a:ext cx="201" cy="210"/>
          </p:xfrm>
          <a:graphic>
            <a:graphicData uri="http://schemas.openxmlformats.org/presentationml/2006/ole">
              <mc:AlternateContent xmlns:mc="http://schemas.openxmlformats.org/markup-compatibility/2006">
                <mc:Choice xmlns:v="urn:schemas-microsoft-com:vml" Requires="v">
                  <p:oleObj spid="_x0000_s176802" name="公式" r:id="rId12" imgW="164880" imgH="203040" progId="Equation.3">
                    <p:embed/>
                  </p:oleObj>
                </mc:Choice>
                <mc:Fallback>
                  <p:oleObj name="公式" r:id="rId12" imgW="164880" imgH="203040" progId="Equation.3">
                    <p:embed/>
                    <p:pic>
                      <p:nvPicPr>
                        <p:cNvPr id="92184" name="Object 24"/>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27" y="2488"/>
                          <a:ext cx="20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185" name="Line 25"/>
            <p:cNvSpPr>
              <a:spLocks noChangeShapeType="1"/>
            </p:cNvSpPr>
            <p:nvPr/>
          </p:nvSpPr>
          <p:spPr bwMode="auto">
            <a:xfrm>
              <a:off x="1578" y="2612"/>
              <a:ext cx="1020" cy="0"/>
            </a:xfrm>
            <a:prstGeom prst="line">
              <a:avLst/>
            </a:prstGeom>
            <a:noFill/>
            <a:ln w="28575">
              <a:solidFill>
                <a:srgbClr val="0099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2186" name="Group 26"/>
          <p:cNvGrpSpPr>
            <a:grpSpLocks/>
          </p:cNvGrpSpPr>
          <p:nvPr/>
        </p:nvGrpSpPr>
        <p:grpSpPr bwMode="auto">
          <a:xfrm>
            <a:off x="5292080" y="142875"/>
            <a:ext cx="2476500" cy="1208088"/>
            <a:chOff x="4127" y="90"/>
            <a:chExt cx="1560" cy="761"/>
          </a:xfrm>
        </p:grpSpPr>
        <p:graphicFrame>
          <p:nvGraphicFramePr>
            <p:cNvPr id="92187" name="Object 27"/>
            <p:cNvGraphicFramePr>
              <a:graphicFrameLocks noChangeAspect="1"/>
            </p:cNvGraphicFramePr>
            <p:nvPr/>
          </p:nvGraphicFramePr>
          <p:xfrm>
            <a:off x="4354" y="193"/>
            <a:ext cx="115" cy="243"/>
          </p:xfrm>
          <a:graphic>
            <a:graphicData uri="http://schemas.openxmlformats.org/presentationml/2006/ole">
              <mc:AlternateContent xmlns:mc="http://schemas.openxmlformats.org/markup-compatibility/2006">
                <mc:Choice xmlns:v="urn:schemas-microsoft-com:vml" Requires="v">
                  <p:oleObj spid="_x0000_s176803" name="公式" r:id="rId14" imgW="126720" imgH="266400" progId="Equation.3">
                    <p:embed/>
                  </p:oleObj>
                </mc:Choice>
                <mc:Fallback>
                  <p:oleObj name="公式" r:id="rId14" imgW="126720" imgH="266400" progId="Equation.3">
                    <p:embed/>
                    <p:pic>
                      <p:nvPicPr>
                        <p:cNvPr id="92187" name="Object 27"/>
                        <p:cNvPicPr preferRelativeResize="0">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354" y="193"/>
                          <a:ext cx="115"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88" name="Text Box 28"/>
            <p:cNvSpPr txBox="1">
              <a:spLocks noChangeArrowheads="1"/>
            </p:cNvSpPr>
            <p:nvPr/>
          </p:nvSpPr>
          <p:spPr bwMode="auto">
            <a:xfrm>
              <a:off x="4639" y="376"/>
              <a:ext cx="537" cy="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1600" b="1">
                  <a:latin typeface="Times New Roman" panose="02020603050405020304" pitchFamily="18" charset="0"/>
                </a:rPr>
                <a:t>j</a:t>
              </a:r>
              <a:r>
                <a:rPr kumimoji="1" lang="en-US" altLang="zh-CN" sz="1600" b="1" i="1">
                  <a:latin typeface="Times New Roman" panose="02020603050405020304" pitchFamily="18" charset="0"/>
                  <a:sym typeface="Symbol" panose="05050102010706020507" pitchFamily="18" charset="2"/>
                </a:rPr>
                <a:t> </a:t>
              </a:r>
              <a:r>
                <a:rPr kumimoji="1" lang="en-US" altLang="zh-CN" sz="1600" b="1" i="1">
                  <a:latin typeface="Times New Roman" panose="02020603050405020304" pitchFamily="18" charset="0"/>
                </a:rPr>
                <a:t>L</a:t>
              </a:r>
            </a:p>
          </p:txBody>
        </p:sp>
        <p:graphicFrame>
          <p:nvGraphicFramePr>
            <p:cNvPr id="92189" name="Object 29"/>
            <p:cNvGraphicFramePr>
              <a:graphicFrameLocks noChangeAspect="1"/>
            </p:cNvGraphicFramePr>
            <p:nvPr/>
          </p:nvGraphicFramePr>
          <p:xfrm>
            <a:off x="4160" y="339"/>
            <a:ext cx="150" cy="256"/>
          </p:xfrm>
          <a:graphic>
            <a:graphicData uri="http://schemas.openxmlformats.org/presentationml/2006/ole">
              <mc:AlternateContent xmlns:mc="http://schemas.openxmlformats.org/markup-compatibility/2006">
                <mc:Choice xmlns:v="urn:schemas-microsoft-com:vml" Requires="v">
                  <p:oleObj spid="_x0000_s176804" name="公式" r:id="rId16" imgW="164880" imgH="279360" progId="Equation.3">
                    <p:embed/>
                  </p:oleObj>
                </mc:Choice>
                <mc:Fallback>
                  <p:oleObj name="公式" r:id="rId16" imgW="164880" imgH="279360" progId="Equation.3">
                    <p:embed/>
                    <p:pic>
                      <p:nvPicPr>
                        <p:cNvPr id="92189" name="Object 29"/>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60" y="339"/>
                          <a:ext cx="150" cy="2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0" name="Object 30"/>
            <p:cNvGraphicFramePr>
              <a:graphicFrameLocks noChangeAspect="1"/>
            </p:cNvGraphicFramePr>
            <p:nvPr/>
          </p:nvGraphicFramePr>
          <p:xfrm>
            <a:off x="5053" y="90"/>
            <a:ext cx="169" cy="290"/>
          </p:xfrm>
          <a:graphic>
            <a:graphicData uri="http://schemas.openxmlformats.org/presentationml/2006/ole">
              <mc:AlternateContent xmlns:mc="http://schemas.openxmlformats.org/markup-compatibility/2006">
                <mc:Choice xmlns:v="urn:schemas-microsoft-com:vml" Requires="v">
                  <p:oleObj spid="_x0000_s176805" name="公式" r:id="rId18" imgW="177480" imgH="304560" progId="Equation.3">
                    <p:embed/>
                  </p:oleObj>
                </mc:Choice>
                <mc:Fallback>
                  <p:oleObj name="公式" r:id="rId18" imgW="177480" imgH="304560" progId="Equation.3">
                    <p:embed/>
                    <p:pic>
                      <p:nvPicPr>
                        <p:cNvPr id="92190" name="Object 30"/>
                        <p:cNvPicPr preferRelativeResize="0">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053" y="90"/>
                          <a:ext cx="169" cy="2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1" name="Object 31"/>
            <p:cNvGraphicFramePr>
              <a:graphicFrameLocks noChangeAspect="1"/>
            </p:cNvGraphicFramePr>
            <p:nvPr/>
          </p:nvGraphicFramePr>
          <p:xfrm>
            <a:off x="5513" y="109"/>
            <a:ext cx="174" cy="278"/>
          </p:xfrm>
          <a:graphic>
            <a:graphicData uri="http://schemas.openxmlformats.org/presentationml/2006/ole">
              <mc:AlternateContent xmlns:mc="http://schemas.openxmlformats.org/markup-compatibility/2006">
                <mc:Choice xmlns:v="urn:schemas-microsoft-com:vml" Requires="v">
                  <p:oleObj spid="_x0000_s176806" name="公式" r:id="rId20" imgW="190440" imgH="304560" progId="Equation.3">
                    <p:embed/>
                  </p:oleObj>
                </mc:Choice>
                <mc:Fallback>
                  <p:oleObj name="公式" r:id="rId20" imgW="190440" imgH="304560" progId="Equation.3">
                    <p:embed/>
                    <p:pic>
                      <p:nvPicPr>
                        <p:cNvPr id="92191" name="Object 31"/>
                        <p:cNvPicPr preferRelativeResize="0">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513" y="109"/>
                          <a:ext cx="174"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2" name="Object 32"/>
            <p:cNvGraphicFramePr>
              <a:graphicFrameLocks noChangeAspect="1"/>
            </p:cNvGraphicFramePr>
            <p:nvPr/>
          </p:nvGraphicFramePr>
          <p:xfrm>
            <a:off x="5004" y="311"/>
            <a:ext cx="356" cy="414"/>
          </p:xfrm>
          <a:graphic>
            <a:graphicData uri="http://schemas.openxmlformats.org/presentationml/2006/ole">
              <mc:AlternateContent xmlns:mc="http://schemas.openxmlformats.org/markup-compatibility/2006">
                <mc:Choice xmlns:v="urn:schemas-microsoft-com:vml" Requires="v">
                  <p:oleObj spid="_x0000_s176807" name="公式" r:id="rId22" imgW="368280" imgH="431640" progId="Equation.3">
                    <p:embed/>
                  </p:oleObj>
                </mc:Choice>
                <mc:Fallback>
                  <p:oleObj name="公式" r:id="rId22" imgW="368280" imgH="431640" progId="Equation.3">
                    <p:embed/>
                    <p:pic>
                      <p:nvPicPr>
                        <p:cNvPr id="92192" name="Object 32"/>
                        <p:cNvPicPr preferRelativeResize="0">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004" y="311"/>
                          <a:ext cx="356" cy="4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93" name="Line 33"/>
            <p:cNvSpPr>
              <a:spLocks noChangeShapeType="1"/>
            </p:cNvSpPr>
            <p:nvPr/>
          </p:nvSpPr>
          <p:spPr bwMode="auto">
            <a:xfrm>
              <a:off x="5333" y="470"/>
              <a:ext cx="168" cy="1"/>
            </a:xfrm>
            <a:prstGeom prst="line">
              <a:avLst/>
            </a:prstGeom>
            <a:noFill/>
            <a:ln w="28575">
              <a:solidFill>
                <a:srgbClr val="000000"/>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92194" name="Line 34"/>
            <p:cNvSpPr>
              <a:spLocks noChangeShapeType="1"/>
            </p:cNvSpPr>
            <p:nvPr/>
          </p:nvSpPr>
          <p:spPr bwMode="auto">
            <a:xfrm flipV="1">
              <a:off x="5333" y="541"/>
              <a:ext cx="168" cy="2"/>
            </a:xfrm>
            <a:prstGeom prst="line">
              <a:avLst/>
            </a:prstGeom>
            <a:noFill/>
            <a:ln w="28575">
              <a:solidFill>
                <a:srgbClr val="000000"/>
              </a:solidFill>
              <a:round/>
              <a:headEnd/>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92195" name="Freeform 35"/>
            <p:cNvSpPr>
              <a:spLocks noChangeArrowheads="1"/>
            </p:cNvSpPr>
            <p:nvPr/>
          </p:nvSpPr>
          <p:spPr bwMode="auto">
            <a:xfrm>
              <a:off x="5415" y="129"/>
              <a:ext cx="1" cy="341"/>
            </a:xfrm>
            <a:custGeom>
              <a:avLst/>
              <a:gdLst>
                <a:gd name="T0" fmla="*/ 0 w 1"/>
                <a:gd name="T1" fmla="*/ 0 h 448"/>
                <a:gd name="T2" fmla="*/ 0 w 1"/>
                <a:gd name="T3" fmla="*/ 22 h 448"/>
                <a:gd name="T4" fmla="*/ 0 w 1"/>
                <a:gd name="T5" fmla="*/ 448 h 448"/>
              </a:gdLst>
              <a:ahLst/>
              <a:cxnLst>
                <a:cxn ang="0">
                  <a:pos x="T0" y="T1"/>
                </a:cxn>
                <a:cxn ang="0">
                  <a:pos x="T2" y="T3"/>
                </a:cxn>
                <a:cxn ang="0">
                  <a:pos x="T4" y="T5"/>
                </a:cxn>
              </a:cxnLst>
              <a:rect l="0" t="0" r="r" b="b"/>
              <a:pathLst>
                <a:path w="1" h="448">
                  <a:moveTo>
                    <a:pt x="0" y="0"/>
                  </a:moveTo>
                  <a:lnTo>
                    <a:pt x="0" y="22"/>
                  </a:lnTo>
                  <a:lnTo>
                    <a:pt x="0" y="448"/>
                  </a:lnTo>
                </a:path>
              </a:pathLst>
            </a:custGeom>
            <a:solidFill>
              <a:srgbClr val="FFFFFF"/>
            </a:solidFill>
            <a:ln w="19050" cmpd="sng">
              <a:solidFill>
                <a:srgbClr val="000000"/>
              </a:solidFill>
              <a:round/>
              <a:headEnd/>
              <a:tailEnd/>
            </a:ln>
          </p:spPr>
          <p:txBody>
            <a:bodyPr/>
            <a:lstStyle/>
            <a:p>
              <a:endParaRPr lang="zh-CN" altLang="en-US"/>
            </a:p>
          </p:txBody>
        </p:sp>
        <p:sp>
          <p:nvSpPr>
            <p:cNvPr id="92196" name="Freeform 36"/>
            <p:cNvSpPr>
              <a:spLocks noChangeArrowheads="1"/>
            </p:cNvSpPr>
            <p:nvPr/>
          </p:nvSpPr>
          <p:spPr bwMode="auto">
            <a:xfrm>
              <a:off x="5414" y="540"/>
              <a:ext cx="1" cy="295"/>
            </a:xfrm>
            <a:custGeom>
              <a:avLst/>
              <a:gdLst>
                <a:gd name="T0" fmla="*/ 0 w 1"/>
                <a:gd name="T1" fmla="*/ 0 h 388"/>
                <a:gd name="T2" fmla="*/ 1 w 1"/>
                <a:gd name="T3" fmla="*/ 388 h 388"/>
                <a:gd name="T4" fmla="*/ 1 w 1"/>
                <a:gd name="T5" fmla="*/ 382 h 388"/>
              </a:gdLst>
              <a:ahLst/>
              <a:cxnLst>
                <a:cxn ang="0">
                  <a:pos x="T0" y="T1"/>
                </a:cxn>
                <a:cxn ang="0">
                  <a:pos x="T2" y="T3"/>
                </a:cxn>
                <a:cxn ang="0">
                  <a:pos x="T4" y="T5"/>
                </a:cxn>
              </a:cxnLst>
              <a:rect l="0" t="0" r="r" b="b"/>
              <a:pathLst>
                <a:path w="1" h="388">
                  <a:moveTo>
                    <a:pt x="0" y="0"/>
                  </a:moveTo>
                  <a:lnTo>
                    <a:pt x="1" y="388"/>
                  </a:lnTo>
                  <a:lnTo>
                    <a:pt x="1" y="382"/>
                  </a:lnTo>
                </a:path>
              </a:pathLst>
            </a:custGeom>
            <a:solidFill>
              <a:srgbClr val="FFFFFF"/>
            </a:solidFill>
            <a:ln w="19050" cmpd="sng">
              <a:solidFill>
                <a:srgbClr val="000000"/>
              </a:solidFill>
              <a:round/>
              <a:headEnd/>
              <a:tailEnd/>
            </a:ln>
          </p:spPr>
          <p:txBody>
            <a:bodyPr/>
            <a:lstStyle/>
            <a:p>
              <a:endParaRPr lang="zh-CN" altLang="en-US"/>
            </a:p>
          </p:txBody>
        </p:sp>
        <p:sp>
          <p:nvSpPr>
            <p:cNvPr id="92197" name="Rectangle 37"/>
            <p:cNvSpPr>
              <a:spLocks noChangeArrowheads="1"/>
            </p:cNvSpPr>
            <p:nvPr/>
          </p:nvSpPr>
          <p:spPr bwMode="auto">
            <a:xfrm rot="10800000">
              <a:off x="4529" y="388"/>
              <a:ext cx="78" cy="207"/>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92198" name="Freeform 38"/>
            <p:cNvSpPr>
              <a:spLocks/>
            </p:cNvSpPr>
            <p:nvPr/>
          </p:nvSpPr>
          <p:spPr bwMode="auto">
            <a:xfrm>
              <a:off x="4255" y="826"/>
              <a:ext cx="1156" cy="5"/>
            </a:xfrm>
            <a:custGeom>
              <a:avLst/>
              <a:gdLst>
                <a:gd name="T0" fmla="*/ 1518 w 1518"/>
                <a:gd name="T1" fmla="*/ 6 h 6"/>
                <a:gd name="T2" fmla="*/ 0 w 1518"/>
                <a:gd name="T3" fmla="*/ 0 h 6"/>
              </a:gdLst>
              <a:ahLst/>
              <a:cxnLst>
                <a:cxn ang="0">
                  <a:pos x="T0" y="T1"/>
                </a:cxn>
                <a:cxn ang="0">
                  <a:pos x="T2" y="T3"/>
                </a:cxn>
              </a:cxnLst>
              <a:rect l="0" t="0" r="r" b="b"/>
              <a:pathLst>
                <a:path w="1518" h="6">
                  <a:moveTo>
                    <a:pt x="1518" y="6"/>
                  </a:moveTo>
                  <a:lnTo>
                    <a:pt x="0" y="0"/>
                  </a:lnTo>
                </a:path>
              </a:pathLst>
            </a:custGeom>
            <a:noFill/>
            <a:ln w="19050" cmpd="sng">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199" name="Text Box 39"/>
            <p:cNvSpPr txBox="1">
              <a:spLocks noChangeArrowheads="1"/>
            </p:cNvSpPr>
            <p:nvPr/>
          </p:nvSpPr>
          <p:spPr bwMode="auto">
            <a:xfrm>
              <a:off x="4346" y="437"/>
              <a:ext cx="201" cy="2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1600" b="1" i="1">
                  <a:latin typeface="Times New Roman" panose="02020603050405020304" pitchFamily="18" charset="0"/>
                </a:rPr>
                <a:t>R</a:t>
              </a:r>
            </a:p>
          </p:txBody>
        </p:sp>
        <p:sp>
          <p:nvSpPr>
            <p:cNvPr id="92200" name="Line 40"/>
            <p:cNvSpPr>
              <a:spLocks noChangeShapeType="1"/>
            </p:cNvSpPr>
            <p:nvPr/>
          </p:nvSpPr>
          <p:spPr bwMode="auto">
            <a:xfrm>
              <a:off x="4269" y="165"/>
              <a:ext cx="219" cy="0"/>
            </a:xfrm>
            <a:prstGeom prst="line">
              <a:avLst/>
            </a:prstGeom>
            <a:noFill/>
            <a:ln w="9525">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92201" name="Group 41"/>
            <p:cNvGrpSpPr>
              <a:grpSpLocks/>
            </p:cNvGrpSpPr>
            <p:nvPr/>
          </p:nvGrpSpPr>
          <p:grpSpPr bwMode="auto">
            <a:xfrm rot="5400000">
              <a:off x="4844" y="463"/>
              <a:ext cx="292" cy="43"/>
              <a:chOff x="576" y="711"/>
              <a:chExt cx="384" cy="57"/>
            </a:xfrm>
          </p:grpSpPr>
          <p:sp>
            <p:nvSpPr>
              <p:cNvPr id="92202" name="Freeform 42"/>
              <p:cNvSpPr>
                <a:spLocks/>
              </p:cNvSpPr>
              <p:nvPr/>
            </p:nvSpPr>
            <p:spPr bwMode="auto">
              <a:xfrm>
                <a:off x="576" y="711"/>
                <a:ext cx="98" cy="57"/>
              </a:xfrm>
              <a:custGeom>
                <a:avLst/>
                <a:gdLst>
                  <a:gd name="T0" fmla="*/ 0 w 98"/>
                  <a:gd name="T1" fmla="*/ 57 h 57"/>
                  <a:gd name="T2" fmla="*/ 18 w 98"/>
                  <a:gd name="T3" fmla="*/ 14 h 57"/>
                  <a:gd name="T4" fmla="*/ 47 w 98"/>
                  <a:gd name="T5" fmla="*/ 0 h 57"/>
                  <a:gd name="T6" fmla="*/ 80 w 98"/>
                  <a:gd name="T7" fmla="*/ 14 h 57"/>
                  <a:gd name="T8" fmla="*/ 98 w 98"/>
                  <a:gd name="T9" fmla="*/ 48 h 57"/>
                </a:gdLst>
                <a:ahLst/>
                <a:cxnLst>
                  <a:cxn ang="0">
                    <a:pos x="T0" y="T1"/>
                  </a:cxn>
                  <a:cxn ang="0">
                    <a:pos x="T2" y="T3"/>
                  </a:cxn>
                  <a:cxn ang="0">
                    <a:pos x="T4" y="T5"/>
                  </a:cxn>
                  <a:cxn ang="0">
                    <a:pos x="T6" y="T7"/>
                  </a:cxn>
                  <a:cxn ang="0">
                    <a:pos x="T8" y="T9"/>
                  </a:cxn>
                </a:cxnLst>
                <a:rect l="0" t="0" r="r" b="b"/>
                <a:pathLst>
                  <a:path w="98" h="57">
                    <a:moveTo>
                      <a:pt x="0" y="57"/>
                    </a:moveTo>
                    <a:cubicBezTo>
                      <a:pt x="3" y="50"/>
                      <a:pt x="10" y="23"/>
                      <a:pt x="18" y="14"/>
                    </a:cubicBezTo>
                    <a:cubicBezTo>
                      <a:pt x="26" y="5"/>
                      <a:pt x="37" y="0"/>
                      <a:pt x="47" y="0"/>
                    </a:cubicBezTo>
                    <a:cubicBezTo>
                      <a:pt x="57" y="0"/>
                      <a:pt x="71" y="6"/>
                      <a:pt x="80" y="14"/>
                    </a:cubicBezTo>
                    <a:cubicBezTo>
                      <a:pt x="89" y="22"/>
                      <a:pt x="94" y="42"/>
                      <a:pt x="98" y="48"/>
                    </a:cubicBezTo>
                  </a:path>
                </a:pathLst>
              </a:custGeom>
              <a:noFill/>
              <a:ln w="28575"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92203" name="Freeform 43"/>
              <p:cNvSpPr>
                <a:spLocks/>
              </p:cNvSpPr>
              <p:nvPr/>
            </p:nvSpPr>
            <p:spPr bwMode="auto">
              <a:xfrm>
                <a:off x="674" y="711"/>
                <a:ext cx="95" cy="51"/>
              </a:xfrm>
              <a:custGeom>
                <a:avLst/>
                <a:gdLst>
                  <a:gd name="T0" fmla="*/ 0 w 121"/>
                  <a:gd name="T1" fmla="*/ 54 h 54"/>
                  <a:gd name="T2" fmla="*/ 24 w 121"/>
                  <a:gd name="T3" fmla="*/ 15 h 54"/>
                  <a:gd name="T4" fmla="*/ 66 w 121"/>
                  <a:gd name="T5" fmla="*/ 0 h 54"/>
                  <a:gd name="T6" fmla="*/ 103 w 121"/>
                  <a:gd name="T7" fmla="*/ 15 h 54"/>
                  <a:gd name="T8" fmla="*/ 121 w 121"/>
                  <a:gd name="T9" fmla="*/ 51 h 54"/>
                </a:gdLst>
                <a:ahLst/>
                <a:cxnLst>
                  <a:cxn ang="0">
                    <a:pos x="T0" y="T1"/>
                  </a:cxn>
                  <a:cxn ang="0">
                    <a:pos x="T2" y="T3"/>
                  </a:cxn>
                  <a:cxn ang="0">
                    <a:pos x="T4" y="T5"/>
                  </a:cxn>
                  <a:cxn ang="0">
                    <a:pos x="T6" y="T7"/>
                  </a:cxn>
                  <a:cxn ang="0">
                    <a:pos x="T8" y="T9"/>
                  </a:cxn>
                </a:cxnLst>
                <a:rect l="0" t="0" r="r" b="b"/>
                <a:pathLst>
                  <a:path w="121" h="54">
                    <a:moveTo>
                      <a:pt x="0" y="54"/>
                    </a:moveTo>
                    <a:cubicBezTo>
                      <a:pt x="4" y="47"/>
                      <a:pt x="13" y="24"/>
                      <a:pt x="24" y="15"/>
                    </a:cubicBezTo>
                    <a:cubicBezTo>
                      <a:pt x="35" y="6"/>
                      <a:pt x="53" y="0"/>
                      <a:pt x="66" y="0"/>
                    </a:cubicBezTo>
                    <a:cubicBezTo>
                      <a:pt x="79" y="0"/>
                      <a:pt x="94" y="7"/>
                      <a:pt x="103" y="15"/>
                    </a:cubicBezTo>
                    <a:cubicBezTo>
                      <a:pt x="112" y="23"/>
                      <a:pt x="117" y="44"/>
                      <a:pt x="121" y="51"/>
                    </a:cubicBezTo>
                  </a:path>
                </a:pathLst>
              </a:custGeom>
              <a:noFill/>
              <a:ln w="28575"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92204" name="Freeform 44"/>
              <p:cNvSpPr>
                <a:spLocks/>
              </p:cNvSpPr>
              <p:nvPr/>
            </p:nvSpPr>
            <p:spPr bwMode="auto">
              <a:xfrm>
                <a:off x="769" y="711"/>
                <a:ext cx="94" cy="48"/>
              </a:xfrm>
              <a:custGeom>
                <a:avLst/>
                <a:gdLst>
                  <a:gd name="T0" fmla="*/ 0 w 119"/>
                  <a:gd name="T1" fmla="*/ 51 h 51"/>
                  <a:gd name="T2" fmla="*/ 17 w 119"/>
                  <a:gd name="T3" fmla="*/ 15 h 51"/>
                  <a:gd name="T4" fmla="*/ 59 w 119"/>
                  <a:gd name="T5" fmla="*/ 0 h 51"/>
                  <a:gd name="T6" fmla="*/ 96 w 119"/>
                  <a:gd name="T7" fmla="*/ 15 h 51"/>
                  <a:gd name="T8" fmla="*/ 119 w 119"/>
                  <a:gd name="T9" fmla="*/ 51 h 51"/>
                </a:gdLst>
                <a:ahLst/>
                <a:cxnLst>
                  <a:cxn ang="0">
                    <a:pos x="T0" y="T1"/>
                  </a:cxn>
                  <a:cxn ang="0">
                    <a:pos x="T2" y="T3"/>
                  </a:cxn>
                  <a:cxn ang="0">
                    <a:pos x="T4" y="T5"/>
                  </a:cxn>
                  <a:cxn ang="0">
                    <a:pos x="T6" y="T7"/>
                  </a:cxn>
                  <a:cxn ang="0">
                    <a:pos x="T8" y="T9"/>
                  </a:cxn>
                </a:cxnLst>
                <a:rect l="0" t="0" r="r" b="b"/>
                <a:pathLst>
                  <a:path w="119" h="51">
                    <a:moveTo>
                      <a:pt x="0" y="51"/>
                    </a:moveTo>
                    <a:cubicBezTo>
                      <a:pt x="3" y="45"/>
                      <a:pt x="7" y="24"/>
                      <a:pt x="17" y="15"/>
                    </a:cubicBezTo>
                    <a:cubicBezTo>
                      <a:pt x="27" y="6"/>
                      <a:pt x="46" y="0"/>
                      <a:pt x="59" y="0"/>
                    </a:cubicBezTo>
                    <a:cubicBezTo>
                      <a:pt x="72" y="0"/>
                      <a:pt x="86" y="7"/>
                      <a:pt x="96" y="15"/>
                    </a:cubicBezTo>
                    <a:cubicBezTo>
                      <a:pt x="106" y="23"/>
                      <a:pt x="114" y="44"/>
                      <a:pt x="119" y="51"/>
                    </a:cubicBezTo>
                  </a:path>
                </a:pathLst>
              </a:custGeom>
              <a:noFill/>
              <a:ln w="28575"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92205" name="Freeform 45"/>
              <p:cNvSpPr>
                <a:spLocks/>
              </p:cNvSpPr>
              <p:nvPr/>
            </p:nvSpPr>
            <p:spPr bwMode="auto">
              <a:xfrm>
                <a:off x="863" y="711"/>
                <a:ext cx="97" cy="54"/>
              </a:xfrm>
              <a:custGeom>
                <a:avLst/>
                <a:gdLst>
                  <a:gd name="T0" fmla="*/ 0 w 123"/>
                  <a:gd name="T1" fmla="*/ 51 h 57"/>
                  <a:gd name="T2" fmla="*/ 23 w 123"/>
                  <a:gd name="T3" fmla="*/ 15 h 57"/>
                  <a:gd name="T4" fmla="*/ 65 w 123"/>
                  <a:gd name="T5" fmla="*/ 0 h 57"/>
                  <a:gd name="T6" fmla="*/ 102 w 123"/>
                  <a:gd name="T7" fmla="*/ 15 h 57"/>
                  <a:gd name="T8" fmla="*/ 123 w 123"/>
                  <a:gd name="T9" fmla="*/ 57 h 57"/>
                </a:gdLst>
                <a:ahLst/>
                <a:cxnLst>
                  <a:cxn ang="0">
                    <a:pos x="T0" y="T1"/>
                  </a:cxn>
                  <a:cxn ang="0">
                    <a:pos x="T2" y="T3"/>
                  </a:cxn>
                  <a:cxn ang="0">
                    <a:pos x="T4" y="T5"/>
                  </a:cxn>
                  <a:cxn ang="0">
                    <a:pos x="T6" y="T7"/>
                  </a:cxn>
                  <a:cxn ang="0">
                    <a:pos x="T8" y="T9"/>
                  </a:cxn>
                </a:cxnLst>
                <a:rect l="0" t="0" r="r" b="b"/>
                <a:pathLst>
                  <a:path w="123" h="57">
                    <a:moveTo>
                      <a:pt x="0" y="51"/>
                    </a:moveTo>
                    <a:cubicBezTo>
                      <a:pt x="3" y="45"/>
                      <a:pt x="12" y="24"/>
                      <a:pt x="23" y="15"/>
                    </a:cubicBezTo>
                    <a:cubicBezTo>
                      <a:pt x="34" y="6"/>
                      <a:pt x="52" y="0"/>
                      <a:pt x="65" y="0"/>
                    </a:cubicBezTo>
                    <a:cubicBezTo>
                      <a:pt x="78" y="0"/>
                      <a:pt x="92" y="6"/>
                      <a:pt x="102" y="15"/>
                    </a:cubicBezTo>
                    <a:cubicBezTo>
                      <a:pt x="112" y="24"/>
                      <a:pt x="119" y="48"/>
                      <a:pt x="123" y="57"/>
                    </a:cubicBezTo>
                  </a:path>
                </a:pathLst>
              </a:custGeom>
              <a:noFill/>
              <a:ln w="28575" cap="flat" cmpd="sng">
                <a:solidFill>
                  <a:schemeClr val="tx1"/>
                </a:solidFill>
                <a:prstDash val="solid"/>
                <a:round/>
                <a:headEnd type="none"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grpSp>
        <p:sp>
          <p:nvSpPr>
            <p:cNvPr id="92206" name="Text Box 46"/>
            <p:cNvSpPr txBox="1">
              <a:spLocks noChangeArrowheads="1"/>
            </p:cNvSpPr>
            <p:nvPr/>
          </p:nvSpPr>
          <p:spPr bwMode="auto">
            <a:xfrm>
              <a:off x="4132" y="141"/>
              <a:ext cx="18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1600" b="1">
                  <a:latin typeface="Times New Roman" panose="02020603050405020304" pitchFamily="18" charset="0"/>
                </a:rPr>
                <a:t>+</a:t>
              </a:r>
            </a:p>
          </p:txBody>
        </p:sp>
        <p:sp>
          <p:nvSpPr>
            <p:cNvPr id="92207" name="Text Box 47"/>
            <p:cNvSpPr txBox="1">
              <a:spLocks noChangeArrowheads="1"/>
            </p:cNvSpPr>
            <p:nvPr/>
          </p:nvSpPr>
          <p:spPr bwMode="auto">
            <a:xfrm>
              <a:off x="4127" y="615"/>
              <a:ext cx="181"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1600" b="1">
                  <a:latin typeface="宋体" panose="02010600030101010101" pitchFamily="2" charset="-122"/>
                </a:rPr>
                <a:t>-</a:t>
              </a:r>
              <a:endParaRPr kumimoji="1" lang="en-US" altLang="zh-CN" sz="1600" b="1">
                <a:latin typeface="Times New Roman" panose="02020603050405020304" pitchFamily="18" charset="0"/>
              </a:endParaRPr>
            </a:p>
          </p:txBody>
        </p:sp>
        <p:sp>
          <p:nvSpPr>
            <p:cNvPr id="92208" name="Freeform 48"/>
            <p:cNvSpPr>
              <a:spLocks/>
            </p:cNvSpPr>
            <p:nvPr/>
          </p:nvSpPr>
          <p:spPr bwMode="auto">
            <a:xfrm>
              <a:off x="4232" y="134"/>
              <a:ext cx="1183" cy="4"/>
            </a:xfrm>
            <a:custGeom>
              <a:avLst/>
              <a:gdLst>
                <a:gd name="T0" fmla="*/ 1554 w 1554"/>
                <a:gd name="T1" fmla="*/ 6 h 6"/>
                <a:gd name="T2" fmla="*/ 0 w 1554"/>
                <a:gd name="T3" fmla="*/ 0 h 6"/>
              </a:gdLst>
              <a:ahLst/>
              <a:cxnLst>
                <a:cxn ang="0">
                  <a:pos x="T0" y="T1"/>
                </a:cxn>
                <a:cxn ang="0">
                  <a:pos x="T2" y="T3"/>
                </a:cxn>
              </a:cxnLst>
              <a:rect l="0" t="0" r="r" b="b"/>
              <a:pathLst>
                <a:path w="1554" h="6">
                  <a:moveTo>
                    <a:pt x="1554" y="6"/>
                  </a:moveTo>
                  <a:lnTo>
                    <a:pt x="0" y="0"/>
                  </a:lnTo>
                </a:path>
              </a:pathLst>
            </a:custGeom>
            <a:noFill/>
            <a:ln w="19050" cap="flat" cmpd="sng">
              <a:solidFill>
                <a:srgbClr val="000000"/>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09" name="Oval 49"/>
            <p:cNvSpPr>
              <a:spLocks noChangeArrowheads="1"/>
            </p:cNvSpPr>
            <p:nvPr/>
          </p:nvSpPr>
          <p:spPr bwMode="auto">
            <a:xfrm>
              <a:off x="4200" y="799"/>
              <a:ext cx="52" cy="52"/>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10" name="Oval 50"/>
            <p:cNvSpPr>
              <a:spLocks noChangeArrowheads="1"/>
            </p:cNvSpPr>
            <p:nvPr/>
          </p:nvSpPr>
          <p:spPr bwMode="auto">
            <a:xfrm>
              <a:off x="4185" y="105"/>
              <a:ext cx="52" cy="51"/>
            </a:xfrm>
            <a:prstGeom prst="ellipse">
              <a:avLst/>
            </a:prstGeom>
            <a:solidFill>
              <a:srgbClr val="FFFFFF"/>
            </a:solidFill>
            <a:ln w="19050">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11" name="Freeform 51"/>
            <p:cNvSpPr>
              <a:spLocks/>
            </p:cNvSpPr>
            <p:nvPr/>
          </p:nvSpPr>
          <p:spPr bwMode="auto">
            <a:xfrm>
              <a:off x="4566" y="138"/>
              <a:ext cx="0" cy="256"/>
            </a:xfrm>
            <a:custGeom>
              <a:avLst/>
              <a:gdLst>
                <a:gd name="T0" fmla="*/ 0 w 1"/>
                <a:gd name="T1" fmla="*/ 0 h 336"/>
                <a:gd name="T2" fmla="*/ 0 w 1"/>
                <a:gd name="T3" fmla="*/ 336 h 336"/>
              </a:gdLst>
              <a:ahLst/>
              <a:cxnLst>
                <a:cxn ang="0">
                  <a:pos x="T0" y="T1"/>
                </a:cxn>
                <a:cxn ang="0">
                  <a:pos x="T2" y="T3"/>
                </a:cxn>
              </a:cxnLst>
              <a:rect l="0" t="0" r="r" b="b"/>
              <a:pathLst>
                <a:path w="1" h="336">
                  <a:moveTo>
                    <a:pt x="0" y="0"/>
                  </a:moveTo>
                  <a:lnTo>
                    <a:pt x="0" y="336"/>
                  </a:lnTo>
                </a:path>
              </a:pathLst>
            </a:custGeom>
            <a:noFill/>
            <a:ln w="19050" cap="flat" cmpd="sng">
              <a:solidFill>
                <a:srgbClr val="000000"/>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12" name="Freeform 52"/>
            <p:cNvSpPr>
              <a:spLocks/>
            </p:cNvSpPr>
            <p:nvPr/>
          </p:nvSpPr>
          <p:spPr bwMode="auto">
            <a:xfrm>
              <a:off x="4566" y="595"/>
              <a:ext cx="0" cy="237"/>
            </a:xfrm>
            <a:custGeom>
              <a:avLst/>
              <a:gdLst>
                <a:gd name="T0" fmla="*/ 0 w 1"/>
                <a:gd name="T1" fmla="*/ 0 h 312"/>
                <a:gd name="T2" fmla="*/ 0 w 1"/>
                <a:gd name="T3" fmla="*/ 312 h 312"/>
              </a:gdLst>
              <a:ahLst/>
              <a:cxnLst>
                <a:cxn ang="0">
                  <a:pos x="T0" y="T1"/>
                </a:cxn>
                <a:cxn ang="0">
                  <a:pos x="T2" y="T3"/>
                </a:cxn>
              </a:cxnLst>
              <a:rect l="0" t="0" r="r" b="b"/>
              <a:pathLst>
                <a:path w="1" h="312">
                  <a:moveTo>
                    <a:pt x="0" y="0"/>
                  </a:moveTo>
                  <a:lnTo>
                    <a:pt x="0" y="312"/>
                  </a:lnTo>
                </a:path>
              </a:pathLst>
            </a:custGeom>
            <a:noFill/>
            <a:ln w="19050" cap="flat" cmpd="sng">
              <a:solidFill>
                <a:srgbClr val="000000"/>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13" name="Freeform 53"/>
            <p:cNvSpPr>
              <a:spLocks/>
            </p:cNvSpPr>
            <p:nvPr/>
          </p:nvSpPr>
          <p:spPr bwMode="auto">
            <a:xfrm>
              <a:off x="4968" y="128"/>
              <a:ext cx="0" cy="205"/>
            </a:xfrm>
            <a:custGeom>
              <a:avLst/>
              <a:gdLst>
                <a:gd name="T0" fmla="*/ 0 w 1"/>
                <a:gd name="T1" fmla="*/ 0 h 270"/>
                <a:gd name="T2" fmla="*/ 1 w 1"/>
                <a:gd name="T3" fmla="*/ 270 h 270"/>
              </a:gdLst>
              <a:ahLst/>
              <a:cxnLst>
                <a:cxn ang="0">
                  <a:pos x="T0" y="T1"/>
                </a:cxn>
                <a:cxn ang="0">
                  <a:pos x="T2" y="T3"/>
                </a:cxn>
              </a:cxnLst>
              <a:rect l="0" t="0" r="r" b="b"/>
              <a:pathLst>
                <a:path w="1" h="270">
                  <a:moveTo>
                    <a:pt x="0" y="0"/>
                  </a:moveTo>
                  <a:lnTo>
                    <a:pt x="1" y="270"/>
                  </a:lnTo>
                </a:path>
              </a:pathLst>
            </a:custGeom>
            <a:noFill/>
            <a:ln w="19050" cap="flat" cmpd="sng">
              <a:solidFill>
                <a:srgbClr val="000000"/>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14" name="Freeform 54"/>
            <p:cNvSpPr>
              <a:spLocks/>
            </p:cNvSpPr>
            <p:nvPr/>
          </p:nvSpPr>
          <p:spPr bwMode="auto">
            <a:xfrm>
              <a:off x="4968" y="631"/>
              <a:ext cx="0" cy="201"/>
            </a:xfrm>
            <a:custGeom>
              <a:avLst/>
              <a:gdLst>
                <a:gd name="T0" fmla="*/ 0 w 1"/>
                <a:gd name="T1" fmla="*/ 0 h 264"/>
                <a:gd name="T2" fmla="*/ 0 w 1"/>
                <a:gd name="T3" fmla="*/ 264 h 264"/>
              </a:gdLst>
              <a:ahLst/>
              <a:cxnLst>
                <a:cxn ang="0">
                  <a:pos x="T0" y="T1"/>
                </a:cxn>
                <a:cxn ang="0">
                  <a:pos x="T2" y="T3"/>
                </a:cxn>
              </a:cxnLst>
              <a:rect l="0" t="0" r="r" b="b"/>
              <a:pathLst>
                <a:path w="1" h="264">
                  <a:moveTo>
                    <a:pt x="0" y="0"/>
                  </a:moveTo>
                  <a:lnTo>
                    <a:pt x="0" y="264"/>
                  </a:lnTo>
                </a:path>
              </a:pathLst>
            </a:custGeom>
            <a:noFill/>
            <a:ln w="19050" cap="flat" cmpd="sng">
              <a:solidFill>
                <a:srgbClr val="000000"/>
              </a:solidFill>
              <a:prstDash val="solid"/>
              <a:round/>
              <a:headEnd type="none" w="med" len="me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15" name="Line 55"/>
            <p:cNvSpPr>
              <a:spLocks noChangeShapeType="1"/>
            </p:cNvSpPr>
            <p:nvPr/>
          </p:nvSpPr>
          <p:spPr bwMode="auto">
            <a:xfrm rot="5400000">
              <a:off x="4529" y="303"/>
              <a:ext cx="219" cy="0"/>
            </a:xfrm>
            <a:prstGeom prst="line">
              <a:avLst/>
            </a:prstGeom>
            <a:noFill/>
            <a:ln w="9525">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6" name="Line 56"/>
            <p:cNvSpPr>
              <a:spLocks noChangeShapeType="1"/>
            </p:cNvSpPr>
            <p:nvPr/>
          </p:nvSpPr>
          <p:spPr bwMode="auto">
            <a:xfrm rot="5400000">
              <a:off x="4931" y="303"/>
              <a:ext cx="219" cy="0"/>
            </a:xfrm>
            <a:prstGeom prst="line">
              <a:avLst/>
            </a:prstGeom>
            <a:noFill/>
            <a:ln w="9525">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17" name="Line 57"/>
            <p:cNvSpPr>
              <a:spLocks noChangeShapeType="1"/>
            </p:cNvSpPr>
            <p:nvPr/>
          </p:nvSpPr>
          <p:spPr bwMode="auto">
            <a:xfrm rot="5400000">
              <a:off x="5369" y="303"/>
              <a:ext cx="219" cy="0"/>
            </a:xfrm>
            <a:prstGeom prst="line">
              <a:avLst/>
            </a:prstGeom>
            <a:noFill/>
            <a:ln w="9525">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18" name="Object 58"/>
            <p:cNvGraphicFramePr>
              <a:graphicFrameLocks noChangeAspect="1"/>
            </p:cNvGraphicFramePr>
            <p:nvPr/>
          </p:nvGraphicFramePr>
          <p:xfrm>
            <a:off x="4678" y="109"/>
            <a:ext cx="175" cy="278"/>
          </p:xfrm>
          <a:graphic>
            <a:graphicData uri="http://schemas.openxmlformats.org/presentationml/2006/ole">
              <mc:AlternateContent xmlns:mc="http://schemas.openxmlformats.org/markup-compatibility/2006">
                <mc:Choice xmlns:v="urn:schemas-microsoft-com:vml" Requires="v">
                  <p:oleObj spid="_x0000_s176808" name="公式" r:id="rId24" imgW="190440" imgH="304560" progId="Equation.3">
                    <p:embed/>
                  </p:oleObj>
                </mc:Choice>
                <mc:Fallback>
                  <p:oleObj name="公式" r:id="rId24" imgW="190440" imgH="304560" progId="Equation.3">
                    <p:embed/>
                    <p:pic>
                      <p:nvPicPr>
                        <p:cNvPr id="92218" name="Object 58"/>
                        <p:cNvPicPr preferRelativeResize="0">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678" y="109"/>
                          <a:ext cx="175" cy="2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219" name="Group 59"/>
          <p:cNvGrpSpPr>
            <a:grpSpLocks/>
          </p:cNvGrpSpPr>
          <p:nvPr/>
        </p:nvGrpSpPr>
        <p:grpSpPr bwMode="auto">
          <a:xfrm>
            <a:off x="228600" y="4098925"/>
            <a:ext cx="1371600" cy="503238"/>
            <a:chOff x="144" y="2582"/>
            <a:chExt cx="864" cy="317"/>
          </a:xfrm>
        </p:grpSpPr>
        <p:sp>
          <p:nvSpPr>
            <p:cNvPr id="92220" name="Line 60"/>
            <p:cNvSpPr>
              <a:spLocks noChangeShapeType="1"/>
            </p:cNvSpPr>
            <p:nvPr/>
          </p:nvSpPr>
          <p:spPr bwMode="auto">
            <a:xfrm>
              <a:off x="144" y="2582"/>
              <a:ext cx="86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21" name="Object 61"/>
            <p:cNvGraphicFramePr>
              <a:graphicFrameLocks noChangeAspect="1"/>
            </p:cNvGraphicFramePr>
            <p:nvPr>
              <p:extLst>
                <p:ext uri="{D42A27DB-BD31-4B8C-83A1-F6EECF244321}">
                  <p14:modId xmlns:p14="http://schemas.microsoft.com/office/powerpoint/2010/main" val="1898213359"/>
                </p:ext>
              </p:extLst>
            </p:nvPr>
          </p:nvGraphicFramePr>
          <p:xfrm>
            <a:off x="703" y="2614"/>
            <a:ext cx="193" cy="285"/>
          </p:xfrm>
          <a:graphic>
            <a:graphicData uri="http://schemas.openxmlformats.org/presentationml/2006/ole">
              <mc:AlternateContent xmlns:mc="http://schemas.openxmlformats.org/markup-compatibility/2006">
                <mc:Choice xmlns:v="urn:schemas-microsoft-com:vml" Requires="v">
                  <p:oleObj spid="_x0000_s176809" name="Equation" r:id="rId26" imgW="190440" imgH="279360" progId="Equation.DSMT4">
                    <p:embed/>
                  </p:oleObj>
                </mc:Choice>
                <mc:Fallback>
                  <p:oleObj name="Equation" r:id="rId26" imgW="190440" imgH="279360" progId="Equation.DSMT4">
                    <p:embed/>
                    <p:pic>
                      <p:nvPicPr>
                        <p:cNvPr id="92221" name="Object 61"/>
                        <p:cNvPicPr preferRelativeResize="0">
                          <a:picLocks noChangeAspect="1" noChangeArrowheads="1"/>
                        </p:cNvPicPr>
                        <p:nvPr/>
                      </p:nvPicPr>
                      <p:blipFill>
                        <a:blip r:embed="rId27"/>
                        <a:srcRect/>
                        <a:stretch>
                          <a:fillRect/>
                        </a:stretch>
                      </p:blipFill>
                      <p:spPr bwMode="auto">
                        <a:xfrm>
                          <a:off x="703" y="2614"/>
                          <a:ext cx="193"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222" name="Group 62"/>
          <p:cNvGrpSpPr>
            <a:grpSpLocks/>
          </p:cNvGrpSpPr>
          <p:nvPr/>
        </p:nvGrpSpPr>
        <p:grpSpPr bwMode="auto">
          <a:xfrm>
            <a:off x="1601788" y="4103688"/>
            <a:ext cx="436562" cy="1619250"/>
            <a:chOff x="1009" y="2585"/>
            <a:chExt cx="275" cy="1020"/>
          </a:xfrm>
        </p:grpSpPr>
        <p:sp>
          <p:nvSpPr>
            <p:cNvPr id="92223" name="Line 63"/>
            <p:cNvSpPr>
              <a:spLocks noChangeShapeType="1"/>
            </p:cNvSpPr>
            <p:nvPr/>
          </p:nvSpPr>
          <p:spPr bwMode="auto">
            <a:xfrm>
              <a:off x="1009" y="2585"/>
              <a:ext cx="0" cy="96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24" name="Object 64"/>
            <p:cNvGraphicFramePr>
              <a:graphicFrameLocks noChangeAspect="1"/>
            </p:cNvGraphicFramePr>
            <p:nvPr/>
          </p:nvGraphicFramePr>
          <p:xfrm>
            <a:off x="1033" y="3257"/>
            <a:ext cx="251" cy="348"/>
          </p:xfrm>
          <a:graphic>
            <a:graphicData uri="http://schemas.openxmlformats.org/presentationml/2006/ole">
              <mc:AlternateContent xmlns:mc="http://schemas.openxmlformats.org/markup-compatibility/2006">
                <mc:Choice xmlns:v="urn:schemas-microsoft-com:vml" Requires="v">
                  <p:oleObj spid="_x0000_s176810" name="公式" r:id="rId28" imgW="203040" imgH="279360" progId="Equation.3">
                    <p:embed/>
                  </p:oleObj>
                </mc:Choice>
                <mc:Fallback>
                  <p:oleObj name="公式" r:id="rId28" imgW="203040" imgH="279360" progId="Equation.3">
                    <p:embed/>
                    <p:pic>
                      <p:nvPicPr>
                        <p:cNvPr id="92224" name="Object 64"/>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3" y="3257"/>
                          <a:ext cx="251"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225" name="Freeform 65"/>
          <p:cNvSpPr>
            <a:spLocks/>
          </p:cNvSpPr>
          <p:nvPr/>
        </p:nvSpPr>
        <p:spPr bwMode="auto">
          <a:xfrm flipV="1">
            <a:off x="1411288" y="4103688"/>
            <a:ext cx="190500" cy="152400"/>
          </a:xfrm>
          <a:custGeom>
            <a:avLst/>
            <a:gdLst>
              <a:gd name="T0" fmla="*/ 120 w 120"/>
              <a:gd name="T1" fmla="*/ 0 h 96"/>
              <a:gd name="T2" fmla="*/ 0 w 120"/>
              <a:gd name="T3" fmla="*/ 0 h 96"/>
              <a:gd name="T4" fmla="*/ 0 w 120"/>
              <a:gd name="T5" fmla="*/ 96 h 96"/>
            </a:gdLst>
            <a:ahLst/>
            <a:cxnLst>
              <a:cxn ang="0">
                <a:pos x="T0" y="T1"/>
              </a:cxn>
              <a:cxn ang="0">
                <a:pos x="T2" y="T3"/>
              </a:cxn>
              <a:cxn ang="0">
                <a:pos x="T4" y="T5"/>
              </a:cxn>
            </a:cxnLst>
            <a:rect l="0" t="0" r="r" b="b"/>
            <a:pathLst>
              <a:path w="120" h="96">
                <a:moveTo>
                  <a:pt x="120" y="0"/>
                </a:moveTo>
                <a:lnTo>
                  <a:pt x="0" y="0"/>
                </a:lnTo>
                <a:lnTo>
                  <a:pt x="0" y="96"/>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92226" name="Group 66"/>
          <p:cNvGrpSpPr>
            <a:grpSpLocks/>
          </p:cNvGrpSpPr>
          <p:nvPr/>
        </p:nvGrpSpPr>
        <p:grpSpPr bwMode="auto">
          <a:xfrm>
            <a:off x="266700" y="3157538"/>
            <a:ext cx="1223963" cy="895350"/>
            <a:chOff x="168" y="1989"/>
            <a:chExt cx="771" cy="564"/>
          </a:xfrm>
        </p:grpSpPr>
        <p:sp>
          <p:nvSpPr>
            <p:cNvPr id="92227" name="Freeform 67"/>
            <p:cNvSpPr>
              <a:spLocks/>
            </p:cNvSpPr>
            <p:nvPr/>
          </p:nvSpPr>
          <p:spPr bwMode="auto">
            <a:xfrm rot="5460533" flipH="1">
              <a:off x="356" y="1970"/>
              <a:ext cx="395" cy="771"/>
            </a:xfrm>
            <a:custGeom>
              <a:avLst/>
              <a:gdLst>
                <a:gd name="T0" fmla="*/ 0 w 834"/>
                <a:gd name="T1" fmla="*/ 540 h 540"/>
                <a:gd name="T2" fmla="*/ 834 w 834"/>
                <a:gd name="T3" fmla="*/ 0 h 540"/>
              </a:gdLst>
              <a:ahLst/>
              <a:cxnLst>
                <a:cxn ang="0">
                  <a:pos x="T0" y="T1"/>
                </a:cxn>
                <a:cxn ang="0">
                  <a:pos x="T2" y="T3"/>
                </a:cxn>
              </a:cxnLst>
              <a:rect l="0" t="0" r="r" b="b"/>
              <a:pathLst>
                <a:path w="834" h="540">
                  <a:moveTo>
                    <a:pt x="0" y="540"/>
                  </a:moveTo>
                  <a:lnTo>
                    <a:pt x="834" y="0"/>
                  </a:lnTo>
                </a:path>
              </a:pathLst>
            </a:custGeom>
            <a:noFill/>
            <a:ln w="28575" cmpd="sng">
              <a:solidFill>
                <a:schemeClr val="tx1"/>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aphicFrame>
          <p:nvGraphicFramePr>
            <p:cNvPr id="92228" name="Object 68"/>
            <p:cNvGraphicFramePr>
              <a:graphicFrameLocks noChangeAspect="1"/>
            </p:cNvGraphicFramePr>
            <p:nvPr/>
          </p:nvGraphicFramePr>
          <p:xfrm>
            <a:off x="712" y="1989"/>
            <a:ext cx="137" cy="208"/>
          </p:xfrm>
          <a:graphic>
            <a:graphicData uri="http://schemas.openxmlformats.org/presentationml/2006/ole">
              <mc:AlternateContent xmlns:mc="http://schemas.openxmlformats.org/markup-compatibility/2006">
                <mc:Choice xmlns:v="urn:schemas-microsoft-com:vml" Requires="v">
                  <p:oleObj spid="_x0000_s176811" name="公式" r:id="rId29" imgW="126720" imgH="190440" progId="Equation.3">
                    <p:embed/>
                  </p:oleObj>
                </mc:Choice>
                <mc:Fallback>
                  <p:oleObj name="公式" r:id="rId29" imgW="126720" imgH="190440" progId="Equation.3">
                    <p:embed/>
                    <p:pic>
                      <p:nvPicPr>
                        <p:cNvPr id="92228" name="Object 68"/>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2" y="1989"/>
                          <a:ext cx="137"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229" name="Group 69"/>
          <p:cNvGrpSpPr>
            <a:grpSpLocks/>
          </p:cNvGrpSpPr>
          <p:nvPr/>
        </p:nvGrpSpPr>
        <p:grpSpPr bwMode="auto">
          <a:xfrm>
            <a:off x="544513" y="3602038"/>
            <a:ext cx="722312" cy="457200"/>
            <a:chOff x="343" y="2269"/>
            <a:chExt cx="455" cy="288"/>
          </a:xfrm>
        </p:grpSpPr>
        <p:sp>
          <p:nvSpPr>
            <p:cNvPr id="92230" name="Freeform 70"/>
            <p:cNvSpPr>
              <a:spLocks/>
            </p:cNvSpPr>
            <p:nvPr/>
          </p:nvSpPr>
          <p:spPr bwMode="auto">
            <a:xfrm flipV="1">
              <a:off x="343" y="2442"/>
              <a:ext cx="27" cy="111"/>
            </a:xfrm>
            <a:custGeom>
              <a:avLst/>
              <a:gdLst>
                <a:gd name="T0" fmla="*/ 0 w 27"/>
                <a:gd name="T1" fmla="*/ 0 h 111"/>
                <a:gd name="T2" fmla="*/ 21 w 27"/>
                <a:gd name="T3" fmla="*/ 57 h 111"/>
                <a:gd name="T4" fmla="*/ 27 w 27"/>
                <a:gd name="T5" fmla="*/ 111 h 111"/>
              </a:gdLst>
              <a:ahLst/>
              <a:cxnLst>
                <a:cxn ang="0">
                  <a:pos x="T0" y="T1"/>
                </a:cxn>
                <a:cxn ang="0">
                  <a:pos x="T2" y="T3"/>
                </a:cxn>
                <a:cxn ang="0">
                  <a:pos x="T4" y="T5"/>
                </a:cxn>
              </a:cxnLst>
              <a:rect l="0" t="0" r="r" b="b"/>
              <a:pathLst>
                <a:path w="27" h="111">
                  <a:moveTo>
                    <a:pt x="0" y="0"/>
                  </a:moveTo>
                  <a:cubicBezTo>
                    <a:pt x="3" y="10"/>
                    <a:pt x="17" y="39"/>
                    <a:pt x="21" y="57"/>
                  </a:cubicBezTo>
                  <a:cubicBezTo>
                    <a:pt x="25" y="75"/>
                    <a:pt x="26" y="100"/>
                    <a:pt x="27" y="111"/>
                  </a:cubicBezTo>
                </a:path>
              </a:pathLst>
            </a:custGeom>
            <a:noFill/>
            <a:ln w="9525" cap="flat" cmpd="sng">
              <a:solidFill>
                <a:srgbClr val="000000"/>
              </a:solidFill>
              <a:prstDash val="solid"/>
              <a:round/>
              <a:headEnd/>
              <a:tailEnd type="none"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31" name="Text Box 71"/>
            <p:cNvSpPr txBox="1">
              <a:spLocks noChangeArrowheads="1"/>
            </p:cNvSpPr>
            <p:nvPr/>
          </p:nvSpPr>
          <p:spPr bwMode="auto">
            <a:xfrm>
              <a:off x="414" y="2269"/>
              <a:ext cx="38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i="1">
                  <a:latin typeface="Times New Roman" panose="02020603050405020304" pitchFamily="18" charset="0"/>
                  <a:sym typeface="Symbol" panose="05050102010706020507" pitchFamily="18" charset="2"/>
                </a:rPr>
                <a:t> </a:t>
              </a:r>
              <a:r>
                <a:rPr kumimoji="1" lang="en-US" altLang="zh-CN" sz="2400" b="1">
                  <a:latin typeface="Times New Roman" panose="02020603050405020304" pitchFamily="18" charset="0"/>
                  <a:sym typeface="Symbol" panose="05050102010706020507" pitchFamily="18" charset="2"/>
                </a:rPr>
                <a:t>'</a:t>
              </a:r>
              <a:endParaRPr kumimoji="1" lang="en-US" altLang="zh-CN" sz="2400" b="1">
                <a:latin typeface="Times New Roman" panose="02020603050405020304" pitchFamily="18" charset="0"/>
              </a:endParaRPr>
            </a:p>
          </p:txBody>
        </p:sp>
      </p:grpSp>
      <p:grpSp>
        <p:nvGrpSpPr>
          <p:cNvPr id="92232" name="Group 72"/>
          <p:cNvGrpSpPr>
            <a:grpSpLocks/>
          </p:cNvGrpSpPr>
          <p:nvPr/>
        </p:nvGrpSpPr>
        <p:grpSpPr bwMode="auto">
          <a:xfrm>
            <a:off x="1533525" y="3157538"/>
            <a:ext cx="468313" cy="2460625"/>
            <a:chOff x="966" y="1989"/>
            <a:chExt cx="295" cy="1550"/>
          </a:xfrm>
        </p:grpSpPr>
        <p:sp>
          <p:nvSpPr>
            <p:cNvPr id="92233" name="Line 73"/>
            <p:cNvSpPr>
              <a:spLocks noChangeShapeType="1"/>
            </p:cNvSpPr>
            <p:nvPr/>
          </p:nvSpPr>
          <p:spPr bwMode="auto">
            <a:xfrm flipV="1">
              <a:off x="966" y="2153"/>
              <a:ext cx="0" cy="1386"/>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34" name="Object 74"/>
            <p:cNvGraphicFramePr>
              <a:graphicFrameLocks noChangeAspect="1"/>
            </p:cNvGraphicFramePr>
            <p:nvPr/>
          </p:nvGraphicFramePr>
          <p:xfrm>
            <a:off x="995" y="1989"/>
            <a:ext cx="266" cy="348"/>
          </p:xfrm>
          <a:graphic>
            <a:graphicData uri="http://schemas.openxmlformats.org/presentationml/2006/ole">
              <mc:AlternateContent xmlns:mc="http://schemas.openxmlformats.org/markup-compatibility/2006">
                <mc:Choice xmlns:v="urn:schemas-microsoft-com:vml" Requires="v">
                  <p:oleObj spid="_x0000_s176812" name="公式" r:id="rId30" imgW="215640" imgH="279360" progId="Equation.3">
                    <p:embed/>
                  </p:oleObj>
                </mc:Choice>
                <mc:Fallback>
                  <p:oleObj name="公式" r:id="rId30" imgW="215640" imgH="279360" progId="Equation.3">
                    <p:embed/>
                    <p:pic>
                      <p:nvPicPr>
                        <p:cNvPr id="92234" name="Object 74"/>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5" y="1989"/>
                          <a:ext cx="266"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235" name="Group 75"/>
          <p:cNvGrpSpPr>
            <a:grpSpLocks/>
          </p:cNvGrpSpPr>
          <p:nvPr/>
        </p:nvGrpSpPr>
        <p:grpSpPr bwMode="auto">
          <a:xfrm>
            <a:off x="255588" y="3876675"/>
            <a:ext cx="1958975" cy="333375"/>
            <a:chOff x="161" y="2442"/>
            <a:chExt cx="1234" cy="210"/>
          </a:xfrm>
        </p:grpSpPr>
        <p:graphicFrame>
          <p:nvGraphicFramePr>
            <p:cNvPr id="92236" name="Object 76"/>
            <p:cNvGraphicFramePr>
              <a:graphicFrameLocks noChangeAspect="1"/>
            </p:cNvGraphicFramePr>
            <p:nvPr/>
          </p:nvGraphicFramePr>
          <p:xfrm>
            <a:off x="1194" y="2442"/>
            <a:ext cx="201" cy="210"/>
          </p:xfrm>
          <a:graphic>
            <a:graphicData uri="http://schemas.openxmlformats.org/presentationml/2006/ole">
              <mc:AlternateContent xmlns:mc="http://schemas.openxmlformats.org/markup-compatibility/2006">
                <mc:Choice xmlns:v="urn:schemas-microsoft-com:vml" Requires="v">
                  <p:oleObj spid="_x0000_s176813" name="公式" r:id="rId31" imgW="164880" imgH="203040" progId="Equation.3">
                    <p:embed/>
                  </p:oleObj>
                </mc:Choice>
                <mc:Fallback>
                  <p:oleObj name="公式" r:id="rId31" imgW="164880" imgH="203040" progId="Equation.3">
                    <p:embed/>
                    <p:pic>
                      <p:nvPicPr>
                        <p:cNvPr id="92236" name="Object 76"/>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94" y="2442"/>
                          <a:ext cx="20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37" name="Line 77"/>
            <p:cNvSpPr>
              <a:spLocks noChangeShapeType="1"/>
            </p:cNvSpPr>
            <p:nvPr/>
          </p:nvSpPr>
          <p:spPr bwMode="auto">
            <a:xfrm>
              <a:off x="161" y="2555"/>
              <a:ext cx="1020" cy="0"/>
            </a:xfrm>
            <a:prstGeom prst="line">
              <a:avLst/>
            </a:prstGeom>
            <a:noFill/>
            <a:ln w="28575">
              <a:solidFill>
                <a:srgbClr val="0099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2238" name="Group 78"/>
          <p:cNvGrpSpPr>
            <a:grpSpLocks/>
          </p:cNvGrpSpPr>
          <p:nvPr/>
        </p:nvGrpSpPr>
        <p:grpSpPr bwMode="auto">
          <a:xfrm>
            <a:off x="3986214" y="3473450"/>
            <a:ext cx="1709738" cy="452438"/>
            <a:chOff x="2511" y="2188"/>
            <a:chExt cx="1077" cy="285"/>
          </a:xfrm>
        </p:grpSpPr>
        <p:sp>
          <p:nvSpPr>
            <p:cNvPr id="92239" name="Line 79"/>
            <p:cNvSpPr>
              <a:spLocks noChangeShapeType="1"/>
            </p:cNvSpPr>
            <p:nvPr/>
          </p:nvSpPr>
          <p:spPr bwMode="auto">
            <a:xfrm>
              <a:off x="2511" y="2243"/>
              <a:ext cx="864" cy="0"/>
            </a:xfrm>
            <a:prstGeom prst="line">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40" name="Object 80"/>
            <p:cNvGraphicFramePr>
              <a:graphicFrameLocks noChangeAspect="1"/>
            </p:cNvGraphicFramePr>
            <p:nvPr>
              <p:extLst>
                <p:ext uri="{D42A27DB-BD31-4B8C-83A1-F6EECF244321}">
                  <p14:modId xmlns:p14="http://schemas.microsoft.com/office/powerpoint/2010/main" val="2245772624"/>
                </p:ext>
              </p:extLst>
            </p:nvPr>
          </p:nvGraphicFramePr>
          <p:xfrm>
            <a:off x="3396" y="2188"/>
            <a:ext cx="192" cy="285"/>
          </p:xfrm>
          <a:graphic>
            <a:graphicData uri="http://schemas.openxmlformats.org/presentationml/2006/ole">
              <mc:AlternateContent xmlns:mc="http://schemas.openxmlformats.org/markup-compatibility/2006">
                <mc:Choice xmlns:v="urn:schemas-microsoft-com:vml" Requires="v">
                  <p:oleObj spid="_x0000_s176814" name="Equation" r:id="rId32" imgW="190440" imgH="279360" progId="Equation.DSMT4">
                    <p:embed/>
                  </p:oleObj>
                </mc:Choice>
                <mc:Fallback>
                  <p:oleObj name="Equation" r:id="rId32" imgW="190440" imgH="279360" progId="Equation.DSMT4">
                    <p:embed/>
                    <p:pic>
                      <p:nvPicPr>
                        <p:cNvPr id="92240" name="Object 80"/>
                        <p:cNvPicPr preferRelativeResize="0">
                          <a:picLocks noChangeAspect="1" noChangeArrowheads="1"/>
                        </p:cNvPicPr>
                        <p:nvPr/>
                      </p:nvPicPr>
                      <p:blipFill>
                        <a:blip r:embed="rId33"/>
                        <a:srcRect/>
                        <a:stretch>
                          <a:fillRect/>
                        </a:stretch>
                      </p:blipFill>
                      <p:spPr bwMode="auto">
                        <a:xfrm>
                          <a:off x="3396" y="2188"/>
                          <a:ext cx="192" cy="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241" name="Group 81"/>
          <p:cNvGrpSpPr>
            <a:grpSpLocks/>
          </p:cNvGrpSpPr>
          <p:nvPr/>
        </p:nvGrpSpPr>
        <p:grpSpPr bwMode="auto">
          <a:xfrm>
            <a:off x="5359400" y="3565525"/>
            <a:ext cx="436563" cy="1619250"/>
            <a:chOff x="3376" y="2246"/>
            <a:chExt cx="275" cy="1020"/>
          </a:xfrm>
        </p:grpSpPr>
        <p:sp>
          <p:nvSpPr>
            <p:cNvPr id="92242" name="Line 82"/>
            <p:cNvSpPr>
              <a:spLocks noChangeShapeType="1"/>
            </p:cNvSpPr>
            <p:nvPr/>
          </p:nvSpPr>
          <p:spPr bwMode="auto">
            <a:xfrm>
              <a:off x="3376" y="2246"/>
              <a:ext cx="0" cy="960"/>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43" name="Object 83"/>
            <p:cNvGraphicFramePr>
              <a:graphicFrameLocks noChangeAspect="1"/>
            </p:cNvGraphicFramePr>
            <p:nvPr/>
          </p:nvGraphicFramePr>
          <p:xfrm>
            <a:off x="3400" y="2918"/>
            <a:ext cx="251" cy="348"/>
          </p:xfrm>
          <a:graphic>
            <a:graphicData uri="http://schemas.openxmlformats.org/presentationml/2006/ole">
              <mc:AlternateContent xmlns:mc="http://schemas.openxmlformats.org/markup-compatibility/2006">
                <mc:Choice xmlns:v="urn:schemas-microsoft-com:vml" Requires="v">
                  <p:oleObj spid="_x0000_s176815" name="公式" r:id="rId34" imgW="203040" imgH="279360" progId="Equation.3">
                    <p:embed/>
                  </p:oleObj>
                </mc:Choice>
                <mc:Fallback>
                  <p:oleObj name="公式" r:id="rId34" imgW="203040" imgH="279360" progId="Equation.3">
                    <p:embed/>
                    <p:pic>
                      <p:nvPicPr>
                        <p:cNvPr id="92243" name="Object 83"/>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0" y="2918"/>
                          <a:ext cx="251"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244" name="Freeform 84"/>
          <p:cNvSpPr>
            <a:spLocks/>
          </p:cNvSpPr>
          <p:nvPr/>
        </p:nvSpPr>
        <p:spPr bwMode="auto">
          <a:xfrm flipV="1">
            <a:off x="5168900" y="3565525"/>
            <a:ext cx="190500" cy="152400"/>
          </a:xfrm>
          <a:custGeom>
            <a:avLst/>
            <a:gdLst>
              <a:gd name="T0" fmla="*/ 120 w 120"/>
              <a:gd name="T1" fmla="*/ 0 h 96"/>
              <a:gd name="T2" fmla="*/ 0 w 120"/>
              <a:gd name="T3" fmla="*/ 0 h 96"/>
              <a:gd name="T4" fmla="*/ 0 w 120"/>
              <a:gd name="T5" fmla="*/ 96 h 96"/>
            </a:gdLst>
            <a:ahLst/>
            <a:cxnLst>
              <a:cxn ang="0">
                <a:pos x="T0" y="T1"/>
              </a:cxn>
              <a:cxn ang="0">
                <a:pos x="T2" y="T3"/>
              </a:cxn>
              <a:cxn ang="0">
                <a:pos x="T4" y="T5"/>
              </a:cxn>
            </a:cxnLst>
            <a:rect l="0" t="0" r="r" b="b"/>
            <a:pathLst>
              <a:path w="120" h="96">
                <a:moveTo>
                  <a:pt x="120" y="0"/>
                </a:moveTo>
                <a:lnTo>
                  <a:pt x="0" y="0"/>
                </a:lnTo>
                <a:lnTo>
                  <a:pt x="0" y="96"/>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92245" name="Group 85"/>
          <p:cNvGrpSpPr>
            <a:grpSpLocks/>
          </p:cNvGrpSpPr>
          <p:nvPr/>
        </p:nvGrpSpPr>
        <p:grpSpPr bwMode="auto">
          <a:xfrm>
            <a:off x="4797425" y="3579813"/>
            <a:ext cx="495300" cy="1509712"/>
            <a:chOff x="3022" y="2255"/>
            <a:chExt cx="312" cy="951"/>
          </a:xfrm>
        </p:grpSpPr>
        <p:sp>
          <p:nvSpPr>
            <p:cNvPr id="92246" name="Line 86"/>
            <p:cNvSpPr>
              <a:spLocks noChangeShapeType="1"/>
            </p:cNvSpPr>
            <p:nvPr/>
          </p:nvSpPr>
          <p:spPr bwMode="auto">
            <a:xfrm flipV="1">
              <a:off x="3334" y="2255"/>
              <a:ext cx="0" cy="951"/>
            </a:xfrm>
            <a:prstGeom prst="line">
              <a:avLst/>
            </a:prstGeom>
            <a:noFill/>
            <a:ln w="28575">
              <a:solidFill>
                <a:srgbClr val="0000FF"/>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47" name="Object 87"/>
            <p:cNvGraphicFramePr>
              <a:graphicFrameLocks noChangeAspect="1"/>
            </p:cNvGraphicFramePr>
            <p:nvPr/>
          </p:nvGraphicFramePr>
          <p:xfrm>
            <a:off x="3022" y="2255"/>
            <a:ext cx="266" cy="348"/>
          </p:xfrm>
          <a:graphic>
            <a:graphicData uri="http://schemas.openxmlformats.org/presentationml/2006/ole">
              <mc:AlternateContent xmlns:mc="http://schemas.openxmlformats.org/markup-compatibility/2006">
                <mc:Choice xmlns:v="urn:schemas-microsoft-com:vml" Requires="v">
                  <p:oleObj spid="_x0000_s176816" name="公式" r:id="rId35" imgW="215640" imgH="279360" progId="Equation.3">
                    <p:embed/>
                  </p:oleObj>
                </mc:Choice>
                <mc:Fallback>
                  <p:oleObj name="公式" r:id="rId35" imgW="215640" imgH="279360" progId="Equation.3">
                    <p:embed/>
                    <p:pic>
                      <p:nvPicPr>
                        <p:cNvPr id="92247" name="Object 87"/>
                        <p:cNvPicPr preferRelativeResize="0">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22" y="2255"/>
                          <a:ext cx="266"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92248" name="Group 88"/>
          <p:cNvGrpSpPr>
            <a:grpSpLocks/>
          </p:cNvGrpSpPr>
          <p:nvPr/>
        </p:nvGrpSpPr>
        <p:grpSpPr bwMode="auto">
          <a:xfrm>
            <a:off x="4013200" y="3309938"/>
            <a:ext cx="1958975" cy="333375"/>
            <a:chOff x="2528" y="2085"/>
            <a:chExt cx="1234" cy="210"/>
          </a:xfrm>
        </p:grpSpPr>
        <p:graphicFrame>
          <p:nvGraphicFramePr>
            <p:cNvPr id="92249" name="Object 89"/>
            <p:cNvGraphicFramePr>
              <a:graphicFrameLocks noChangeAspect="1"/>
            </p:cNvGraphicFramePr>
            <p:nvPr/>
          </p:nvGraphicFramePr>
          <p:xfrm>
            <a:off x="3561" y="2085"/>
            <a:ext cx="201" cy="210"/>
          </p:xfrm>
          <a:graphic>
            <a:graphicData uri="http://schemas.openxmlformats.org/presentationml/2006/ole">
              <mc:AlternateContent xmlns:mc="http://schemas.openxmlformats.org/markup-compatibility/2006">
                <mc:Choice xmlns:v="urn:schemas-microsoft-com:vml" Requires="v">
                  <p:oleObj spid="_x0000_s176817" name="公式" r:id="rId36" imgW="164880" imgH="203040" progId="Equation.3">
                    <p:embed/>
                  </p:oleObj>
                </mc:Choice>
                <mc:Fallback>
                  <p:oleObj name="公式" r:id="rId36" imgW="164880" imgH="203040" progId="Equation.3">
                    <p:embed/>
                    <p:pic>
                      <p:nvPicPr>
                        <p:cNvPr id="92249" name="Object 89"/>
                        <p:cNvPicPr preferRelativeResize="0">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61" y="2085"/>
                          <a:ext cx="201"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2250" name="Line 90"/>
            <p:cNvSpPr>
              <a:spLocks noChangeShapeType="1"/>
            </p:cNvSpPr>
            <p:nvPr/>
          </p:nvSpPr>
          <p:spPr bwMode="auto">
            <a:xfrm>
              <a:off x="2528" y="2198"/>
              <a:ext cx="1020" cy="0"/>
            </a:xfrm>
            <a:prstGeom prst="line">
              <a:avLst/>
            </a:prstGeom>
            <a:noFill/>
            <a:ln w="28575">
              <a:solidFill>
                <a:srgbClr val="0099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2251" name="Group 91"/>
          <p:cNvGrpSpPr>
            <a:grpSpLocks/>
          </p:cNvGrpSpPr>
          <p:nvPr/>
        </p:nvGrpSpPr>
        <p:grpSpPr bwMode="auto">
          <a:xfrm>
            <a:off x="4003675" y="3130550"/>
            <a:ext cx="1327150" cy="395288"/>
            <a:chOff x="2522" y="1972"/>
            <a:chExt cx="836" cy="249"/>
          </a:xfrm>
        </p:grpSpPr>
        <p:graphicFrame>
          <p:nvGraphicFramePr>
            <p:cNvPr id="92252" name="Object 92"/>
            <p:cNvGraphicFramePr>
              <a:graphicFrameLocks noChangeAspect="1"/>
            </p:cNvGraphicFramePr>
            <p:nvPr/>
          </p:nvGraphicFramePr>
          <p:xfrm>
            <a:off x="3221" y="1972"/>
            <a:ext cx="137" cy="208"/>
          </p:xfrm>
          <a:graphic>
            <a:graphicData uri="http://schemas.openxmlformats.org/presentationml/2006/ole">
              <mc:AlternateContent xmlns:mc="http://schemas.openxmlformats.org/markup-compatibility/2006">
                <mc:Choice xmlns:v="urn:schemas-microsoft-com:vml" Requires="v">
                  <p:oleObj spid="_x0000_s176818" name="公式" r:id="rId37" imgW="126720" imgH="190440" progId="Equation.3">
                    <p:embed/>
                  </p:oleObj>
                </mc:Choice>
                <mc:Fallback>
                  <p:oleObj name="公式" r:id="rId37" imgW="126720" imgH="190440" progId="Equation.3">
                    <p:embed/>
                    <p:pic>
                      <p:nvPicPr>
                        <p:cNvPr id="92252" name="Object 92"/>
                        <p:cNvPicPr preferRelativeResize="0">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1" y="1972"/>
                          <a:ext cx="137"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53" name="Line 93"/>
            <p:cNvSpPr>
              <a:spLocks noChangeShapeType="1"/>
            </p:cNvSpPr>
            <p:nvPr/>
          </p:nvSpPr>
          <p:spPr bwMode="auto">
            <a:xfrm>
              <a:off x="2522" y="2221"/>
              <a:ext cx="822" cy="0"/>
            </a:xfrm>
            <a:prstGeom prst="line">
              <a:avLst/>
            </a:prstGeom>
            <a:noFill/>
            <a:ln w="2857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2254" name="Text Box 94"/>
          <p:cNvSpPr txBox="1">
            <a:spLocks noChangeArrowheads="1"/>
          </p:cNvSpPr>
          <p:nvPr/>
        </p:nvSpPr>
        <p:spPr bwMode="auto">
          <a:xfrm>
            <a:off x="6327775" y="3203575"/>
            <a:ext cx="171767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zh-CN" altLang="en-US" sz="2400" b="1">
                <a:solidFill>
                  <a:srgbClr val="FF0000"/>
                </a:solidFill>
                <a:latin typeface="Times New Roman" panose="02020603050405020304" pitchFamily="18" charset="0"/>
              </a:rPr>
              <a:t>电流三角形</a:t>
            </a:r>
            <a:endParaRPr kumimoji="1" lang="zh-CN" altLang="en-US" sz="2400" b="1">
              <a:latin typeface="Times New Roman" panose="02020603050405020304" pitchFamily="18" charset="0"/>
            </a:endParaRPr>
          </a:p>
        </p:txBody>
      </p:sp>
      <p:grpSp>
        <p:nvGrpSpPr>
          <p:cNvPr id="92255" name="Group 95"/>
          <p:cNvGrpSpPr>
            <a:grpSpLocks/>
          </p:cNvGrpSpPr>
          <p:nvPr/>
        </p:nvGrpSpPr>
        <p:grpSpPr bwMode="auto">
          <a:xfrm>
            <a:off x="7046913" y="3789363"/>
            <a:ext cx="1778000" cy="1266825"/>
            <a:chOff x="2600" y="2650"/>
            <a:chExt cx="1120" cy="798"/>
          </a:xfrm>
        </p:grpSpPr>
        <p:grpSp>
          <p:nvGrpSpPr>
            <p:cNvPr id="92256" name="Group 96"/>
            <p:cNvGrpSpPr>
              <a:grpSpLocks/>
            </p:cNvGrpSpPr>
            <p:nvPr/>
          </p:nvGrpSpPr>
          <p:grpSpPr bwMode="auto">
            <a:xfrm>
              <a:off x="2600" y="2650"/>
              <a:ext cx="1120" cy="798"/>
              <a:chOff x="1784" y="3290"/>
              <a:chExt cx="1120" cy="798"/>
            </a:xfrm>
          </p:grpSpPr>
          <p:sp>
            <p:nvSpPr>
              <p:cNvPr id="92257" name="Text Box 97"/>
              <p:cNvSpPr txBox="1">
                <a:spLocks noChangeArrowheads="1"/>
              </p:cNvSpPr>
              <p:nvPr/>
            </p:nvSpPr>
            <p:spPr bwMode="auto">
              <a:xfrm>
                <a:off x="2563" y="3446"/>
                <a:ext cx="34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l"/>
                <a:r>
                  <a:rPr kumimoji="1" lang="en-US" altLang="zh-CN" sz="2400" b="1" i="1">
                    <a:latin typeface="Times New Roman" panose="02020603050405020304" pitchFamily="18" charset="0"/>
                  </a:rPr>
                  <a:t>I</a:t>
                </a:r>
                <a:r>
                  <a:rPr kumimoji="1" lang="en-US" altLang="zh-CN" sz="2400" b="1" i="1" baseline="-25000">
                    <a:latin typeface="Times New Roman" panose="02020603050405020304" pitchFamily="18" charset="0"/>
                  </a:rPr>
                  <a:t>X</a:t>
                </a:r>
              </a:p>
            </p:txBody>
          </p:sp>
          <p:sp>
            <p:nvSpPr>
              <p:cNvPr id="92258" name="Line 98"/>
              <p:cNvSpPr>
                <a:spLocks noChangeShapeType="1"/>
              </p:cNvSpPr>
              <p:nvPr/>
            </p:nvSpPr>
            <p:spPr bwMode="auto">
              <a:xfrm flipV="1">
                <a:off x="1816" y="3825"/>
                <a:ext cx="803" cy="8"/>
              </a:xfrm>
              <a:prstGeom prst="line">
                <a:avLst/>
              </a:prstGeom>
              <a:noFill/>
              <a:ln w="28575">
                <a:solidFill>
                  <a:srgbClr val="FF0000"/>
                </a:solidFill>
                <a:round/>
                <a:headEnd/>
                <a:tailEnd type="none" w="sm" len="med"/>
              </a:ln>
              <a:extLst>
                <a:ext uri="{909E8E84-426E-40DD-AFC4-6F175D3DCCD1}">
                  <a14:hiddenFill xmlns:a14="http://schemas.microsoft.com/office/drawing/2010/main">
                    <a:noFill/>
                  </a14:hiddenFill>
                </a:ext>
              </a:extLst>
            </p:spPr>
            <p:txBody>
              <a:bodyPr wrap="none" anchor="ctr"/>
              <a:lstStyle/>
              <a:p>
                <a:endParaRPr lang="zh-CN" altLang="en-US"/>
              </a:p>
            </p:txBody>
          </p:sp>
          <p:graphicFrame>
            <p:nvGraphicFramePr>
              <p:cNvPr id="92259" name="Object 99"/>
              <p:cNvGraphicFramePr>
                <a:graphicFrameLocks noChangeAspect="1"/>
              </p:cNvGraphicFramePr>
              <p:nvPr/>
            </p:nvGraphicFramePr>
            <p:xfrm>
              <a:off x="2137" y="3854"/>
              <a:ext cx="205" cy="234"/>
            </p:xfrm>
            <a:graphic>
              <a:graphicData uri="http://schemas.openxmlformats.org/presentationml/2006/ole">
                <mc:AlternateContent xmlns:mc="http://schemas.openxmlformats.org/markup-compatibility/2006">
                  <mc:Choice xmlns:v="urn:schemas-microsoft-com:vml" Requires="v">
                    <p:oleObj spid="_x0000_s176819" name="公式" r:id="rId38" imgW="177480" imgH="215640" progId="Equation.3">
                      <p:embed/>
                    </p:oleObj>
                  </mc:Choice>
                  <mc:Fallback>
                    <p:oleObj name="公式" r:id="rId38" imgW="177480" imgH="215640" progId="Equation.3">
                      <p:embed/>
                      <p:pic>
                        <p:nvPicPr>
                          <p:cNvPr id="92259" name="Object 99"/>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137" y="3854"/>
                            <a:ext cx="205" cy="2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60" name="Freeform 100"/>
              <p:cNvSpPr>
                <a:spLocks/>
              </p:cNvSpPr>
              <p:nvPr/>
            </p:nvSpPr>
            <p:spPr bwMode="auto">
              <a:xfrm>
                <a:off x="1784" y="3331"/>
                <a:ext cx="829" cy="510"/>
              </a:xfrm>
              <a:custGeom>
                <a:avLst/>
                <a:gdLst>
                  <a:gd name="T0" fmla="*/ 0 w 834"/>
                  <a:gd name="T1" fmla="*/ 540 h 540"/>
                  <a:gd name="T2" fmla="*/ 834 w 834"/>
                  <a:gd name="T3" fmla="*/ 0 h 540"/>
                </a:gdLst>
                <a:ahLst/>
                <a:cxnLst>
                  <a:cxn ang="0">
                    <a:pos x="T0" y="T1"/>
                  </a:cxn>
                  <a:cxn ang="0">
                    <a:pos x="T2" y="T3"/>
                  </a:cxn>
                </a:cxnLst>
                <a:rect l="0" t="0" r="r" b="b"/>
                <a:pathLst>
                  <a:path w="834" h="540">
                    <a:moveTo>
                      <a:pt x="0" y="540"/>
                    </a:moveTo>
                    <a:lnTo>
                      <a:pt x="834" y="0"/>
                    </a:lnTo>
                  </a:path>
                </a:pathLst>
              </a:custGeom>
              <a:noFill/>
              <a:ln w="28575" cap="flat" cmpd="sng">
                <a:solidFill>
                  <a:srgbClr val="FF0000"/>
                </a:solidFill>
                <a:prstDash val="solid"/>
                <a:round/>
                <a:headEnd type="none" w="med" len="med"/>
                <a:tailEnd type="none" w="sm"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2261" name="Line 101"/>
              <p:cNvSpPr>
                <a:spLocks noChangeShapeType="1"/>
              </p:cNvSpPr>
              <p:nvPr/>
            </p:nvSpPr>
            <p:spPr bwMode="auto">
              <a:xfrm>
                <a:off x="2608" y="3336"/>
                <a:ext cx="0" cy="49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2262" name="Text Box 102"/>
              <p:cNvSpPr txBox="1">
                <a:spLocks noChangeArrowheads="1"/>
              </p:cNvSpPr>
              <p:nvPr/>
            </p:nvSpPr>
            <p:spPr bwMode="auto">
              <a:xfrm>
                <a:off x="2078" y="3290"/>
                <a:ext cx="19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latin typeface="Times New Roman" panose="02020603050405020304" pitchFamily="18" charset="0"/>
                  </a:rPr>
                  <a:t>I</a:t>
                </a:r>
                <a:endParaRPr kumimoji="1" lang="en-US" altLang="zh-CN" sz="2400" b="1">
                  <a:latin typeface="Times New Roman" panose="02020603050405020304" pitchFamily="18" charset="0"/>
                </a:endParaRPr>
              </a:p>
            </p:txBody>
          </p:sp>
        </p:grpSp>
        <p:sp>
          <p:nvSpPr>
            <p:cNvPr id="92263" name="Text Box 103"/>
            <p:cNvSpPr txBox="1">
              <a:spLocks noChangeArrowheads="1"/>
            </p:cNvSpPr>
            <p:nvPr/>
          </p:nvSpPr>
          <p:spPr bwMode="auto">
            <a:xfrm>
              <a:off x="2838" y="2942"/>
              <a:ext cx="296"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kumimoji="1" lang="en-US" altLang="zh-CN" sz="2400" b="1" i="1">
                  <a:solidFill>
                    <a:srgbClr val="6600FF"/>
                  </a:solidFill>
                  <a:latin typeface="Times New Roman" panose="02020603050405020304" pitchFamily="18" charset="0"/>
                  <a:sym typeface="Symbol" panose="05050102010706020507" pitchFamily="18" charset="2"/>
                </a:rPr>
                <a:t></a:t>
              </a:r>
              <a:r>
                <a:rPr kumimoji="1" lang="en-US" altLang="zh-CN" sz="2400" b="1">
                  <a:solidFill>
                    <a:srgbClr val="6600FF"/>
                  </a:solidFill>
                  <a:latin typeface="Times New Roman" panose="02020603050405020304" pitchFamily="18" charset="0"/>
                  <a:sym typeface="Symbol" panose="05050102010706020507" pitchFamily="18" charset="2"/>
                </a:rPr>
                <a:t>’</a:t>
              </a:r>
            </a:p>
          </p:txBody>
        </p:sp>
        <p:sp>
          <p:nvSpPr>
            <p:cNvPr id="92264" name="Arc 104"/>
            <p:cNvSpPr>
              <a:spLocks/>
            </p:cNvSpPr>
            <p:nvPr/>
          </p:nvSpPr>
          <p:spPr bwMode="auto">
            <a:xfrm>
              <a:off x="2784" y="3088"/>
              <a:ext cx="47"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66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92265" name="Text Box 105"/>
          <p:cNvSpPr txBox="1">
            <a:spLocks noChangeArrowheads="1"/>
          </p:cNvSpPr>
          <p:nvPr/>
        </p:nvSpPr>
        <p:spPr bwMode="auto">
          <a:xfrm>
            <a:off x="5021263" y="6038850"/>
            <a:ext cx="1716087"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a:latin typeface="Times New Roman" panose="02020603050405020304" pitchFamily="18" charset="0"/>
              </a:rPr>
              <a:t>导纳三角形</a:t>
            </a:r>
          </a:p>
        </p:txBody>
      </p:sp>
      <p:sp>
        <p:nvSpPr>
          <p:cNvPr id="92266" name="Line 106"/>
          <p:cNvSpPr>
            <a:spLocks noChangeShapeType="1"/>
          </p:cNvSpPr>
          <p:nvPr/>
        </p:nvSpPr>
        <p:spPr bwMode="auto">
          <a:xfrm flipV="1">
            <a:off x="6372225" y="3789363"/>
            <a:ext cx="539750" cy="2160587"/>
          </a:xfrm>
          <a:prstGeom prst="line">
            <a:avLst/>
          </a:prstGeom>
          <a:noFill/>
          <a:ln w="7620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67" name="Text Box 107"/>
          <p:cNvSpPr txBox="1">
            <a:spLocks noChangeArrowheads="1"/>
          </p:cNvSpPr>
          <p:nvPr/>
        </p:nvSpPr>
        <p:spPr bwMode="auto">
          <a:xfrm>
            <a:off x="6100763" y="3911600"/>
            <a:ext cx="644525" cy="36671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spcBef>
                <a:spcPct val="0"/>
              </a:spcBef>
            </a:pPr>
            <a:r>
              <a:rPr lang="zh-CN" altLang="en-US" b="1">
                <a:solidFill>
                  <a:srgbClr val="0000FF"/>
                </a:solidFill>
              </a:rPr>
              <a:t>相似</a:t>
            </a:r>
          </a:p>
        </p:txBody>
      </p:sp>
      <p:grpSp>
        <p:nvGrpSpPr>
          <p:cNvPr id="92268" name="Group 108"/>
          <p:cNvGrpSpPr>
            <a:grpSpLocks/>
          </p:cNvGrpSpPr>
          <p:nvPr/>
        </p:nvGrpSpPr>
        <p:grpSpPr bwMode="auto">
          <a:xfrm>
            <a:off x="7004050" y="5094288"/>
            <a:ext cx="2139950" cy="1676400"/>
            <a:chOff x="4412" y="3209"/>
            <a:chExt cx="1348" cy="1056"/>
          </a:xfrm>
        </p:grpSpPr>
        <p:sp>
          <p:nvSpPr>
            <p:cNvPr id="92269" name="Line 109"/>
            <p:cNvSpPr>
              <a:spLocks noChangeShapeType="1"/>
            </p:cNvSpPr>
            <p:nvPr/>
          </p:nvSpPr>
          <p:spPr bwMode="auto">
            <a:xfrm>
              <a:off x="4412" y="3977"/>
              <a:ext cx="10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0" name="Line 110"/>
            <p:cNvSpPr>
              <a:spLocks noChangeShapeType="1"/>
            </p:cNvSpPr>
            <p:nvPr/>
          </p:nvSpPr>
          <p:spPr bwMode="auto">
            <a:xfrm flipV="1">
              <a:off x="5468" y="3209"/>
              <a:ext cx="0" cy="7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1" name="Line 111"/>
            <p:cNvSpPr>
              <a:spLocks noChangeShapeType="1"/>
            </p:cNvSpPr>
            <p:nvPr/>
          </p:nvSpPr>
          <p:spPr bwMode="auto">
            <a:xfrm flipH="1">
              <a:off x="4412" y="3209"/>
              <a:ext cx="1056" cy="7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2272" name="Freeform 112"/>
            <p:cNvSpPr>
              <a:spLocks/>
            </p:cNvSpPr>
            <p:nvPr/>
          </p:nvSpPr>
          <p:spPr bwMode="auto">
            <a:xfrm>
              <a:off x="4556" y="3869"/>
              <a:ext cx="60" cy="108"/>
            </a:xfrm>
            <a:custGeom>
              <a:avLst/>
              <a:gdLst>
                <a:gd name="T0" fmla="*/ 0 w 60"/>
                <a:gd name="T1" fmla="*/ 0 h 108"/>
                <a:gd name="T2" fmla="*/ 60 w 60"/>
                <a:gd name="T3" fmla="*/ 108 h 108"/>
              </a:gdLst>
              <a:ahLst/>
              <a:cxnLst>
                <a:cxn ang="0">
                  <a:pos x="T0" y="T1"/>
                </a:cxn>
                <a:cxn ang="0">
                  <a:pos x="T2" y="T3"/>
                </a:cxn>
              </a:cxnLst>
              <a:rect l="0" t="0" r="r" b="b"/>
              <a:pathLst>
                <a:path w="60" h="108">
                  <a:moveTo>
                    <a:pt x="0" y="0"/>
                  </a:moveTo>
                  <a:cubicBezTo>
                    <a:pt x="41" y="27"/>
                    <a:pt x="60" y="55"/>
                    <a:pt x="60" y="108"/>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92273" name="Text Box 113"/>
            <p:cNvSpPr txBox="1">
              <a:spLocks noChangeArrowheads="1"/>
            </p:cNvSpPr>
            <p:nvPr/>
          </p:nvSpPr>
          <p:spPr bwMode="auto">
            <a:xfrm>
              <a:off x="4652" y="3305"/>
              <a:ext cx="31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|Y|</a:t>
              </a:r>
            </a:p>
          </p:txBody>
        </p:sp>
        <p:sp>
          <p:nvSpPr>
            <p:cNvPr id="92274" name="Text Box 114"/>
            <p:cNvSpPr txBox="1">
              <a:spLocks noChangeArrowheads="1"/>
            </p:cNvSpPr>
            <p:nvPr/>
          </p:nvSpPr>
          <p:spPr bwMode="auto">
            <a:xfrm>
              <a:off x="4892" y="3977"/>
              <a:ext cx="25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G</a:t>
              </a:r>
            </a:p>
          </p:txBody>
        </p:sp>
        <p:sp>
          <p:nvSpPr>
            <p:cNvPr id="92275" name="Text Box 115"/>
            <p:cNvSpPr txBox="1">
              <a:spLocks noChangeArrowheads="1"/>
            </p:cNvSpPr>
            <p:nvPr/>
          </p:nvSpPr>
          <p:spPr bwMode="auto">
            <a:xfrm>
              <a:off x="5516" y="3497"/>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B</a:t>
              </a:r>
            </a:p>
          </p:txBody>
        </p:sp>
        <p:sp>
          <p:nvSpPr>
            <p:cNvPr id="92276" name="Text Box 116"/>
            <p:cNvSpPr txBox="1">
              <a:spLocks noChangeArrowheads="1"/>
            </p:cNvSpPr>
            <p:nvPr/>
          </p:nvSpPr>
          <p:spPr bwMode="auto">
            <a:xfrm>
              <a:off x="4604" y="3689"/>
              <a:ext cx="37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i="1">
                  <a:latin typeface="Symbol" panose="05050102010706020507" pitchFamily="18" charset="2"/>
                </a:rPr>
                <a:t>j</a:t>
              </a:r>
              <a:r>
                <a:rPr kumimoji="1" lang="en-US" altLang="zh-CN" sz="2400" b="1">
                  <a:latin typeface="Symbol" panose="05050102010706020507" pitchFamily="18" charset="2"/>
                  <a:sym typeface="Symbol" panose="05050102010706020507" pitchFamily="18" charset="2"/>
                </a:rPr>
                <a:t></a:t>
              </a:r>
              <a:endParaRPr kumimoji="1" lang="en-US" altLang="zh-CN" sz="2400" b="1">
                <a:latin typeface="Times New Roman" panose="02020603050405020304" pitchFamily="18" charset="0"/>
              </a:endParaRPr>
            </a:p>
          </p:txBody>
        </p:sp>
        <p:sp>
          <p:nvSpPr>
            <p:cNvPr id="92277" name="Freeform 117"/>
            <p:cNvSpPr>
              <a:spLocks/>
            </p:cNvSpPr>
            <p:nvPr/>
          </p:nvSpPr>
          <p:spPr bwMode="auto">
            <a:xfrm>
              <a:off x="5324" y="3833"/>
              <a:ext cx="144" cy="144"/>
            </a:xfrm>
            <a:custGeom>
              <a:avLst/>
              <a:gdLst>
                <a:gd name="T0" fmla="*/ 96 w 96"/>
                <a:gd name="T1" fmla="*/ 0 h 144"/>
                <a:gd name="T2" fmla="*/ 0 w 96"/>
                <a:gd name="T3" fmla="*/ 0 h 144"/>
                <a:gd name="T4" fmla="*/ 0 w 96"/>
                <a:gd name="T5" fmla="*/ 144 h 144"/>
              </a:gdLst>
              <a:ahLst/>
              <a:cxnLst>
                <a:cxn ang="0">
                  <a:pos x="T0" y="T1"/>
                </a:cxn>
                <a:cxn ang="0">
                  <a:pos x="T2" y="T3"/>
                </a:cxn>
                <a:cxn ang="0">
                  <a:pos x="T4" y="T5"/>
                </a:cxn>
              </a:cxnLst>
              <a:rect l="0" t="0" r="r" b="b"/>
              <a:pathLst>
                <a:path w="96" h="144">
                  <a:moveTo>
                    <a:pt x="96" y="0"/>
                  </a:moveTo>
                  <a:lnTo>
                    <a:pt x="0" y="0"/>
                  </a:lnTo>
                  <a:lnTo>
                    <a:pt x="0" y="144"/>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591755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92186"/>
                                        </p:tgtEl>
                                        <p:attrNameLst>
                                          <p:attrName>style.visibility</p:attrName>
                                        </p:attrNameLst>
                                      </p:cBhvr>
                                      <p:to>
                                        <p:strVal val="visible"/>
                                      </p:to>
                                    </p:set>
                                    <p:animEffect transition="in" filter="dissolve">
                                      <p:cBhvr>
                                        <p:cTn id="7" dur="500"/>
                                        <p:tgtEl>
                                          <p:spTgt spid="921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62"/>
                                        </p:tgtEl>
                                        <p:attrNameLst>
                                          <p:attrName>style.visibility</p:attrName>
                                        </p:attrNameLst>
                                      </p:cBhvr>
                                      <p:to>
                                        <p:strVal val="visible"/>
                                      </p:to>
                                    </p:set>
                                    <p:animEffect transition="in" filter="dissolve">
                                      <p:cBhvr>
                                        <p:cTn id="12" dur="500"/>
                                        <p:tgtEl>
                                          <p:spTgt spid="921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92163"/>
                                        </p:tgtEl>
                                        <p:attrNameLst>
                                          <p:attrName>style.visibility</p:attrName>
                                        </p:attrNameLst>
                                      </p:cBhvr>
                                      <p:to>
                                        <p:strVal val="visible"/>
                                      </p:to>
                                    </p:set>
                                    <p:animEffect transition="in" filter="slide(fromTop)">
                                      <p:cBhvr>
                                        <p:cTn id="17" dur="500"/>
                                        <p:tgtEl>
                                          <p:spTgt spid="921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92235"/>
                                        </p:tgtEl>
                                        <p:attrNameLst>
                                          <p:attrName>style.visibility</p:attrName>
                                        </p:attrNameLst>
                                      </p:cBhvr>
                                      <p:to>
                                        <p:strVal val="visible"/>
                                      </p:to>
                                    </p:set>
                                    <p:animEffect transition="in" filter="wipe(left)">
                                      <p:cBhvr>
                                        <p:cTn id="22" dur="500"/>
                                        <p:tgtEl>
                                          <p:spTgt spid="9223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2219"/>
                                        </p:tgtEl>
                                        <p:attrNameLst>
                                          <p:attrName>style.visibility</p:attrName>
                                        </p:attrNameLst>
                                      </p:cBhvr>
                                      <p:to>
                                        <p:strVal val="visible"/>
                                      </p:to>
                                    </p:set>
                                    <p:animEffect transition="in" filter="wipe(left)">
                                      <p:cBhvr>
                                        <p:cTn id="27" dur="500"/>
                                        <p:tgtEl>
                                          <p:spTgt spid="9221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92222"/>
                                        </p:tgtEl>
                                        <p:attrNameLst>
                                          <p:attrName>style.visibility</p:attrName>
                                        </p:attrNameLst>
                                      </p:cBhvr>
                                      <p:to>
                                        <p:strVal val="visible"/>
                                      </p:to>
                                    </p:set>
                                    <p:animEffect transition="in" filter="wipe(up)">
                                      <p:cBhvr>
                                        <p:cTn id="32" dur="500"/>
                                        <p:tgtEl>
                                          <p:spTgt spid="92222"/>
                                        </p:tgtEl>
                                      </p:cBhvr>
                                    </p:animEffect>
                                  </p:childTnLst>
                                </p:cTn>
                              </p:par>
                            </p:childTnLst>
                          </p:cTn>
                        </p:par>
                        <p:par>
                          <p:cTn id="33" fill="hold" nodeType="afterGroup">
                            <p:stCondLst>
                              <p:cond delay="500"/>
                            </p:stCondLst>
                            <p:childTnLst>
                              <p:par>
                                <p:cTn id="34" presetID="9" presetClass="entr" presetSubtype="0" fill="hold" nodeType="afterEffect">
                                  <p:stCondLst>
                                    <p:cond delay="0"/>
                                  </p:stCondLst>
                                  <p:childTnLst>
                                    <p:set>
                                      <p:cBhvr>
                                        <p:cTn id="35" dur="1" fill="hold">
                                          <p:stCondLst>
                                            <p:cond delay="0"/>
                                          </p:stCondLst>
                                        </p:cTn>
                                        <p:tgtEl>
                                          <p:spTgt spid="92225"/>
                                        </p:tgtEl>
                                        <p:attrNameLst>
                                          <p:attrName>style.visibility</p:attrName>
                                        </p:attrNameLst>
                                      </p:cBhvr>
                                      <p:to>
                                        <p:strVal val="visible"/>
                                      </p:to>
                                    </p:set>
                                    <p:animEffect transition="in" filter="dissolve">
                                      <p:cBhvr>
                                        <p:cTn id="36" dur="500"/>
                                        <p:tgtEl>
                                          <p:spTgt spid="9222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92232"/>
                                        </p:tgtEl>
                                        <p:attrNameLst>
                                          <p:attrName>style.visibility</p:attrName>
                                        </p:attrNameLst>
                                      </p:cBhvr>
                                      <p:to>
                                        <p:strVal val="visible"/>
                                      </p:to>
                                    </p:set>
                                    <p:animEffect transition="in" filter="wipe(down)">
                                      <p:cBhvr>
                                        <p:cTn id="41" dur="500"/>
                                        <p:tgtEl>
                                          <p:spTgt spid="9223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92226"/>
                                        </p:tgtEl>
                                        <p:attrNameLst>
                                          <p:attrName>style.visibility</p:attrName>
                                        </p:attrNameLst>
                                      </p:cBhvr>
                                      <p:to>
                                        <p:strVal val="visible"/>
                                      </p:to>
                                    </p:set>
                                    <p:animEffect transition="in" filter="wipe(left)">
                                      <p:cBhvr>
                                        <p:cTn id="46" dur="500"/>
                                        <p:tgtEl>
                                          <p:spTgt spid="92226"/>
                                        </p:tgtEl>
                                      </p:cBhvr>
                                    </p:animEffect>
                                  </p:childTnLst>
                                </p:cTn>
                              </p:par>
                            </p:childTnLst>
                          </p:cTn>
                        </p:par>
                        <p:par>
                          <p:cTn id="47" fill="hold" nodeType="afterGroup">
                            <p:stCondLst>
                              <p:cond delay="500"/>
                            </p:stCondLst>
                            <p:childTnLst>
                              <p:par>
                                <p:cTn id="48" presetID="9" presetClass="entr" presetSubtype="0" fill="hold" nodeType="afterEffect">
                                  <p:stCondLst>
                                    <p:cond delay="0"/>
                                  </p:stCondLst>
                                  <p:childTnLst>
                                    <p:set>
                                      <p:cBhvr>
                                        <p:cTn id="49" dur="1" fill="hold">
                                          <p:stCondLst>
                                            <p:cond delay="0"/>
                                          </p:stCondLst>
                                        </p:cTn>
                                        <p:tgtEl>
                                          <p:spTgt spid="92229"/>
                                        </p:tgtEl>
                                        <p:attrNameLst>
                                          <p:attrName>style.visibility</p:attrName>
                                        </p:attrNameLst>
                                      </p:cBhvr>
                                      <p:to>
                                        <p:strVal val="visible"/>
                                      </p:to>
                                    </p:set>
                                    <p:animEffect transition="in" filter="dissolve">
                                      <p:cBhvr>
                                        <p:cTn id="50" dur="500"/>
                                        <p:tgtEl>
                                          <p:spTgt spid="9222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92164"/>
                                        </p:tgtEl>
                                        <p:attrNameLst>
                                          <p:attrName>style.visibility</p:attrName>
                                        </p:attrNameLst>
                                      </p:cBhvr>
                                      <p:to>
                                        <p:strVal val="visible"/>
                                      </p:to>
                                    </p:set>
                                    <p:animEffect transition="in" filter="slide(fromTop)">
                                      <p:cBhvr>
                                        <p:cTn id="55" dur="500"/>
                                        <p:tgtEl>
                                          <p:spTgt spid="92164"/>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92183"/>
                                        </p:tgtEl>
                                        <p:attrNameLst>
                                          <p:attrName>style.visibility</p:attrName>
                                        </p:attrNameLst>
                                      </p:cBhvr>
                                      <p:to>
                                        <p:strVal val="visible"/>
                                      </p:to>
                                    </p:set>
                                    <p:animEffect transition="in" filter="wipe(left)">
                                      <p:cBhvr>
                                        <p:cTn id="60" dur="500"/>
                                        <p:tgtEl>
                                          <p:spTgt spid="92183"/>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8" fill="hold" nodeType="clickEffect">
                                  <p:stCondLst>
                                    <p:cond delay="0"/>
                                  </p:stCondLst>
                                  <p:childTnLst>
                                    <p:set>
                                      <p:cBhvr>
                                        <p:cTn id="64" dur="1" fill="hold">
                                          <p:stCondLst>
                                            <p:cond delay="0"/>
                                          </p:stCondLst>
                                        </p:cTn>
                                        <p:tgtEl>
                                          <p:spTgt spid="92166"/>
                                        </p:tgtEl>
                                        <p:attrNameLst>
                                          <p:attrName>style.visibility</p:attrName>
                                        </p:attrNameLst>
                                      </p:cBhvr>
                                      <p:to>
                                        <p:strVal val="visible"/>
                                      </p:to>
                                    </p:set>
                                    <p:animEffect transition="in" filter="wipe(left)">
                                      <p:cBhvr>
                                        <p:cTn id="65" dur="500"/>
                                        <p:tgtEl>
                                          <p:spTgt spid="9216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1" fill="hold" nodeType="clickEffect">
                                  <p:stCondLst>
                                    <p:cond delay="0"/>
                                  </p:stCondLst>
                                  <p:childTnLst>
                                    <p:set>
                                      <p:cBhvr>
                                        <p:cTn id="69" dur="1" fill="hold">
                                          <p:stCondLst>
                                            <p:cond delay="0"/>
                                          </p:stCondLst>
                                        </p:cTn>
                                        <p:tgtEl>
                                          <p:spTgt spid="92169"/>
                                        </p:tgtEl>
                                        <p:attrNameLst>
                                          <p:attrName>style.visibility</p:attrName>
                                        </p:attrNameLst>
                                      </p:cBhvr>
                                      <p:to>
                                        <p:strVal val="visible"/>
                                      </p:to>
                                    </p:set>
                                    <p:animEffect transition="in" filter="wipe(up)">
                                      <p:cBhvr>
                                        <p:cTn id="70" dur="500"/>
                                        <p:tgtEl>
                                          <p:spTgt spid="92169"/>
                                        </p:tgtEl>
                                      </p:cBhvr>
                                    </p:animEffect>
                                  </p:childTnLst>
                                </p:cTn>
                              </p:par>
                            </p:childTnLst>
                          </p:cTn>
                        </p:par>
                        <p:par>
                          <p:cTn id="71" fill="hold" nodeType="afterGroup">
                            <p:stCondLst>
                              <p:cond delay="500"/>
                            </p:stCondLst>
                            <p:childTnLst>
                              <p:par>
                                <p:cTn id="72" presetID="9" presetClass="entr" presetSubtype="0" fill="hold" nodeType="afterEffect">
                                  <p:stCondLst>
                                    <p:cond delay="0"/>
                                  </p:stCondLst>
                                  <p:childTnLst>
                                    <p:set>
                                      <p:cBhvr>
                                        <p:cTn id="73" dur="1" fill="hold">
                                          <p:stCondLst>
                                            <p:cond delay="0"/>
                                          </p:stCondLst>
                                        </p:cTn>
                                        <p:tgtEl>
                                          <p:spTgt spid="92172"/>
                                        </p:tgtEl>
                                        <p:attrNameLst>
                                          <p:attrName>style.visibility</p:attrName>
                                        </p:attrNameLst>
                                      </p:cBhvr>
                                      <p:to>
                                        <p:strVal val="visible"/>
                                      </p:to>
                                    </p:set>
                                    <p:animEffect transition="in" filter="dissolve">
                                      <p:cBhvr>
                                        <p:cTn id="74" dur="500"/>
                                        <p:tgtEl>
                                          <p:spTgt spid="92172"/>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4" fill="hold" nodeType="clickEffect">
                                  <p:stCondLst>
                                    <p:cond delay="0"/>
                                  </p:stCondLst>
                                  <p:childTnLst>
                                    <p:set>
                                      <p:cBhvr>
                                        <p:cTn id="78" dur="1" fill="hold">
                                          <p:stCondLst>
                                            <p:cond delay="0"/>
                                          </p:stCondLst>
                                        </p:cTn>
                                        <p:tgtEl>
                                          <p:spTgt spid="92179"/>
                                        </p:tgtEl>
                                        <p:attrNameLst>
                                          <p:attrName>style.visibility</p:attrName>
                                        </p:attrNameLst>
                                      </p:cBhvr>
                                      <p:to>
                                        <p:strVal val="visible"/>
                                      </p:to>
                                    </p:set>
                                    <p:animEffect transition="in" filter="wipe(down)">
                                      <p:cBhvr>
                                        <p:cTn id="79" dur="500"/>
                                        <p:tgtEl>
                                          <p:spTgt spid="92179"/>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92173"/>
                                        </p:tgtEl>
                                        <p:attrNameLst>
                                          <p:attrName>style.visibility</p:attrName>
                                        </p:attrNameLst>
                                      </p:cBhvr>
                                      <p:to>
                                        <p:strVal val="visible"/>
                                      </p:to>
                                    </p:set>
                                    <p:animEffect transition="in" filter="wipe(left)">
                                      <p:cBhvr>
                                        <p:cTn id="84" dur="500"/>
                                        <p:tgtEl>
                                          <p:spTgt spid="92173"/>
                                        </p:tgtEl>
                                      </p:cBhvr>
                                    </p:animEffect>
                                  </p:childTnLst>
                                </p:cTn>
                              </p:par>
                            </p:childTnLst>
                          </p:cTn>
                        </p:par>
                        <p:par>
                          <p:cTn id="85" fill="hold" nodeType="afterGroup">
                            <p:stCondLst>
                              <p:cond delay="500"/>
                            </p:stCondLst>
                            <p:childTnLst>
                              <p:par>
                                <p:cTn id="86" presetID="9" presetClass="entr" presetSubtype="0" fill="hold" nodeType="afterEffect">
                                  <p:stCondLst>
                                    <p:cond delay="0"/>
                                  </p:stCondLst>
                                  <p:childTnLst>
                                    <p:set>
                                      <p:cBhvr>
                                        <p:cTn id="87" dur="1" fill="hold">
                                          <p:stCondLst>
                                            <p:cond delay="0"/>
                                          </p:stCondLst>
                                        </p:cTn>
                                        <p:tgtEl>
                                          <p:spTgt spid="92176"/>
                                        </p:tgtEl>
                                        <p:attrNameLst>
                                          <p:attrName>style.visibility</p:attrName>
                                        </p:attrNameLst>
                                      </p:cBhvr>
                                      <p:to>
                                        <p:strVal val="visible"/>
                                      </p:to>
                                    </p:set>
                                    <p:animEffect transition="in" filter="dissolve">
                                      <p:cBhvr>
                                        <p:cTn id="88" dur="500"/>
                                        <p:tgtEl>
                                          <p:spTgt spid="9217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12" presetClass="entr" presetSubtype="1" fill="hold" grpId="0" nodeType="clickEffect">
                                  <p:stCondLst>
                                    <p:cond delay="0"/>
                                  </p:stCondLst>
                                  <p:childTnLst>
                                    <p:set>
                                      <p:cBhvr>
                                        <p:cTn id="92" dur="1" fill="hold">
                                          <p:stCondLst>
                                            <p:cond delay="0"/>
                                          </p:stCondLst>
                                        </p:cTn>
                                        <p:tgtEl>
                                          <p:spTgt spid="92165"/>
                                        </p:tgtEl>
                                        <p:attrNameLst>
                                          <p:attrName>style.visibility</p:attrName>
                                        </p:attrNameLst>
                                      </p:cBhvr>
                                      <p:to>
                                        <p:strVal val="visible"/>
                                      </p:to>
                                    </p:set>
                                    <p:animEffect transition="in" filter="slide(fromTop)">
                                      <p:cBhvr>
                                        <p:cTn id="93" dur="500"/>
                                        <p:tgtEl>
                                          <p:spTgt spid="92165"/>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fill="hold" nodeType="clickEffect">
                                  <p:stCondLst>
                                    <p:cond delay="0"/>
                                  </p:stCondLst>
                                  <p:childTnLst>
                                    <p:set>
                                      <p:cBhvr>
                                        <p:cTn id="97" dur="1" fill="hold">
                                          <p:stCondLst>
                                            <p:cond delay="0"/>
                                          </p:stCondLst>
                                        </p:cTn>
                                        <p:tgtEl>
                                          <p:spTgt spid="92248"/>
                                        </p:tgtEl>
                                        <p:attrNameLst>
                                          <p:attrName>style.visibility</p:attrName>
                                        </p:attrNameLst>
                                      </p:cBhvr>
                                      <p:to>
                                        <p:strVal val="visible"/>
                                      </p:to>
                                    </p:set>
                                    <p:animEffect transition="in" filter="wipe(left)">
                                      <p:cBhvr>
                                        <p:cTn id="98" dur="500"/>
                                        <p:tgtEl>
                                          <p:spTgt spid="92248"/>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nodeType="clickEffect">
                                  <p:stCondLst>
                                    <p:cond delay="0"/>
                                  </p:stCondLst>
                                  <p:childTnLst>
                                    <p:set>
                                      <p:cBhvr>
                                        <p:cTn id="102" dur="1" fill="hold">
                                          <p:stCondLst>
                                            <p:cond delay="0"/>
                                          </p:stCondLst>
                                        </p:cTn>
                                        <p:tgtEl>
                                          <p:spTgt spid="92238"/>
                                        </p:tgtEl>
                                        <p:attrNameLst>
                                          <p:attrName>style.visibility</p:attrName>
                                        </p:attrNameLst>
                                      </p:cBhvr>
                                      <p:to>
                                        <p:strVal val="visible"/>
                                      </p:to>
                                    </p:set>
                                    <p:animEffect transition="in" filter="wipe(left)">
                                      <p:cBhvr>
                                        <p:cTn id="103" dur="500"/>
                                        <p:tgtEl>
                                          <p:spTgt spid="92238"/>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2" presetClass="entr" presetSubtype="1" fill="hold" nodeType="clickEffect">
                                  <p:stCondLst>
                                    <p:cond delay="0"/>
                                  </p:stCondLst>
                                  <p:childTnLst>
                                    <p:set>
                                      <p:cBhvr>
                                        <p:cTn id="107" dur="1" fill="hold">
                                          <p:stCondLst>
                                            <p:cond delay="0"/>
                                          </p:stCondLst>
                                        </p:cTn>
                                        <p:tgtEl>
                                          <p:spTgt spid="92241"/>
                                        </p:tgtEl>
                                        <p:attrNameLst>
                                          <p:attrName>style.visibility</p:attrName>
                                        </p:attrNameLst>
                                      </p:cBhvr>
                                      <p:to>
                                        <p:strVal val="visible"/>
                                      </p:to>
                                    </p:set>
                                    <p:animEffect transition="in" filter="wipe(up)">
                                      <p:cBhvr>
                                        <p:cTn id="108" dur="500"/>
                                        <p:tgtEl>
                                          <p:spTgt spid="92241"/>
                                        </p:tgtEl>
                                      </p:cBhvr>
                                    </p:animEffect>
                                  </p:childTnLst>
                                </p:cTn>
                              </p:par>
                            </p:childTnLst>
                          </p:cTn>
                        </p:par>
                        <p:par>
                          <p:cTn id="109" fill="hold" nodeType="afterGroup">
                            <p:stCondLst>
                              <p:cond delay="500"/>
                            </p:stCondLst>
                            <p:childTnLst>
                              <p:par>
                                <p:cTn id="110" presetID="9" presetClass="entr" presetSubtype="0" fill="hold" nodeType="afterEffect">
                                  <p:stCondLst>
                                    <p:cond delay="0"/>
                                  </p:stCondLst>
                                  <p:childTnLst>
                                    <p:set>
                                      <p:cBhvr>
                                        <p:cTn id="111" dur="1" fill="hold">
                                          <p:stCondLst>
                                            <p:cond delay="0"/>
                                          </p:stCondLst>
                                        </p:cTn>
                                        <p:tgtEl>
                                          <p:spTgt spid="92244"/>
                                        </p:tgtEl>
                                        <p:attrNameLst>
                                          <p:attrName>style.visibility</p:attrName>
                                        </p:attrNameLst>
                                      </p:cBhvr>
                                      <p:to>
                                        <p:strVal val="visible"/>
                                      </p:to>
                                    </p:set>
                                    <p:animEffect transition="in" filter="dissolve">
                                      <p:cBhvr>
                                        <p:cTn id="112" dur="500"/>
                                        <p:tgtEl>
                                          <p:spTgt spid="92244"/>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4" fill="hold" nodeType="clickEffect">
                                  <p:stCondLst>
                                    <p:cond delay="0"/>
                                  </p:stCondLst>
                                  <p:childTnLst>
                                    <p:set>
                                      <p:cBhvr>
                                        <p:cTn id="116" dur="1" fill="hold">
                                          <p:stCondLst>
                                            <p:cond delay="0"/>
                                          </p:stCondLst>
                                        </p:cTn>
                                        <p:tgtEl>
                                          <p:spTgt spid="92245"/>
                                        </p:tgtEl>
                                        <p:attrNameLst>
                                          <p:attrName>style.visibility</p:attrName>
                                        </p:attrNameLst>
                                      </p:cBhvr>
                                      <p:to>
                                        <p:strVal val="visible"/>
                                      </p:to>
                                    </p:set>
                                    <p:animEffect transition="in" filter="wipe(down)">
                                      <p:cBhvr>
                                        <p:cTn id="117" dur="500"/>
                                        <p:tgtEl>
                                          <p:spTgt spid="92245"/>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8" fill="hold" nodeType="clickEffect">
                                  <p:stCondLst>
                                    <p:cond delay="0"/>
                                  </p:stCondLst>
                                  <p:childTnLst>
                                    <p:set>
                                      <p:cBhvr>
                                        <p:cTn id="121" dur="1" fill="hold">
                                          <p:stCondLst>
                                            <p:cond delay="0"/>
                                          </p:stCondLst>
                                        </p:cTn>
                                        <p:tgtEl>
                                          <p:spTgt spid="92251"/>
                                        </p:tgtEl>
                                        <p:attrNameLst>
                                          <p:attrName>style.visibility</p:attrName>
                                        </p:attrNameLst>
                                      </p:cBhvr>
                                      <p:to>
                                        <p:strVal val="visible"/>
                                      </p:to>
                                    </p:set>
                                    <p:animEffect transition="in" filter="wipe(left)">
                                      <p:cBhvr>
                                        <p:cTn id="122" dur="500"/>
                                        <p:tgtEl>
                                          <p:spTgt spid="92251"/>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92254">
                                            <p:txEl>
                                              <p:pRg st="0" end="0"/>
                                            </p:txEl>
                                          </p:spTgt>
                                        </p:tgtEl>
                                        <p:attrNameLst>
                                          <p:attrName>style.visibility</p:attrName>
                                        </p:attrNameLst>
                                      </p:cBhvr>
                                      <p:to>
                                        <p:strVal val="visible"/>
                                      </p:to>
                                    </p:set>
                                    <p:animEffect transition="in" filter="wipe(left)">
                                      <p:cBhvr>
                                        <p:cTn id="127" dur="500"/>
                                        <p:tgtEl>
                                          <p:spTgt spid="92254">
                                            <p:txEl>
                                              <p:pRg st="0" end="0"/>
                                            </p:txEl>
                                          </p:spTgt>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nodeType="clickEffect">
                                  <p:stCondLst>
                                    <p:cond delay="0"/>
                                  </p:stCondLst>
                                  <p:childTnLst>
                                    <p:set>
                                      <p:cBhvr>
                                        <p:cTn id="131" dur="1" fill="hold">
                                          <p:stCondLst>
                                            <p:cond delay="0"/>
                                          </p:stCondLst>
                                        </p:cTn>
                                        <p:tgtEl>
                                          <p:spTgt spid="92255"/>
                                        </p:tgtEl>
                                        <p:attrNameLst>
                                          <p:attrName>style.visibility</p:attrName>
                                        </p:attrNameLst>
                                      </p:cBhvr>
                                      <p:to>
                                        <p:strVal val="visible"/>
                                      </p:to>
                                    </p:set>
                                    <p:animEffect transition="in" filter="wipe(left)">
                                      <p:cBhvr>
                                        <p:cTn id="132" dur="500"/>
                                        <p:tgtEl>
                                          <p:spTgt spid="92255"/>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9" presetClass="entr" presetSubtype="0" fill="hold" grpId="0" nodeType="clickEffect">
                                  <p:stCondLst>
                                    <p:cond delay="0"/>
                                  </p:stCondLst>
                                  <p:childTnLst>
                                    <p:set>
                                      <p:cBhvr>
                                        <p:cTn id="136" dur="1" fill="hold">
                                          <p:stCondLst>
                                            <p:cond delay="0"/>
                                          </p:stCondLst>
                                        </p:cTn>
                                        <p:tgtEl>
                                          <p:spTgt spid="92265"/>
                                        </p:tgtEl>
                                        <p:attrNameLst>
                                          <p:attrName>style.visibility</p:attrName>
                                        </p:attrNameLst>
                                      </p:cBhvr>
                                      <p:to>
                                        <p:strVal val="visible"/>
                                      </p:to>
                                    </p:set>
                                    <p:animEffect transition="in" filter="dissolve">
                                      <p:cBhvr>
                                        <p:cTn id="137" dur="500"/>
                                        <p:tgtEl>
                                          <p:spTgt spid="92265"/>
                                        </p:tgtEl>
                                      </p:cBhvr>
                                    </p:animEffect>
                                  </p:childTnLst>
                                </p:cTn>
                              </p:par>
                            </p:childTnLst>
                          </p:cTn>
                        </p:par>
                        <p:par>
                          <p:cTn id="138" fill="hold" nodeType="afterGroup">
                            <p:stCondLst>
                              <p:cond delay="500"/>
                            </p:stCondLst>
                            <p:childTnLst>
                              <p:par>
                                <p:cTn id="139" presetID="9" presetClass="entr" presetSubtype="0" fill="hold" nodeType="afterEffect">
                                  <p:stCondLst>
                                    <p:cond delay="0"/>
                                  </p:stCondLst>
                                  <p:childTnLst>
                                    <p:set>
                                      <p:cBhvr>
                                        <p:cTn id="140" dur="1" fill="hold">
                                          <p:stCondLst>
                                            <p:cond delay="0"/>
                                          </p:stCondLst>
                                        </p:cTn>
                                        <p:tgtEl>
                                          <p:spTgt spid="92268"/>
                                        </p:tgtEl>
                                        <p:attrNameLst>
                                          <p:attrName>style.visibility</p:attrName>
                                        </p:attrNameLst>
                                      </p:cBhvr>
                                      <p:to>
                                        <p:strVal val="visible"/>
                                      </p:to>
                                    </p:set>
                                    <p:animEffect transition="in" filter="dissolve">
                                      <p:cBhvr>
                                        <p:cTn id="141" dur="500"/>
                                        <p:tgtEl>
                                          <p:spTgt spid="92268"/>
                                        </p:tgtEl>
                                      </p:cBhvr>
                                    </p:animEffect>
                                  </p:childTnLst>
                                </p:cTn>
                              </p:par>
                            </p:childTnLst>
                          </p:cTn>
                        </p:par>
                      </p:childTnLst>
                    </p:cTn>
                  </p:par>
                  <p:par>
                    <p:cTn id="142" fill="hold" nodeType="clickPar">
                      <p:stCondLst>
                        <p:cond delay="indefinite"/>
                      </p:stCondLst>
                      <p:childTnLst>
                        <p:par>
                          <p:cTn id="143" fill="hold" nodeType="withGroup">
                            <p:stCondLst>
                              <p:cond delay="0"/>
                            </p:stCondLst>
                            <p:childTnLst>
                              <p:par>
                                <p:cTn id="144" presetID="4" presetClass="entr" presetSubtype="16" fill="hold" nodeType="clickEffect">
                                  <p:stCondLst>
                                    <p:cond delay="0"/>
                                  </p:stCondLst>
                                  <p:childTnLst>
                                    <p:set>
                                      <p:cBhvr>
                                        <p:cTn id="145" dur="1" fill="hold">
                                          <p:stCondLst>
                                            <p:cond delay="0"/>
                                          </p:stCondLst>
                                        </p:cTn>
                                        <p:tgtEl>
                                          <p:spTgt spid="92266"/>
                                        </p:tgtEl>
                                        <p:attrNameLst>
                                          <p:attrName>style.visibility</p:attrName>
                                        </p:attrNameLst>
                                      </p:cBhvr>
                                      <p:to>
                                        <p:strVal val="visible"/>
                                      </p:to>
                                    </p:set>
                                    <p:animEffect transition="in" filter="box(in)">
                                      <p:cBhvr>
                                        <p:cTn id="146" dur="500"/>
                                        <p:tgtEl>
                                          <p:spTgt spid="92266"/>
                                        </p:tgtEl>
                                      </p:cBhvr>
                                    </p:animEffect>
                                  </p:childTnLst>
                                </p:cTn>
                              </p:par>
                            </p:childTnLst>
                          </p:cTn>
                        </p:par>
                        <p:par>
                          <p:cTn id="147" fill="hold" nodeType="afterGroup">
                            <p:stCondLst>
                              <p:cond delay="500"/>
                            </p:stCondLst>
                            <p:childTnLst>
                              <p:par>
                                <p:cTn id="148" presetID="9" presetClass="entr" presetSubtype="0" fill="hold" grpId="0" nodeType="afterEffect">
                                  <p:stCondLst>
                                    <p:cond delay="0"/>
                                  </p:stCondLst>
                                  <p:childTnLst>
                                    <p:set>
                                      <p:cBhvr>
                                        <p:cTn id="149" dur="1" fill="hold">
                                          <p:stCondLst>
                                            <p:cond delay="0"/>
                                          </p:stCondLst>
                                        </p:cTn>
                                        <p:tgtEl>
                                          <p:spTgt spid="92267"/>
                                        </p:tgtEl>
                                        <p:attrNameLst>
                                          <p:attrName>style.visibility</p:attrName>
                                        </p:attrNameLst>
                                      </p:cBhvr>
                                      <p:to>
                                        <p:strVal val="visible"/>
                                      </p:to>
                                    </p:set>
                                    <p:animEffect transition="in" filter="dissolve">
                                      <p:cBhvr>
                                        <p:cTn id="150" dur="500"/>
                                        <p:tgtEl>
                                          <p:spTgt spid="92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2" grpId="0" autoUpdateAnimBg="0"/>
      <p:bldP spid="92163" grpId="0" autoUpdateAnimBg="0"/>
      <p:bldP spid="92164" grpId="0" autoUpdateAnimBg="0"/>
      <p:bldP spid="92165" grpId="0" autoUpdateAnimBg="0"/>
      <p:bldP spid="92254" grpId="0" build="p" autoUpdateAnimBg="0"/>
      <p:bldP spid="92265" grpId="0" autoUpdateAnimBg="0"/>
      <p:bldP spid="92267" grpId="0" animBg="1"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ext Box 2"/>
          <p:cNvSpPr txBox="1">
            <a:spLocks noChangeArrowheads="1"/>
          </p:cNvSpPr>
          <p:nvPr/>
        </p:nvSpPr>
        <p:spPr bwMode="auto">
          <a:xfrm>
            <a:off x="341313" y="188913"/>
            <a:ext cx="416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a:solidFill>
                  <a:srgbClr val="FF0000"/>
                </a:solidFill>
                <a:latin typeface="Times New Roman" panose="02020603050405020304" pitchFamily="18" charset="0"/>
              </a:rPr>
              <a:t>3. </a:t>
            </a:r>
            <a:r>
              <a:rPr kumimoji="1" lang="zh-CN" altLang="en-US" sz="2400" b="1">
                <a:solidFill>
                  <a:srgbClr val="FF0000"/>
                </a:solidFill>
                <a:latin typeface="Times New Roman" panose="02020603050405020304" pitchFamily="18" charset="0"/>
              </a:rPr>
              <a:t>复阻抗和复导纳的等效变换</a:t>
            </a:r>
            <a:endParaRPr kumimoji="1" lang="zh-CN" altLang="en-US" sz="2400" b="1">
              <a:latin typeface="Times New Roman" panose="02020603050405020304" pitchFamily="18" charset="0"/>
            </a:endParaRPr>
          </a:p>
        </p:txBody>
      </p:sp>
      <p:graphicFrame>
        <p:nvGraphicFramePr>
          <p:cNvPr id="94211" name="Object 3"/>
          <p:cNvGraphicFramePr>
            <a:graphicFrameLocks noChangeAspect="1"/>
          </p:cNvGraphicFramePr>
          <p:nvPr/>
        </p:nvGraphicFramePr>
        <p:xfrm>
          <a:off x="560388" y="2387600"/>
          <a:ext cx="3230562" cy="514350"/>
        </p:xfrm>
        <a:graphic>
          <a:graphicData uri="http://schemas.openxmlformats.org/presentationml/2006/ole">
            <mc:AlternateContent xmlns:mc="http://schemas.openxmlformats.org/markup-compatibility/2006">
              <mc:Choice xmlns:v="urn:schemas-microsoft-com:vml" Requires="v">
                <p:oleObj spid="_x0000_s71672" name="公式" r:id="rId4" imgW="1587240" imgH="253800" progId="Equation.3">
                  <p:embed/>
                </p:oleObj>
              </mc:Choice>
              <mc:Fallback>
                <p:oleObj name="公式" r:id="rId4" imgW="1587240" imgH="253800" progId="Equation.3">
                  <p:embed/>
                  <p:pic>
                    <p:nvPicPr>
                      <p:cNvPr id="94211"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388" y="2387600"/>
                        <a:ext cx="3230562"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4212" name="Text Box 4"/>
          <p:cNvSpPr txBox="1">
            <a:spLocks noChangeArrowheads="1"/>
          </p:cNvSpPr>
          <p:nvPr/>
        </p:nvSpPr>
        <p:spPr bwMode="auto">
          <a:xfrm>
            <a:off x="761999" y="5257800"/>
            <a:ext cx="7698433" cy="5598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l">
              <a:lnSpc>
                <a:spcPct val="120000"/>
              </a:lnSpc>
              <a:spcBef>
                <a:spcPct val="0"/>
              </a:spcBef>
            </a:pPr>
            <a:r>
              <a:rPr kumimoji="1" lang="zh-CN" altLang="en-US" sz="2800" b="1" dirty="0">
                <a:latin typeface="Times New Roman" panose="02020603050405020304" pitchFamily="18" charset="0"/>
              </a:rPr>
              <a:t>一般情况  </a:t>
            </a:r>
            <a:r>
              <a:rPr kumimoji="1" lang="en-US" altLang="zh-CN" sz="2800" b="1" i="1" dirty="0">
                <a:solidFill>
                  <a:srgbClr val="FF0000"/>
                </a:solidFill>
                <a:latin typeface="Times New Roman" panose="02020603050405020304" pitchFamily="18" charset="0"/>
              </a:rPr>
              <a:t>G </a:t>
            </a:r>
            <a:r>
              <a:rPr kumimoji="1" lang="en-US" altLang="zh-CN" sz="2800" b="1" dirty="0">
                <a:solidFill>
                  <a:srgbClr val="FF0000"/>
                </a:solidFill>
                <a:latin typeface="Times New Roman" panose="02020603050405020304" pitchFamily="18" charset="0"/>
                <a:sym typeface="Symbol" panose="05050102010706020507" pitchFamily="18" charset="2"/>
              </a:rPr>
              <a:t> </a:t>
            </a:r>
            <a:r>
              <a:rPr kumimoji="1" lang="en-US" altLang="zh-CN" sz="2800" b="1" dirty="0">
                <a:solidFill>
                  <a:srgbClr val="FF0000"/>
                </a:solidFill>
                <a:latin typeface="Times New Roman" panose="02020603050405020304" pitchFamily="18" charset="0"/>
              </a:rPr>
              <a:t>1</a:t>
            </a:r>
            <a:r>
              <a:rPr kumimoji="1" lang="en-US" altLang="zh-CN" sz="2800" b="1" i="1" dirty="0">
                <a:solidFill>
                  <a:srgbClr val="FF0000"/>
                </a:solidFill>
                <a:latin typeface="Times New Roman" panose="02020603050405020304" pitchFamily="18" charset="0"/>
              </a:rPr>
              <a:t>/R    B </a:t>
            </a:r>
            <a:r>
              <a:rPr kumimoji="1" lang="en-US" altLang="zh-CN" sz="2800" b="1" dirty="0">
                <a:solidFill>
                  <a:srgbClr val="FF0000"/>
                </a:solidFill>
                <a:latin typeface="Times New Roman" panose="02020603050405020304" pitchFamily="18" charset="0"/>
                <a:sym typeface="Symbol" panose="05050102010706020507" pitchFamily="18" charset="2"/>
              </a:rPr>
              <a:t> </a:t>
            </a:r>
            <a:r>
              <a:rPr kumimoji="1" lang="en-US" altLang="zh-CN" sz="2800" b="1" dirty="0">
                <a:solidFill>
                  <a:srgbClr val="FF0000"/>
                </a:solidFill>
                <a:latin typeface="Times New Roman" panose="02020603050405020304" pitchFamily="18" charset="0"/>
              </a:rPr>
              <a:t>1</a:t>
            </a:r>
            <a:r>
              <a:rPr kumimoji="1" lang="en-US" altLang="zh-CN" sz="2800" b="1" i="1" dirty="0">
                <a:solidFill>
                  <a:srgbClr val="FF0000"/>
                </a:solidFill>
                <a:latin typeface="Times New Roman" panose="02020603050405020304" pitchFamily="18" charset="0"/>
              </a:rPr>
              <a:t>/X  </a:t>
            </a:r>
            <a:r>
              <a:rPr kumimoji="1" lang="zh-CN" altLang="en-US" sz="2800" b="1" i="1" dirty="0">
                <a:latin typeface="Times New Roman" panose="02020603050405020304" pitchFamily="18" charset="0"/>
              </a:rPr>
              <a:t>需稍微注意一下！</a:t>
            </a:r>
            <a:endParaRPr kumimoji="1" lang="en-US" altLang="zh-CN" sz="2800" b="1" i="1" dirty="0">
              <a:latin typeface="Times New Roman" panose="02020603050405020304" pitchFamily="18" charset="0"/>
            </a:endParaRPr>
          </a:p>
        </p:txBody>
      </p:sp>
      <p:grpSp>
        <p:nvGrpSpPr>
          <p:cNvPr id="94213" name="Group 5"/>
          <p:cNvGrpSpPr>
            <a:grpSpLocks/>
          </p:cNvGrpSpPr>
          <p:nvPr/>
        </p:nvGrpSpPr>
        <p:grpSpPr bwMode="auto">
          <a:xfrm>
            <a:off x="1476375" y="742950"/>
            <a:ext cx="2444750" cy="1657350"/>
            <a:chOff x="1026" y="468"/>
            <a:chExt cx="1540" cy="1044"/>
          </a:xfrm>
        </p:grpSpPr>
        <p:sp>
          <p:nvSpPr>
            <p:cNvPr id="94214" name="Text Box 6"/>
            <p:cNvSpPr txBox="1">
              <a:spLocks noChangeArrowheads="1"/>
            </p:cNvSpPr>
            <p:nvPr/>
          </p:nvSpPr>
          <p:spPr bwMode="auto">
            <a:xfrm>
              <a:off x="1080" y="1224"/>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kumimoji="1" lang="en-US" altLang="zh-CN" sz="2400" b="1">
                  <a:solidFill>
                    <a:schemeClr val="tx2"/>
                  </a:solidFill>
                  <a:latin typeface="Times New Roman" panose="02020603050405020304" pitchFamily="18" charset="0"/>
                  <a:sym typeface="Symbol" panose="05050102010706020507" pitchFamily="18" charset="2"/>
                </a:rPr>
                <a:t>º</a:t>
              </a:r>
            </a:p>
          </p:txBody>
        </p:sp>
        <p:sp>
          <p:nvSpPr>
            <p:cNvPr id="94215" name="Line 7"/>
            <p:cNvSpPr>
              <a:spLocks noChangeShapeType="1"/>
            </p:cNvSpPr>
            <p:nvPr/>
          </p:nvSpPr>
          <p:spPr bwMode="auto">
            <a:xfrm>
              <a:off x="1104" y="576"/>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6" name="Line 8"/>
            <p:cNvSpPr>
              <a:spLocks noChangeShapeType="1"/>
            </p:cNvSpPr>
            <p:nvPr/>
          </p:nvSpPr>
          <p:spPr bwMode="auto">
            <a:xfrm>
              <a:off x="2160" y="576"/>
              <a:ext cx="0" cy="7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7" name="Line 9"/>
            <p:cNvSpPr>
              <a:spLocks noChangeShapeType="1"/>
            </p:cNvSpPr>
            <p:nvPr/>
          </p:nvSpPr>
          <p:spPr bwMode="auto">
            <a:xfrm>
              <a:off x="1152" y="1332"/>
              <a:ext cx="10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18" name="Rectangle 10"/>
            <p:cNvSpPr>
              <a:spLocks noChangeArrowheads="1"/>
            </p:cNvSpPr>
            <p:nvPr/>
          </p:nvSpPr>
          <p:spPr bwMode="auto">
            <a:xfrm>
              <a:off x="2100" y="828"/>
              <a:ext cx="120" cy="288"/>
            </a:xfrm>
            <a:prstGeom prst="rect">
              <a:avLst/>
            </a:prstGeom>
            <a:solidFill>
              <a:schemeClr val="accent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4219" name="Rectangle 11"/>
            <p:cNvSpPr>
              <a:spLocks noChangeArrowheads="1"/>
            </p:cNvSpPr>
            <p:nvPr/>
          </p:nvSpPr>
          <p:spPr bwMode="auto">
            <a:xfrm rot="-5400000">
              <a:off x="1524" y="432"/>
              <a:ext cx="120" cy="288"/>
            </a:xfrm>
            <a:prstGeom prst="rect">
              <a:avLst/>
            </a:prstGeom>
            <a:solidFill>
              <a:schemeClr val="accent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4220" name="Text Box 12"/>
            <p:cNvSpPr txBox="1">
              <a:spLocks noChangeArrowheads="1"/>
            </p:cNvSpPr>
            <p:nvPr/>
          </p:nvSpPr>
          <p:spPr bwMode="auto">
            <a:xfrm>
              <a:off x="1026" y="468"/>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kumimoji="1" lang="en-US" altLang="zh-CN" sz="2400" b="1">
                  <a:solidFill>
                    <a:schemeClr val="tx2"/>
                  </a:solidFill>
                  <a:latin typeface="Times New Roman" panose="02020603050405020304" pitchFamily="18" charset="0"/>
                  <a:sym typeface="Symbol" panose="05050102010706020507" pitchFamily="18" charset="2"/>
                </a:rPr>
                <a:t>º</a:t>
              </a:r>
            </a:p>
          </p:txBody>
        </p:sp>
        <p:sp>
          <p:nvSpPr>
            <p:cNvPr id="94221" name="AutoShape 13"/>
            <p:cNvSpPr>
              <a:spLocks noChangeArrowheads="1"/>
            </p:cNvSpPr>
            <p:nvPr/>
          </p:nvSpPr>
          <p:spPr bwMode="auto">
            <a:xfrm>
              <a:off x="1056" y="864"/>
              <a:ext cx="144"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sp>
          <p:nvSpPr>
            <p:cNvPr id="94222" name="Text Box 14"/>
            <p:cNvSpPr txBox="1">
              <a:spLocks noChangeArrowheads="1"/>
            </p:cNvSpPr>
            <p:nvPr/>
          </p:nvSpPr>
          <p:spPr bwMode="auto">
            <a:xfrm>
              <a:off x="1205" y="840"/>
              <a:ext cx="23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Z</a:t>
              </a:r>
            </a:p>
          </p:txBody>
        </p:sp>
        <p:sp>
          <p:nvSpPr>
            <p:cNvPr id="94223" name="Text Box 15"/>
            <p:cNvSpPr txBox="1">
              <a:spLocks noChangeArrowheads="1"/>
            </p:cNvSpPr>
            <p:nvPr/>
          </p:nvSpPr>
          <p:spPr bwMode="auto">
            <a:xfrm>
              <a:off x="1478" y="602"/>
              <a:ext cx="244"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R</a:t>
              </a:r>
            </a:p>
          </p:txBody>
        </p:sp>
        <p:sp>
          <p:nvSpPr>
            <p:cNvPr id="94224" name="Text Box 16"/>
            <p:cNvSpPr txBox="1">
              <a:spLocks noChangeArrowheads="1"/>
            </p:cNvSpPr>
            <p:nvPr/>
          </p:nvSpPr>
          <p:spPr bwMode="auto">
            <a:xfrm>
              <a:off x="2258" y="816"/>
              <a:ext cx="30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a:latin typeface="Times New Roman" panose="02020603050405020304" pitchFamily="18" charset="0"/>
                </a:rPr>
                <a:t>j</a:t>
              </a:r>
              <a:r>
                <a:rPr kumimoji="1" lang="en-US" altLang="zh-CN" sz="2400" b="1" i="1">
                  <a:latin typeface="Times New Roman" panose="02020603050405020304" pitchFamily="18" charset="0"/>
                </a:rPr>
                <a:t>X</a:t>
              </a:r>
            </a:p>
          </p:txBody>
        </p:sp>
      </p:grpSp>
      <p:grpSp>
        <p:nvGrpSpPr>
          <p:cNvPr id="94225" name="Group 17"/>
          <p:cNvGrpSpPr>
            <a:grpSpLocks/>
          </p:cNvGrpSpPr>
          <p:nvPr/>
        </p:nvGrpSpPr>
        <p:grpSpPr bwMode="auto">
          <a:xfrm>
            <a:off x="5051425" y="742950"/>
            <a:ext cx="2755900" cy="1600200"/>
            <a:chOff x="3372" y="468"/>
            <a:chExt cx="1736" cy="1008"/>
          </a:xfrm>
        </p:grpSpPr>
        <p:sp>
          <p:nvSpPr>
            <p:cNvPr id="94226" name="Line 18"/>
            <p:cNvSpPr>
              <a:spLocks noChangeShapeType="1"/>
            </p:cNvSpPr>
            <p:nvPr/>
          </p:nvSpPr>
          <p:spPr bwMode="auto">
            <a:xfrm>
              <a:off x="3456" y="576"/>
              <a:ext cx="12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7" name="Line 19"/>
            <p:cNvSpPr>
              <a:spLocks noChangeShapeType="1"/>
            </p:cNvSpPr>
            <p:nvPr/>
          </p:nvSpPr>
          <p:spPr bwMode="auto">
            <a:xfrm>
              <a:off x="3444" y="1296"/>
              <a:ext cx="12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8" name="Line 20"/>
            <p:cNvSpPr>
              <a:spLocks noChangeShapeType="1"/>
            </p:cNvSpPr>
            <p:nvPr/>
          </p:nvSpPr>
          <p:spPr bwMode="auto">
            <a:xfrm flipV="1">
              <a:off x="4692" y="576"/>
              <a:ext cx="0" cy="72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29" name="Rectangle 21"/>
            <p:cNvSpPr>
              <a:spLocks noChangeArrowheads="1"/>
            </p:cNvSpPr>
            <p:nvPr/>
          </p:nvSpPr>
          <p:spPr bwMode="auto">
            <a:xfrm>
              <a:off x="4644" y="792"/>
              <a:ext cx="120" cy="288"/>
            </a:xfrm>
            <a:prstGeom prst="rect">
              <a:avLst/>
            </a:prstGeom>
            <a:solidFill>
              <a:schemeClr val="accent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4230" name="Line 22"/>
            <p:cNvSpPr>
              <a:spLocks noChangeShapeType="1"/>
            </p:cNvSpPr>
            <p:nvPr/>
          </p:nvSpPr>
          <p:spPr bwMode="auto">
            <a:xfrm>
              <a:off x="4032" y="576"/>
              <a:ext cx="0" cy="72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4231" name="Rectangle 23"/>
            <p:cNvSpPr>
              <a:spLocks noChangeArrowheads="1"/>
            </p:cNvSpPr>
            <p:nvPr/>
          </p:nvSpPr>
          <p:spPr bwMode="auto">
            <a:xfrm>
              <a:off x="3972" y="768"/>
              <a:ext cx="120" cy="288"/>
            </a:xfrm>
            <a:prstGeom prst="rect">
              <a:avLst/>
            </a:prstGeom>
            <a:solidFill>
              <a:schemeClr val="accent1"/>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4232" name="Text Box 24"/>
            <p:cNvSpPr txBox="1">
              <a:spLocks noChangeArrowheads="1"/>
            </p:cNvSpPr>
            <p:nvPr/>
          </p:nvSpPr>
          <p:spPr bwMode="auto">
            <a:xfrm>
              <a:off x="3384" y="468"/>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kumimoji="1" lang="en-US" altLang="zh-CN" sz="2400" b="1">
                  <a:solidFill>
                    <a:schemeClr val="tx2"/>
                  </a:solidFill>
                  <a:latin typeface="Times New Roman" panose="02020603050405020304" pitchFamily="18" charset="0"/>
                  <a:sym typeface="Symbol" panose="05050102010706020507" pitchFamily="18" charset="2"/>
                </a:rPr>
                <a:t>º</a:t>
              </a:r>
            </a:p>
          </p:txBody>
        </p:sp>
        <p:sp>
          <p:nvSpPr>
            <p:cNvPr id="94233" name="Text Box 25"/>
            <p:cNvSpPr txBox="1">
              <a:spLocks noChangeArrowheads="1"/>
            </p:cNvSpPr>
            <p:nvPr/>
          </p:nvSpPr>
          <p:spPr bwMode="auto">
            <a:xfrm>
              <a:off x="3372" y="1188"/>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kumimoji="1" lang="en-US" altLang="zh-CN" sz="2400" b="1">
                  <a:solidFill>
                    <a:schemeClr val="tx2"/>
                  </a:solidFill>
                  <a:latin typeface="Times New Roman" panose="02020603050405020304" pitchFamily="18" charset="0"/>
                  <a:sym typeface="Symbol" panose="05050102010706020507" pitchFamily="18" charset="2"/>
                </a:rPr>
                <a:t>º</a:t>
              </a:r>
            </a:p>
          </p:txBody>
        </p:sp>
        <p:sp>
          <p:nvSpPr>
            <p:cNvPr id="94234" name="Text Box 26"/>
            <p:cNvSpPr txBox="1">
              <a:spLocks noChangeArrowheads="1"/>
            </p:cNvSpPr>
            <p:nvPr/>
          </p:nvSpPr>
          <p:spPr bwMode="auto">
            <a:xfrm>
              <a:off x="4080" y="768"/>
              <a:ext cx="255"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G</a:t>
              </a:r>
            </a:p>
          </p:txBody>
        </p:sp>
        <p:sp>
          <p:nvSpPr>
            <p:cNvPr id="94235" name="Text Box 27"/>
            <p:cNvSpPr txBox="1">
              <a:spLocks noChangeArrowheads="1"/>
            </p:cNvSpPr>
            <p:nvPr/>
          </p:nvSpPr>
          <p:spPr bwMode="auto">
            <a:xfrm>
              <a:off x="4800" y="816"/>
              <a:ext cx="308"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a:latin typeface="Times New Roman" panose="02020603050405020304" pitchFamily="18" charset="0"/>
                </a:rPr>
                <a:t>j</a:t>
              </a:r>
              <a:r>
                <a:rPr kumimoji="1" lang="en-US" altLang="zh-CN" sz="2400" b="1" i="1">
                  <a:latin typeface="Times New Roman" panose="02020603050405020304" pitchFamily="18" charset="0"/>
                </a:rPr>
                <a:t>B</a:t>
              </a:r>
            </a:p>
          </p:txBody>
        </p:sp>
        <p:sp>
          <p:nvSpPr>
            <p:cNvPr id="94236" name="AutoShape 28"/>
            <p:cNvSpPr>
              <a:spLocks noChangeArrowheads="1"/>
            </p:cNvSpPr>
            <p:nvPr/>
          </p:nvSpPr>
          <p:spPr bwMode="auto">
            <a:xfrm>
              <a:off x="3408" y="816"/>
              <a:ext cx="144" cy="24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sp>
          <p:nvSpPr>
            <p:cNvPr id="94237" name="Text Box 29"/>
            <p:cNvSpPr txBox="1">
              <a:spLocks noChangeArrowheads="1"/>
            </p:cNvSpPr>
            <p:nvPr/>
          </p:nvSpPr>
          <p:spPr bwMode="auto">
            <a:xfrm>
              <a:off x="3552" y="816"/>
              <a:ext cx="23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Y</a:t>
              </a:r>
            </a:p>
          </p:txBody>
        </p:sp>
      </p:grpSp>
      <p:sp>
        <p:nvSpPr>
          <p:cNvPr id="94238" name="AutoShape 30"/>
          <p:cNvSpPr>
            <a:spLocks noChangeArrowheads="1"/>
          </p:cNvSpPr>
          <p:nvPr/>
        </p:nvSpPr>
        <p:spPr bwMode="auto">
          <a:xfrm>
            <a:off x="4191000" y="1371600"/>
            <a:ext cx="609600" cy="228600"/>
          </a:xfrm>
          <a:prstGeom prst="rightArrow">
            <a:avLst>
              <a:gd name="adj1" fmla="val 50000"/>
              <a:gd name="adj2" fmla="val 66667"/>
            </a:avLst>
          </a:prstGeom>
          <a:solidFill>
            <a:srgbClr val="FF0000"/>
          </a:solidFill>
          <a:ln w="9525">
            <a:solidFill>
              <a:srgbClr val="FF66F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aphicFrame>
        <p:nvGraphicFramePr>
          <p:cNvPr id="94239" name="Object 31"/>
          <p:cNvGraphicFramePr>
            <a:graphicFrameLocks noChangeAspect="1"/>
          </p:cNvGraphicFramePr>
          <p:nvPr/>
        </p:nvGraphicFramePr>
        <p:xfrm>
          <a:off x="3614738" y="2387600"/>
          <a:ext cx="3800475" cy="514350"/>
        </p:xfrm>
        <a:graphic>
          <a:graphicData uri="http://schemas.openxmlformats.org/presentationml/2006/ole">
            <mc:AlternateContent xmlns:mc="http://schemas.openxmlformats.org/markup-compatibility/2006">
              <mc:Choice xmlns:v="urn:schemas-microsoft-com:vml" Requires="v">
                <p:oleObj spid="_x0000_s71673" name="公式" r:id="rId6" imgW="1866600" imgH="253800" progId="Equation.3">
                  <p:embed/>
                </p:oleObj>
              </mc:Choice>
              <mc:Fallback>
                <p:oleObj name="公式" r:id="rId6" imgW="1866600" imgH="253800" progId="Equation.3">
                  <p:embed/>
                  <p:pic>
                    <p:nvPicPr>
                      <p:cNvPr id="94239"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738" y="2387600"/>
                        <a:ext cx="3800475" cy="514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40" name="Object 32"/>
          <p:cNvGraphicFramePr>
            <a:graphicFrameLocks noChangeAspect="1"/>
          </p:cNvGraphicFramePr>
          <p:nvPr/>
        </p:nvGraphicFramePr>
        <p:xfrm>
          <a:off x="279400" y="3086100"/>
          <a:ext cx="4860925" cy="774700"/>
        </p:xfrm>
        <a:graphic>
          <a:graphicData uri="http://schemas.openxmlformats.org/presentationml/2006/ole">
            <mc:AlternateContent xmlns:mc="http://schemas.openxmlformats.org/markup-compatibility/2006">
              <mc:Choice xmlns:v="urn:schemas-microsoft-com:vml" Requires="v">
                <p:oleObj spid="_x0000_s71674" name="公式" r:id="rId8" imgW="2387520" imgH="380880" progId="Equation.3">
                  <p:embed/>
                </p:oleObj>
              </mc:Choice>
              <mc:Fallback>
                <p:oleObj name="公式" r:id="rId8" imgW="2387520" imgH="380880" progId="Equation.3">
                  <p:embed/>
                  <p:pic>
                    <p:nvPicPr>
                      <p:cNvPr id="9424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400" y="3086100"/>
                        <a:ext cx="4860925"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41" name="Object 33"/>
          <p:cNvGraphicFramePr>
            <a:graphicFrameLocks noChangeAspect="1"/>
          </p:cNvGraphicFramePr>
          <p:nvPr/>
        </p:nvGraphicFramePr>
        <p:xfrm>
          <a:off x="685800" y="4157663"/>
          <a:ext cx="4059238" cy="617537"/>
        </p:xfrm>
        <a:graphic>
          <a:graphicData uri="http://schemas.openxmlformats.org/presentationml/2006/ole">
            <mc:AlternateContent xmlns:mc="http://schemas.openxmlformats.org/markup-compatibility/2006">
              <mc:Choice xmlns:v="urn:schemas-microsoft-com:vml" Requires="v">
                <p:oleObj spid="_x0000_s71675" name="公式" r:id="rId10" imgW="1993680" imgH="304560" progId="Equation.3">
                  <p:embed/>
                </p:oleObj>
              </mc:Choice>
              <mc:Fallback>
                <p:oleObj name="公式" r:id="rId10" imgW="1993680" imgH="304560" progId="Equation.3">
                  <p:embed/>
                  <p:pic>
                    <p:nvPicPr>
                      <p:cNvPr id="94241" name="Object 3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5800" y="4157663"/>
                        <a:ext cx="4059238" cy="617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42" name="Object 34"/>
          <p:cNvGraphicFramePr>
            <a:graphicFrameLocks noChangeAspect="1"/>
          </p:cNvGraphicFramePr>
          <p:nvPr>
            <p:extLst>
              <p:ext uri="{D42A27DB-BD31-4B8C-83A1-F6EECF244321}">
                <p14:modId xmlns:p14="http://schemas.microsoft.com/office/powerpoint/2010/main" val="394889027"/>
              </p:ext>
            </p:extLst>
          </p:nvPr>
        </p:nvGraphicFramePr>
        <p:xfrm>
          <a:off x="5584825" y="3910013"/>
          <a:ext cx="3101975" cy="852487"/>
        </p:xfrm>
        <a:graphic>
          <a:graphicData uri="http://schemas.openxmlformats.org/presentationml/2006/ole">
            <mc:AlternateContent xmlns:mc="http://schemas.openxmlformats.org/markup-compatibility/2006">
              <mc:Choice xmlns:v="urn:schemas-microsoft-com:vml" Requires="v">
                <p:oleObj spid="_x0000_s71676" name="公式" r:id="rId12" imgW="1523880" imgH="419040" progId="Equation.3">
                  <p:embed/>
                </p:oleObj>
              </mc:Choice>
              <mc:Fallback>
                <p:oleObj name="公式" r:id="rId12" imgW="1523880" imgH="419040" progId="Equation.3">
                  <p:embed/>
                  <p:pic>
                    <p:nvPicPr>
                      <p:cNvPr id="94242" name="Object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84825" y="3910013"/>
                        <a:ext cx="3101975" cy="852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4243" name="Object 35"/>
          <p:cNvGraphicFramePr>
            <a:graphicFrameLocks noChangeAspect="1"/>
          </p:cNvGraphicFramePr>
          <p:nvPr/>
        </p:nvGraphicFramePr>
        <p:xfrm>
          <a:off x="5773738" y="3048000"/>
          <a:ext cx="1289050" cy="798513"/>
        </p:xfrm>
        <a:graphic>
          <a:graphicData uri="http://schemas.openxmlformats.org/presentationml/2006/ole">
            <mc:AlternateContent xmlns:mc="http://schemas.openxmlformats.org/markup-compatibility/2006">
              <mc:Choice xmlns:v="urn:schemas-microsoft-com:vml" Requires="v">
                <p:oleObj spid="_x0000_s71677" name="公式" r:id="rId14" imgW="634680" imgH="393480" progId="Equation.3">
                  <p:embed/>
                </p:oleObj>
              </mc:Choice>
              <mc:Fallback>
                <p:oleObj name="公式" r:id="rId14" imgW="634680" imgH="393480" progId="Equation.3">
                  <p:embed/>
                  <p:pic>
                    <p:nvPicPr>
                      <p:cNvPr id="94243" name="Object 3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73738" y="3048000"/>
                        <a:ext cx="1289050" cy="798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矩形 35">
            <a:extLst>
              <a:ext uri="{FF2B5EF4-FFF2-40B4-BE49-F238E27FC236}">
                <a16:creationId xmlns:a16="http://schemas.microsoft.com/office/drawing/2014/main" id="{8F9D5AB0-7FD6-4018-87E3-DD4535CD1100}"/>
              </a:ext>
            </a:extLst>
          </p:cNvPr>
          <p:cNvSpPr/>
          <p:nvPr/>
        </p:nvSpPr>
        <p:spPr bwMode="auto">
          <a:xfrm>
            <a:off x="5898618" y="2946400"/>
            <a:ext cx="1419757" cy="963613"/>
          </a:xfrm>
          <a:prstGeom prst="rect">
            <a:avLst/>
          </a:prstGeom>
          <a:noFill/>
          <a:ln w="5715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15361557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3" fill="hold" grpId="0" nodeType="afterEffect">
                                  <p:stCondLst>
                                    <p:cond delay="0"/>
                                  </p:stCondLst>
                                  <p:childTnLst>
                                    <p:set>
                                      <p:cBhvr>
                                        <p:cTn id="6" dur="1" fill="hold">
                                          <p:stCondLst>
                                            <p:cond delay="0"/>
                                          </p:stCondLst>
                                        </p:cTn>
                                        <p:tgtEl>
                                          <p:spTgt spid="94210"/>
                                        </p:tgtEl>
                                        <p:attrNameLst>
                                          <p:attrName>style.visibility</p:attrName>
                                        </p:attrNameLst>
                                      </p:cBhvr>
                                      <p:to>
                                        <p:strVal val="visible"/>
                                      </p:to>
                                    </p:set>
                                    <p:anim calcmode="lin" valueType="num">
                                      <p:cBhvr additive="base">
                                        <p:cTn id="7" dur="500" fill="hold"/>
                                        <p:tgtEl>
                                          <p:spTgt spid="94210"/>
                                        </p:tgtEl>
                                        <p:attrNameLst>
                                          <p:attrName>ppt_x</p:attrName>
                                        </p:attrNameLst>
                                      </p:cBhvr>
                                      <p:tavLst>
                                        <p:tav tm="0">
                                          <p:val>
                                            <p:strVal val="1+#ppt_w/2"/>
                                          </p:val>
                                        </p:tav>
                                        <p:tav tm="100000">
                                          <p:val>
                                            <p:strVal val="#ppt_x"/>
                                          </p:val>
                                        </p:tav>
                                      </p:tavLst>
                                    </p:anim>
                                    <p:anim calcmode="lin" valueType="num">
                                      <p:cBhvr additive="base">
                                        <p:cTn id="8" dur="500" fill="hold"/>
                                        <p:tgtEl>
                                          <p:spTgt spid="9421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16" fill="hold" nodeType="clickEffect">
                                  <p:stCondLst>
                                    <p:cond delay="0"/>
                                  </p:stCondLst>
                                  <p:childTnLst>
                                    <p:set>
                                      <p:cBhvr>
                                        <p:cTn id="12" dur="1" fill="hold">
                                          <p:stCondLst>
                                            <p:cond delay="0"/>
                                          </p:stCondLst>
                                        </p:cTn>
                                        <p:tgtEl>
                                          <p:spTgt spid="94213"/>
                                        </p:tgtEl>
                                        <p:attrNameLst>
                                          <p:attrName>style.visibility</p:attrName>
                                        </p:attrNameLst>
                                      </p:cBhvr>
                                      <p:to>
                                        <p:strVal val="visible"/>
                                      </p:to>
                                    </p:set>
                                    <p:anim calcmode="lin" valueType="num">
                                      <p:cBhvr>
                                        <p:cTn id="13" dur="500" fill="hold"/>
                                        <p:tgtEl>
                                          <p:spTgt spid="94213"/>
                                        </p:tgtEl>
                                        <p:attrNameLst>
                                          <p:attrName>ppt_w</p:attrName>
                                        </p:attrNameLst>
                                      </p:cBhvr>
                                      <p:tavLst>
                                        <p:tav tm="0">
                                          <p:val>
                                            <p:fltVal val="0"/>
                                          </p:val>
                                        </p:tav>
                                        <p:tav tm="100000">
                                          <p:val>
                                            <p:strVal val="#ppt_w"/>
                                          </p:val>
                                        </p:tav>
                                      </p:tavLst>
                                    </p:anim>
                                    <p:anim calcmode="lin" valueType="num">
                                      <p:cBhvr>
                                        <p:cTn id="14" dur="500" fill="hold"/>
                                        <p:tgtEl>
                                          <p:spTgt spid="94213"/>
                                        </p:tgtEl>
                                        <p:attrNameLst>
                                          <p:attrName>ppt_h</p:attrName>
                                        </p:attrNameLst>
                                      </p:cBhvr>
                                      <p:tavLst>
                                        <p:tav tm="0">
                                          <p:val>
                                            <p:fltVal val="0"/>
                                          </p:val>
                                        </p:tav>
                                        <p:tav tm="100000">
                                          <p:val>
                                            <p:strVal val="#ppt_h"/>
                                          </p:val>
                                        </p:tav>
                                      </p:tavLst>
                                    </p:anim>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499"/>
                                          </p:stCondLst>
                                        </p:cTn>
                                        <p:tgtEl>
                                          <p:spTgt spid="94238"/>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16" fill="hold" nodeType="clickEffect">
                                  <p:stCondLst>
                                    <p:cond delay="0"/>
                                  </p:stCondLst>
                                  <p:childTnLst>
                                    <p:set>
                                      <p:cBhvr>
                                        <p:cTn id="21" dur="1" fill="hold">
                                          <p:stCondLst>
                                            <p:cond delay="0"/>
                                          </p:stCondLst>
                                        </p:cTn>
                                        <p:tgtEl>
                                          <p:spTgt spid="94225"/>
                                        </p:tgtEl>
                                        <p:attrNameLst>
                                          <p:attrName>style.visibility</p:attrName>
                                        </p:attrNameLst>
                                      </p:cBhvr>
                                      <p:to>
                                        <p:strVal val="visible"/>
                                      </p:to>
                                    </p:set>
                                    <p:anim calcmode="lin" valueType="num">
                                      <p:cBhvr>
                                        <p:cTn id="22" dur="500" fill="hold"/>
                                        <p:tgtEl>
                                          <p:spTgt spid="94225"/>
                                        </p:tgtEl>
                                        <p:attrNameLst>
                                          <p:attrName>ppt_w</p:attrName>
                                        </p:attrNameLst>
                                      </p:cBhvr>
                                      <p:tavLst>
                                        <p:tav tm="0">
                                          <p:val>
                                            <p:fltVal val="0"/>
                                          </p:val>
                                        </p:tav>
                                        <p:tav tm="100000">
                                          <p:val>
                                            <p:strVal val="#ppt_w"/>
                                          </p:val>
                                        </p:tav>
                                      </p:tavLst>
                                    </p:anim>
                                    <p:anim calcmode="lin" valueType="num">
                                      <p:cBhvr>
                                        <p:cTn id="23" dur="500" fill="hold"/>
                                        <p:tgtEl>
                                          <p:spTgt spid="94225"/>
                                        </p:tgtEl>
                                        <p:attrNameLst>
                                          <p:attrName>ppt_h</p:attrName>
                                        </p:attrNameLst>
                                      </p:cBhvr>
                                      <p:tavLst>
                                        <p:tav tm="0">
                                          <p:val>
                                            <p:fltVal val="0"/>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4" presetClass="entr" presetSubtype="10" fill="hold" nodeType="clickEffect">
                                  <p:stCondLst>
                                    <p:cond delay="0"/>
                                  </p:stCondLst>
                                  <p:childTnLst>
                                    <p:set>
                                      <p:cBhvr>
                                        <p:cTn id="27" dur="1" fill="hold">
                                          <p:stCondLst>
                                            <p:cond delay="0"/>
                                          </p:stCondLst>
                                        </p:cTn>
                                        <p:tgtEl>
                                          <p:spTgt spid="94211"/>
                                        </p:tgtEl>
                                        <p:attrNameLst>
                                          <p:attrName>style.visibility</p:attrName>
                                        </p:attrNameLst>
                                      </p:cBhvr>
                                      <p:to>
                                        <p:strVal val="visible"/>
                                      </p:to>
                                    </p:set>
                                    <p:animEffect transition="in" filter="randombar(horizontal)">
                                      <p:cBhvr>
                                        <p:cTn id="28" dur="500"/>
                                        <p:tgtEl>
                                          <p:spTgt spid="942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4" presetClass="entr" presetSubtype="10" fill="hold" nodeType="clickEffect">
                                  <p:stCondLst>
                                    <p:cond delay="0"/>
                                  </p:stCondLst>
                                  <p:childTnLst>
                                    <p:set>
                                      <p:cBhvr>
                                        <p:cTn id="32" dur="1" fill="hold">
                                          <p:stCondLst>
                                            <p:cond delay="0"/>
                                          </p:stCondLst>
                                        </p:cTn>
                                        <p:tgtEl>
                                          <p:spTgt spid="94239"/>
                                        </p:tgtEl>
                                        <p:attrNameLst>
                                          <p:attrName>style.visibility</p:attrName>
                                        </p:attrNameLst>
                                      </p:cBhvr>
                                      <p:to>
                                        <p:strVal val="visible"/>
                                      </p:to>
                                    </p:set>
                                    <p:animEffect transition="in" filter="randombar(horizontal)">
                                      <p:cBhvr>
                                        <p:cTn id="33" dur="500"/>
                                        <p:tgtEl>
                                          <p:spTgt spid="9423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4" presetClass="entr" presetSubtype="10" fill="hold" nodeType="clickEffect">
                                  <p:stCondLst>
                                    <p:cond delay="0"/>
                                  </p:stCondLst>
                                  <p:childTnLst>
                                    <p:set>
                                      <p:cBhvr>
                                        <p:cTn id="37" dur="1" fill="hold">
                                          <p:stCondLst>
                                            <p:cond delay="0"/>
                                          </p:stCondLst>
                                        </p:cTn>
                                        <p:tgtEl>
                                          <p:spTgt spid="94243"/>
                                        </p:tgtEl>
                                        <p:attrNameLst>
                                          <p:attrName>style.visibility</p:attrName>
                                        </p:attrNameLst>
                                      </p:cBhvr>
                                      <p:to>
                                        <p:strVal val="visible"/>
                                      </p:to>
                                    </p:set>
                                    <p:animEffect transition="in" filter="randombar(horizontal)">
                                      <p:cBhvr>
                                        <p:cTn id="38" dur="500"/>
                                        <p:tgtEl>
                                          <p:spTgt spid="94243"/>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4" presetClass="entr" presetSubtype="10" fill="hold" nodeType="clickEffect">
                                  <p:stCondLst>
                                    <p:cond delay="0"/>
                                  </p:stCondLst>
                                  <p:childTnLst>
                                    <p:set>
                                      <p:cBhvr>
                                        <p:cTn id="42" dur="1" fill="hold">
                                          <p:stCondLst>
                                            <p:cond delay="0"/>
                                          </p:stCondLst>
                                        </p:cTn>
                                        <p:tgtEl>
                                          <p:spTgt spid="94242"/>
                                        </p:tgtEl>
                                        <p:attrNameLst>
                                          <p:attrName>style.visibility</p:attrName>
                                        </p:attrNameLst>
                                      </p:cBhvr>
                                      <p:to>
                                        <p:strVal val="visible"/>
                                      </p:to>
                                    </p:set>
                                    <p:animEffect transition="in" filter="randombar(horizontal)">
                                      <p:cBhvr>
                                        <p:cTn id="43" dur="500"/>
                                        <p:tgtEl>
                                          <p:spTgt spid="94242"/>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4" presetClass="entr" presetSubtype="10" fill="hold" nodeType="clickEffect">
                                  <p:stCondLst>
                                    <p:cond delay="0"/>
                                  </p:stCondLst>
                                  <p:childTnLst>
                                    <p:set>
                                      <p:cBhvr>
                                        <p:cTn id="47" dur="1" fill="hold">
                                          <p:stCondLst>
                                            <p:cond delay="0"/>
                                          </p:stCondLst>
                                        </p:cTn>
                                        <p:tgtEl>
                                          <p:spTgt spid="94240"/>
                                        </p:tgtEl>
                                        <p:attrNameLst>
                                          <p:attrName>style.visibility</p:attrName>
                                        </p:attrNameLst>
                                      </p:cBhvr>
                                      <p:to>
                                        <p:strVal val="visible"/>
                                      </p:to>
                                    </p:set>
                                    <p:animEffect transition="in" filter="randombar(horizontal)">
                                      <p:cBhvr>
                                        <p:cTn id="48" dur="500"/>
                                        <p:tgtEl>
                                          <p:spTgt spid="94240"/>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14" presetClass="entr" presetSubtype="10" fill="hold" nodeType="clickEffect">
                                  <p:stCondLst>
                                    <p:cond delay="0"/>
                                  </p:stCondLst>
                                  <p:childTnLst>
                                    <p:set>
                                      <p:cBhvr>
                                        <p:cTn id="52" dur="1" fill="hold">
                                          <p:stCondLst>
                                            <p:cond delay="0"/>
                                          </p:stCondLst>
                                        </p:cTn>
                                        <p:tgtEl>
                                          <p:spTgt spid="94241"/>
                                        </p:tgtEl>
                                        <p:attrNameLst>
                                          <p:attrName>style.visibility</p:attrName>
                                        </p:attrNameLst>
                                      </p:cBhvr>
                                      <p:to>
                                        <p:strVal val="visible"/>
                                      </p:to>
                                    </p:set>
                                    <p:animEffect transition="in" filter="randombar(horizontal)">
                                      <p:cBhvr>
                                        <p:cTn id="53" dur="500"/>
                                        <p:tgtEl>
                                          <p:spTgt spid="94241"/>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94212"/>
                                        </p:tgtEl>
                                        <p:attrNameLst>
                                          <p:attrName>style.visibility</p:attrName>
                                        </p:attrNameLst>
                                      </p:cBhvr>
                                      <p:to>
                                        <p:strVal val="visible"/>
                                      </p:to>
                                    </p:set>
                                    <p:anim calcmode="lin" valueType="num">
                                      <p:cBhvr additive="base">
                                        <p:cTn id="58" dur="500" fill="hold"/>
                                        <p:tgtEl>
                                          <p:spTgt spid="94212"/>
                                        </p:tgtEl>
                                        <p:attrNameLst>
                                          <p:attrName>ppt_x</p:attrName>
                                        </p:attrNameLst>
                                      </p:cBhvr>
                                      <p:tavLst>
                                        <p:tav tm="0">
                                          <p:val>
                                            <p:strVal val="#ppt_x"/>
                                          </p:val>
                                        </p:tav>
                                        <p:tav tm="100000">
                                          <p:val>
                                            <p:strVal val="#ppt_x"/>
                                          </p:val>
                                        </p:tav>
                                      </p:tavLst>
                                    </p:anim>
                                    <p:anim calcmode="lin" valueType="num">
                                      <p:cBhvr additive="base">
                                        <p:cTn id="59" dur="500" fill="hold"/>
                                        <p:tgtEl>
                                          <p:spTgt spid="9421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4" fill="hold" grpId="0" nodeType="click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down)">
                                      <p:cBhvr>
                                        <p:cTn id="6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autoUpdateAnimBg="0"/>
      <p:bldP spid="94212" grpId="0" autoUpdateAnimBg="0"/>
      <p:bldP spid="3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 Box 2"/>
          <p:cNvSpPr txBox="1">
            <a:spLocks noChangeArrowheads="1"/>
          </p:cNvSpPr>
          <p:nvPr/>
        </p:nvSpPr>
        <p:spPr bwMode="auto">
          <a:xfrm>
            <a:off x="228600" y="228600"/>
            <a:ext cx="268763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l">
              <a:spcBef>
                <a:spcPct val="0"/>
              </a:spcBef>
            </a:pPr>
            <a:r>
              <a:rPr kumimoji="1" lang="en-US" altLang="zh-CN" sz="2400" b="1">
                <a:solidFill>
                  <a:srgbClr val="FF0000"/>
                </a:solidFill>
                <a:latin typeface="Times New Roman" panose="02020603050405020304" pitchFamily="18" charset="0"/>
              </a:rPr>
              <a:t>4.   </a:t>
            </a:r>
            <a:r>
              <a:rPr kumimoji="1" lang="zh-CN" altLang="en-US" sz="2400" b="1">
                <a:solidFill>
                  <a:srgbClr val="FF0000"/>
                </a:solidFill>
                <a:latin typeface="Times New Roman" panose="02020603050405020304" pitchFamily="18" charset="0"/>
              </a:rPr>
              <a:t>阻抗串、并联</a:t>
            </a:r>
          </a:p>
        </p:txBody>
      </p:sp>
      <p:graphicFrame>
        <p:nvGraphicFramePr>
          <p:cNvPr id="96259" name="Object 3"/>
          <p:cNvGraphicFramePr>
            <a:graphicFrameLocks noChangeAspect="1"/>
          </p:cNvGraphicFramePr>
          <p:nvPr/>
        </p:nvGraphicFramePr>
        <p:xfrm>
          <a:off x="3200400" y="228600"/>
          <a:ext cx="4527550" cy="1811338"/>
        </p:xfrm>
        <a:graphic>
          <a:graphicData uri="http://schemas.openxmlformats.org/presentationml/2006/ole">
            <mc:AlternateContent xmlns:mc="http://schemas.openxmlformats.org/markup-compatibility/2006">
              <mc:Choice xmlns:v="urn:schemas-microsoft-com:vml" Requires="v">
                <p:oleObj spid="_x0000_s72527" name="Equation" r:id="rId4" imgW="2286000" imgH="914400" progId="Equation.3">
                  <p:embed/>
                </p:oleObj>
              </mc:Choice>
              <mc:Fallback>
                <p:oleObj name="Equation" r:id="rId4" imgW="2286000" imgH="914400" progId="Equation.3">
                  <p:embed/>
                  <p:pic>
                    <p:nvPicPr>
                      <p:cNvPr id="96259"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228600"/>
                        <a:ext cx="4527550" cy="181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0" name="Object 4"/>
          <p:cNvGraphicFramePr>
            <a:graphicFrameLocks noChangeAspect="1"/>
          </p:cNvGraphicFramePr>
          <p:nvPr/>
        </p:nvGraphicFramePr>
        <p:xfrm>
          <a:off x="4476750" y="3789363"/>
          <a:ext cx="4394200" cy="1133475"/>
        </p:xfrm>
        <a:graphic>
          <a:graphicData uri="http://schemas.openxmlformats.org/presentationml/2006/ole">
            <mc:AlternateContent xmlns:mc="http://schemas.openxmlformats.org/markup-compatibility/2006">
              <mc:Choice xmlns:v="urn:schemas-microsoft-com:vml" Requires="v">
                <p:oleObj spid="_x0000_s72528" name="Equation" r:id="rId6" imgW="2361960" imgH="609480" progId="Equation.DSMT4">
                  <p:embed/>
                </p:oleObj>
              </mc:Choice>
              <mc:Fallback>
                <p:oleObj name="Equation" r:id="rId6" imgW="2361960" imgH="609480" progId="Equation.DSMT4">
                  <p:embed/>
                  <p:pic>
                    <p:nvPicPr>
                      <p:cNvPr id="9626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6750" y="3789363"/>
                        <a:ext cx="4394200"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1" name="Object 5"/>
          <p:cNvGraphicFramePr>
            <a:graphicFrameLocks noChangeAspect="1"/>
          </p:cNvGraphicFramePr>
          <p:nvPr/>
        </p:nvGraphicFramePr>
        <p:xfrm>
          <a:off x="4406900" y="2173288"/>
          <a:ext cx="3613150" cy="874712"/>
        </p:xfrm>
        <a:graphic>
          <a:graphicData uri="http://schemas.openxmlformats.org/presentationml/2006/ole">
            <mc:AlternateContent xmlns:mc="http://schemas.openxmlformats.org/markup-compatibility/2006">
              <mc:Choice xmlns:v="urn:schemas-microsoft-com:vml" Requires="v">
                <p:oleObj spid="_x0000_s72529" name="公式" r:id="rId8" imgW="1828800" imgH="444240" progId="Equation.3">
                  <p:embed/>
                </p:oleObj>
              </mc:Choice>
              <mc:Fallback>
                <p:oleObj name="公式" r:id="rId8" imgW="1828800" imgH="444240" progId="Equation.3">
                  <p:embed/>
                  <p:pic>
                    <p:nvPicPr>
                      <p:cNvPr id="96261"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6900" y="2173288"/>
                        <a:ext cx="3613150" cy="874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2" name="Object 6"/>
          <p:cNvGraphicFramePr>
            <a:graphicFrameLocks noChangeAspect="1"/>
          </p:cNvGraphicFramePr>
          <p:nvPr/>
        </p:nvGraphicFramePr>
        <p:xfrm>
          <a:off x="4505325" y="2992438"/>
          <a:ext cx="3305175" cy="752475"/>
        </p:xfrm>
        <a:graphic>
          <a:graphicData uri="http://schemas.openxmlformats.org/presentationml/2006/ole">
            <mc:AlternateContent xmlns:mc="http://schemas.openxmlformats.org/markup-compatibility/2006">
              <mc:Choice xmlns:v="urn:schemas-microsoft-com:vml" Requires="v">
                <p:oleObj spid="_x0000_s72530" name="公式" r:id="rId10" imgW="1777680" imgH="406080" progId="Equation.3">
                  <p:embed/>
                </p:oleObj>
              </mc:Choice>
              <mc:Fallback>
                <p:oleObj name="公式" r:id="rId10" imgW="1777680" imgH="406080" progId="Equation.3">
                  <p:embed/>
                  <p:pic>
                    <p:nvPicPr>
                      <p:cNvPr id="96262"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05325" y="2992438"/>
                        <a:ext cx="3305175" cy="752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6263" name="Object 7"/>
          <p:cNvGraphicFramePr>
            <a:graphicFrameLocks noChangeAspect="1"/>
          </p:cNvGraphicFramePr>
          <p:nvPr/>
        </p:nvGraphicFramePr>
        <p:xfrm>
          <a:off x="3694113" y="5189538"/>
          <a:ext cx="4973637" cy="876300"/>
        </p:xfrm>
        <a:graphic>
          <a:graphicData uri="http://schemas.openxmlformats.org/presentationml/2006/ole">
            <mc:AlternateContent xmlns:mc="http://schemas.openxmlformats.org/markup-compatibility/2006">
              <mc:Choice xmlns:v="urn:schemas-microsoft-com:vml" Requires="v">
                <p:oleObj spid="_x0000_s72531" name="公式" r:id="rId12" imgW="2666880" imgH="469800" progId="Equation.3">
                  <p:embed/>
                </p:oleObj>
              </mc:Choice>
              <mc:Fallback>
                <p:oleObj name="公式" r:id="rId12" imgW="2666880" imgH="469800" progId="Equation.3">
                  <p:embed/>
                  <p:pic>
                    <p:nvPicPr>
                      <p:cNvPr id="96263"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4113" y="5189538"/>
                        <a:ext cx="4973637" cy="876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6264" name="Group 8"/>
          <p:cNvGrpSpPr>
            <a:grpSpLocks/>
          </p:cNvGrpSpPr>
          <p:nvPr/>
        </p:nvGrpSpPr>
        <p:grpSpPr bwMode="auto">
          <a:xfrm>
            <a:off x="250825" y="2060575"/>
            <a:ext cx="3413125" cy="3613150"/>
            <a:chOff x="176" y="1436"/>
            <a:chExt cx="2150" cy="2276"/>
          </a:xfrm>
        </p:grpSpPr>
        <p:sp>
          <p:nvSpPr>
            <p:cNvPr id="96265" name="Text Box 9"/>
            <p:cNvSpPr txBox="1">
              <a:spLocks noChangeArrowheads="1"/>
            </p:cNvSpPr>
            <p:nvPr/>
          </p:nvSpPr>
          <p:spPr bwMode="auto">
            <a:xfrm>
              <a:off x="176" y="1436"/>
              <a:ext cx="2150" cy="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zh-CN" altLang="en-US" sz="2400" b="1" dirty="0">
                  <a:solidFill>
                    <a:srgbClr val="0000FF"/>
                  </a:solidFill>
                  <a:latin typeface="Times New Roman" panose="02020603050405020304" pitchFamily="18" charset="0"/>
                </a:rPr>
                <a:t>例</a:t>
              </a:r>
              <a:r>
                <a:rPr kumimoji="1" lang="en-US" altLang="zh-CN" sz="2400" b="1" dirty="0">
                  <a:solidFill>
                    <a:srgbClr val="FF0000"/>
                  </a:solidFill>
                  <a:latin typeface="Times New Roman" panose="02020603050405020304" pitchFamily="18" charset="0"/>
                </a:rPr>
                <a:t>    </a:t>
              </a:r>
              <a:r>
                <a:rPr kumimoji="1" lang="zh-CN" altLang="en-US" sz="2400" b="1" dirty="0">
                  <a:latin typeface="Times New Roman" panose="02020603050405020304" pitchFamily="18" charset="0"/>
                </a:rPr>
                <a:t>已知 </a:t>
              </a:r>
              <a:r>
                <a:rPr kumimoji="1" lang="en-US" altLang="zh-CN" sz="2400" b="1" i="1" dirty="0">
                  <a:latin typeface="Times New Roman" panose="02020603050405020304" pitchFamily="18" charset="0"/>
                </a:rPr>
                <a:t>Z</a:t>
              </a:r>
              <a:r>
                <a:rPr kumimoji="1" lang="en-US" altLang="zh-CN" sz="2400" b="1" baseline="-25000" dirty="0">
                  <a:latin typeface="Times New Roman" panose="02020603050405020304" pitchFamily="18" charset="0"/>
                </a:rPr>
                <a:t>1</a:t>
              </a:r>
              <a:r>
                <a:rPr kumimoji="1" lang="en-US" altLang="zh-CN" sz="2400" b="1" dirty="0">
                  <a:latin typeface="Times New Roman" panose="02020603050405020304" pitchFamily="18" charset="0"/>
                </a:rPr>
                <a:t>=10+j6.28</a:t>
              </a:r>
              <a:r>
                <a:rPr kumimoji="1" lang="en-US" altLang="zh-CN" sz="2400" b="1" dirty="0">
                  <a:latin typeface="Times New Roman" panose="02020603050405020304" pitchFamily="18" charset="0"/>
                  <a:sym typeface="Symbol" panose="05050102010706020507" pitchFamily="18" charset="2"/>
                </a:rPr>
                <a:t></a:t>
              </a:r>
              <a:endParaRPr kumimoji="1" lang="en-US" altLang="zh-CN" sz="2400" b="1" dirty="0">
                <a:latin typeface="Times New Roman" panose="02020603050405020304" pitchFamily="18" charset="0"/>
              </a:endParaRPr>
            </a:p>
            <a:p>
              <a:pPr algn="l">
                <a:spcBef>
                  <a:spcPct val="0"/>
                </a:spcBef>
              </a:pPr>
              <a:r>
                <a:rPr kumimoji="1" lang="en-US" altLang="zh-CN" sz="2400" b="1" i="1" dirty="0">
                  <a:latin typeface="Times New Roman" panose="02020603050405020304" pitchFamily="18" charset="0"/>
                </a:rPr>
                <a:t>                 Z</a:t>
              </a:r>
              <a:r>
                <a:rPr kumimoji="1" lang="en-US" altLang="zh-CN" sz="2400" b="1" baseline="-25000" dirty="0">
                  <a:latin typeface="Times New Roman" panose="02020603050405020304" pitchFamily="18" charset="0"/>
                </a:rPr>
                <a:t>2</a:t>
              </a:r>
              <a:r>
                <a:rPr kumimoji="1" lang="en-US" altLang="zh-CN" sz="2400" b="1" dirty="0">
                  <a:latin typeface="Times New Roman" panose="02020603050405020304" pitchFamily="18" charset="0"/>
                </a:rPr>
                <a:t>=20</a:t>
              </a:r>
              <a:r>
                <a:rPr kumimoji="1" lang="en-US" altLang="zh-CN" sz="2400" b="1" dirty="0">
                  <a:latin typeface="宋体" panose="02010600030101010101" pitchFamily="2" charset="-122"/>
                </a:rPr>
                <a:t>-</a:t>
              </a:r>
              <a:r>
                <a:rPr kumimoji="1" lang="en-US" altLang="zh-CN" sz="2400" b="1" dirty="0">
                  <a:latin typeface="Times New Roman" panose="02020603050405020304" pitchFamily="18" charset="0"/>
                </a:rPr>
                <a:t>j31.9 </a:t>
              </a:r>
              <a:r>
                <a:rPr kumimoji="1" lang="en-US" altLang="zh-CN" sz="2400" b="1" dirty="0">
                  <a:latin typeface="Times New Roman" panose="02020603050405020304" pitchFamily="18" charset="0"/>
                  <a:sym typeface="Symbol" panose="05050102010706020507" pitchFamily="18" charset="2"/>
                </a:rPr>
                <a:t></a:t>
              </a:r>
              <a:endParaRPr kumimoji="1" lang="en-US" altLang="zh-CN" sz="2400" b="1" dirty="0">
                <a:latin typeface="Times New Roman" panose="02020603050405020304" pitchFamily="18" charset="0"/>
              </a:endParaRPr>
            </a:p>
            <a:p>
              <a:pPr algn="l">
                <a:spcBef>
                  <a:spcPct val="0"/>
                </a:spcBef>
              </a:pPr>
              <a:r>
                <a:rPr kumimoji="1" lang="en-US" altLang="zh-CN" sz="2400" b="1" dirty="0">
                  <a:latin typeface="Times New Roman" panose="02020603050405020304" pitchFamily="18" charset="0"/>
                </a:rPr>
                <a:t>                 Z</a:t>
              </a:r>
              <a:r>
                <a:rPr kumimoji="1" lang="en-US" altLang="zh-CN" sz="2400" b="1" baseline="-25000" dirty="0">
                  <a:latin typeface="Times New Roman" panose="02020603050405020304" pitchFamily="18" charset="0"/>
                </a:rPr>
                <a:t>3</a:t>
              </a:r>
              <a:r>
                <a:rPr kumimoji="1" lang="en-US" altLang="zh-CN" sz="2400" b="1" dirty="0">
                  <a:latin typeface="Times New Roman" panose="02020603050405020304" pitchFamily="18" charset="0"/>
                </a:rPr>
                <a:t>=15+j15.7 </a:t>
              </a:r>
              <a:r>
                <a:rPr kumimoji="1" lang="en-US" altLang="zh-CN" sz="2400" b="1" dirty="0">
                  <a:latin typeface="Times New Roman" panose="02020603050405020304" pitchFamily="18" charset="0"/>
                  <a:sym typeface="Symbol" panose="05050102010706020507" pitchFamily="18" charset="2"/>
                </a:rPr>
                <a:t></a:t>
              </a:r>
              <a:endParaRPr kumimoji="1" lang="en-US" altLang="zh-CN" sz="2400" b="1" dirty="0">
                <a:latin typeface="Times New Roman" panose="02020603050405020304" pitchFamily="18" charset="0"/>
              </a:endParaRPr>
            </a:p>
            <a:p>
              <a:pPr algn="l">
                <a:spcBef>
                  <a:spcPct val="0"/>
                </a:spcBef>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求</a:t>
              </a:r>
              <a:r>
                <a:rPr kumimoji="1" lang="zh-CN" altLang="en-US" sz="2400" b="1" i="1" dirty="0">
                  <a:latin typeface="Times New Roman" panose="02020603050405020304" pitchFamily="18" charset="0"/>
                </a:rPr>
                <a:t> </a:t>
              </a:r>
              <a:r>
                <a:rPr kumimoji="1" lang="en-US" altLang="zh-CN" sz="2400" b="1" i="1" dirty="0" err="1">
                  <a:latin typeface="Times New Roman" panose="02020603050405020304" pitchFamily="18" charset="0"/>
                </a:rPr>
                <a:t>Z</a:t>
              </a:r>
              <a:r>
                <a:rPr kumimoji="1" lang="en-US" altLang="zh-CN" sz="2400" b="1" baseline="-25000" dirty="0" err="1">
                  <a:latin typeface="Times New Roman" panose="02020603050405020304" pitchFamily="18" charset="0"/>
                </a:rPr>
                <a:t>ab</a:t>
              </a:r>
              <a:r>
                <a:rPr kumimoji="1" lang="zh-CN" altLang="en-US" sz="2400" b="1" dirty="0">
                  <a:latin typeface="Times New Roman" panose="02020603050405020304" pitchFamily="18" charset="0"/>
                </a:rPr>
                <a:t>。</a:t>
              </a:r>
              <a:endParaRPr kumimoji="1" lang="zh-CN" altLang="en-US" sz="2400" b="1" baseline="-25000" dirty="0">
                <a:latin typeface="Times New Roman" panose="02020603050405020304" pitchFamily="18" charset="0"/>
              </a:endParaRPr>
            </a:p>
          </p:txBody>
        </p:sp>
        <p:grpSp>
          <p:nvGrpSpPr>
            <p:cNvPr id="96266" name="Group 10"/>
            <p:cNvGrpSpPr>
              <a:grpSpLocks/>
            </p:cNvGrpSpPr>
            <p:nvPr/>
          </p:nvGrpSpPr>
          <p:grpSpPr bwMode="auto">
            <a:xfrm>
              <a:off x="304" y="2550"/>
              <a:ext cx="2013" cy="1162"/>
              <a:chOff x="304" y="2550"/>
              <a:chExt cx="2013" cy="1162"/>
            </a:xfrm>
          </p:grpSpPr>
          <p:grpSp>
            <p:nvGrpSpPr>
              <p:cNvPr id="96267" name="Group 11"/>
              <p:cNvGrpSpPr>
                <a:grpSpLocks/>
              </p:cNvGrpSpPr>
              <p:nvPr/>
            </p:nvGrpSpPr>
            <p:grpSpPr bwMode="auto">
              <a:xfrm>
                <a:off x="304" y="2550"/>
                <a:ext cx="2013" cy="1162"/>
                <a:chOff x="304" y="2550"/>
                <a:chExt cx="2013" cy="1162"/>
              </a:xfrm>
            </p:grpSpPr>
            <p:sp>
              <p:nvSpPr>
                <p:cNvPr id="96268" name="Text Box 12"/>
                <p:cNvSpPr txBox="1">
                  <a:spLocks noChangeArrowheads="1"/>
                </p:cNvSpPr>
                <p:nvPr/>
              </p:nvSpPr>
              <p:spPr bwMode="auto">
                <a:xfrm>
                  <a:off x="460" y="2608"/>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kumimoji="1" lang="en-US" altLang="zh-CN" sz="2400" b="1">
                      <a:solidFill>
                        <a:schemeClr val="tx2"/>
                      </a:solidFill>
                      <a:latin typeface="Times New Roman" panose="02020603050405020304" pitchFamily="18" charset="0"/>
                      <a:sym typeface="Symbol" panose="05050102010706020507" pitchFamily="18" charset="2"/>
                    </a:rPr>
                    <a:t>º</a:t>
                  </a:r>
                </a:p>
              </p:txBody>
            </p:sp>
            <p:sp>
              <p:nvSpPr>
                <p:cNvPr id="96269" name="Line 13"/>
                <p:cNvSpPr>
                  <a:spLocks noChangeShapeType="1"/>
                </p:cNvSpPr>
                <p:nvPr/>
              </p:nvSpPr>
              <p:spPr bwMode="auto">
                <a:xfrm>
                  <a:off x="532" y="2716"/>
                  <a:ext cx="14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0" name="Line 14"/>
                <p:cNvSpPr>
                  <a:spLocks noChangeShapeType="1"/>
                </p:cNvSpPr>
                <p:nvPr/>
              </p:nvSpPr>
              <p:spPr bwMode="auto">
                <a:xfrm>
                  <a:off x="532" y="3532"/>
                  <a:ext cx="14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1" name="Line 15"/>
                <p:cNvSpPr>
                  <a:spLocks noChangeShapeType="1"/>
                </p:cNvSpPr>
                <p:nvPr/>
              </p:nvSpPr>
              <p:spPr bwMode="auto">
                <a:xfrm>
                  <a:off x="1972" y="2716"/>
                  <a:ext cx="0" cy="81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2" name="Line 16"/>
                <p:cNvSpPr>
                  <a:spLocks noChangeShapeType="1"/>
                </p:cNvSpPr>
                <p:nvPr/>
              </p:nvSpPr>
              <p:spPr bwMode="auto">
                <a:xfrm>
                  <a:off x="1396" y="2716"/>
                  <a:ext cx="0" cy="816"/>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273" name="Rectangle 17"/>
                <p:cNvSpPr>
                  <a:spLocks noChangeArrowheads="1"/>
                </p:cNvSpPr>
                <p:nvPr/>
              </p:nvSpPr>
              <p:spPr bwMode="auto">
                <a:xfrm>
                  <a:off x="1912" y="2956"/>
                  <a:ext cx="120" cy="288"/>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6274" name="Rectangle 18"/>
                <p:cNvSpPr>
                  <a:spLocks noChangeArrowheads="1"/>
                </p:cNvSpPr>
                <p:nvPr/>
              </p:nvSpPr>
              <p:spPr bwMode="auto">
                <a:xfrm>
                  <a:off x="1336" y="2956"/>
                  <a:ext cx="120" cy="288"/>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6275" name="Text Box 19"/>
                <p:cNvSpPr txBox="1">
                  <a:spLocks noChangeArrowheads="1"/>
                </p:cNvSpPr>
                <p:nvPr/>
              </p:nvSpPr>
              <p:spPr bwMode="auto">
                <a:xfrm>
                  <a:off x="466" y="3424"/>
                  <a:ext cx="11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r>
                    <a:rPr kumimoji="1" lang="en-US" altLang="zh-CN" sz="2400" b="1">
                      <a:solidFill>
                        <a:schemeClr val="tx2"/>
                      </a:solidFill>
                      <a:latin typeface="Times New Roman" panose="02020603050405020304" pitchFamily="18" charset="0"/>
                      <a:sym typeface="Symbol" panose="05050102010706020507" pitchFamily="18" charset="2"/>
                    </a:rPr>
                    <a:t>º</a:t>
                  </a:r>
                </a:p>
              </p:txBody>
            </p:sp>
            <p:sp>
              <p:nvSpPr>
                <p:cNvPr id="96276" name="Text Box 20"/>
                <p:cNvSpPr txBox="1">
                  <a:spLocks noChangeArrowheads="1"/>
                </p:cNvSpPr>
                <p:nvPr/>
              </p:nvSpPr>
              <p:spPr bwMode="auto">
                <a:xfrm>
                  <a:off x="2020" y="2956"/>
                  <a:ext cx="29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Z</a:t>
                  </a:r>
                  <a:r>
                    <a:rPr kumimoji="1" lang="en-US" altLang="zh-CN" sz="2400" b="1" baseline="-25000">
                      <a:latin typeface="Times New Roman" panose="02020603050405020304" pitchFamily="18" charset="0"/>
                    </a:rPr>
                    <a:t>1</a:t>
                  </a:r>
                  <a:endParaRPr kumimoji="1" lang="en-US" altLang="zh-CN" sz="2400" b="1">
                    <a:latin typeface="Times New Roman" panose="02020603050405020304" pitchFamily="18" charset="0"/>
                  </a:endParaRPr>
                </a:p>
              </p:txBody>
            </p:sp>
            <p:sp>
              <p:nvSpPr>
                <p:cNvPr id="96277" name="Text Box 21"/>
                <p:cNvSpPr txBox="1">
                  <a:spLocks noChangeArrowheads="1"/>
                </p:cNvSpPr>
                <p:nvPr/>
              </p:nvSpPr>
              <p:spPr bwMode="auto">
                <a:xfrm>
                  <a:off x="1445" y="2956"/>
                  <a:ext cx="29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Z</a:t>
                  </a:r>
                  <a:r>
                    <a:rPr kumimoji="1" lang="en-US" altLang="zh-CN" sz="2400" b="1" baseline="-25000">
                      <a:latin typeface="Times New Roman" panose="02020603050405020304" pitchFamily="18" charset="0"/>
                    </a:rPr>
                    <a:t>2</a:t>
                  </a:r>
                  <a:endParaRPr kumimoji="1" lang="en-US" altLang="zh-CN" sz="2400" b="1">
                    <a:latin typeface="Times New Roman" panose="02020603050405020304" pitchFamily="18" charset="0"/>
                  </a:endParaRPr>
                </a:p>
              </p:txBody>
            </p:sp>
            <p:sp>
              <p:nvSpPr>
                <p:cNvPr id="96278" name="Text Box 22"/>
                <p:cNvSpPr txBox="1">
                  <a:spLocks noChangeArrowheads="1"/>
                </p:cNvSpPr>
                <p:nvPr/>
              </p:nvSpPr>
              <p:spPr bwMode="auto">
                <a:xfrm>
                  <a:off x="820" y="2716"/>
                  <a:ext cx="297"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a:latin typeface="Times New Roman" panose="02020603050405020304" pitchFamily="18" charset="0"/>
                    </a:rPr>
                    <a:t>Z</a:t>
                  </a:r>
                  <a:r>
                    <a:rPr kumimoji="1" lang="en-US" altLang="zh-CN" sz="2400" b="1" baseline="-25000">
                      <a:latin typeface="Times New Roman" panose="02020603050405020304" pitchFamily="18" charset="0"/>
                    </a:rPr>
                    <a:t>3</a:t>
                  </a:r>
                  <a:endParaRPr kumimoji="1" lang="en-US" altLang="zh-CN" sz="2400" b="1">
                    <a:latin typeface="Times New Roman" panose="02020603050405020304" pitchFamily="18" charset="0"/>
                  </a:endParaRPr>
                </a:p>
              </p:txBody>
            </p:sp>
            <p:sp>
              <p:nvSpPr>
                <p:cNvPr id="96279" name="Text Box 23"/>
                <p:cNvSpPr txBox="1">
                  <a:spLocks noChangeArrowheads="1"/>
                </p:cNvSpPr>
                <p:nvPr/>
              </p:nvSpPr>
              <p:spPr bwMode="auto">
                <a:xfrm>
                  <a:off x="306" y="2550"/>
                  <a:ext cx="212"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a:latin typeface="Times New Roman" panose="02020603050405020304" pitchFamily="18" charset="0"/>
                    </a:rPr>
                    <a:t>a</a:t>
                  </a:r>
                </a:p>
              </p:txBody>
            </p:sp>
            <p:sp>
              <p:nvSpPr>
                <p:cNvPr id="96280" name="Text Box 24"/>
                <p:cNvSpPr txBox="1">
                  <a:spLocks noChangeArrowheads="1"/>
                </p:cNvSpPr>
                <p:nvPr/>
              </p:nvSpPr>
              <p:spPr bwMode="auto">
                <a:xfrm>
                  <a:off x="304" y="3388"/>
                  <a:ext cx="223" cy="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a:latin typeface="Times New Roman" panose="02020603050405020304" pitchFamily="18" charset="0"/>
                    </a:rPr>
                    <a:t>b</a:t>
                  </a:r>
                </a:p>
              </p:txBody>
            </p:sp>
          </p:grpSp>
          <p:sp>
            <p:nvSpPr>
              <p:cNvPr id="96281" name="Rectangle 25"/>
              <p:cNvSpPr>
                <a:spLocks noChangeArrowheads="1"/>
              </p:cNvSpPr>
              <p:nvPr/>
            </p:nvSpPr>
            <p:spPr bwMode="auto">
              <a:xfrm rot="-5400000">
                <a:off x="896" y="2580"/>
                <a:ext cx="120" cy="288"/>
              </a:xfrm>
              <a:prstGeom prst="rect">
                <a:avLst/>
              </a:prstGeom>
              <a:solidFill>
                <a:schemeClr val="accent1"/>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grpSp>
    </p:spTree>
    <p:extLst>
      <p:ext uri="{BB962C8B-B14F-4D97-AF65-F5344CB8AC3E}">
        <p14:creationId xmlns:p14="http://schemas.microsoft.com/office/powerpoint/2010/main" val="997547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96259"/>
                                        </p:tgtEl>
                                        <p:attrNameLst>
                                          <p:attrName>style.visibility</p:attrName>
                                        </p:attrNameLst>
                                      </p:cBhvr>
                                      <p:to>
                                        <p:strVal val="visible"/>
                                      </p:to>
                                    </p:set>
                                    <p:animEffect transition="in" filter="blinds(vertical)">
                                      <p:cBhvr>
                                        <p:cTn id="7" dur="500"/>
                                        <p:tgtEl>
                                          <p:spTgt spid="962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96264"/>
                                        </p:tgtEl>
                                        <p:attrNameLst>
                                          <p:attrName>style.visibility</p:attrName>
                                        </p:attrNameLst>
                                      </p:cBhvr>
                                      <p:to>
                                        <p:strVal val="visible"/>
                                      </p:to>
                                    </p:set>
                                    <p:animEffect transition="in" filter="wipe(left)">
                                      <p:cBhvr>
                                        <p:cTn id="12" dur="500"/>
                                        <p:tgtEl>
                                          <p:spTgt spid="9626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96261"/>
                                        </p:tgtEl>
                                        <p:attrNameLst>
                                          <p:attrName>style.visibility</p:attrName>
                                        </p:attrNameLst>
                                      </p:cBhvr>
                                      <p:to>
                                        <p:strVal val="visible"/>
                                      </p:to>
                                    </p:set>
                                    <p:animEffect transition="in" filter="blinds(horizontal)">
                                      <p:cBhvr>
                                        <p:cTn id="17" dur="500"/>
                                        <p:tgtEl>
                                          <p:spTgt spid="9626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96262"/>
                                        </p:tgtEl>
                                        <p:attrNameLst>
                                          <p:attrName>style.visibility</p:attrName>
                                        </p:attrNameLst>
                                      </p:cBhvr>
                                      <p:to>
                                        <p:strVal val="visible"/>
                                      </p:to>
                                    </p:set>
                                    <p:animEffect transition="in" filter="blinds(horizontal)">
                                      <p:cBhvr>
                                        <p:cTn id="22" dur="500"/>
                                        <p:tgtEl>
                                          <p:spTgt spid="9626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96260"/>
                                        </p:tgtEl>
                                        <p:attrNameLst>
                                          <p:attrName>style.visibility</p:attrName>
                                        </p:attrNameLst>
                                      </p:cBhvr>
                                      <p:to>
                                        <p:strVal val="visible"/>
                                      </p:to>
                                    </p:set>
                                    <p:animEffect transition="in" filter="blinds(horizontal)">
                                      <p:cBhvr>
                                        <p:cTn id="27" dur="500"/>
                                        <p:tgtEl>
                                          <p:spTgt spid="9626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96263"/>
                                        </p:tgtEl>
                                        <p:attrNameLst>
                                          <p:attrName>style.visibility</p:attrName>
                                        </p:attrNameLst>
                                      </p:cBhvr>
                                      <p:to>
                                        <p:strVal val="visible"/>
                                      </p:to>
                                    </p:set>
                                    <p:animEffect transition="in" filter="blinds(horizontal)">
                                      <p:cBhvr>
                                        <p:cTn id="32" dur="500"/>
                                        <p:tgtEl>
                                          <p:spTgt spid="96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69B8594-3197-491E-80F5-84583E9C9330}"/>
              </a:ext>
            </a:extLst>
          </p:cNvPr>
          <p:cNvSpPr>
            <a:spLocks noGrp="1"/>
          </p:cNvSpPr>
          <p:nvPr>
            <p:ph type="dt" sz="half" idx="10"/>
          </p:nvPr>
        </p:nvSpPr>
        <p:spPr/>
        <p:txBody>
          <a:bodyPr/>
          <a:lstStyle/>
          <a:p>
            <a:pPr>
              <a:defRPr/>
            </a:pPr>
            <a:fld id="{02E2F683-F0EA-440B-9756-C6D927D99C99}" type="datetime1">
              <a:rPr lang="zh-CN" altLang="en-US" smtClean="0"/>
              <a:pPr>
                <a:defRPr/>
              </a:pPr>
              <a:t>2021/4/29</a:t>
            </a:fld>
            <a:endParaRPr lang="en-US" altLang="zh-CN"/>
          </a:p>
        </p:txBody>
      </p:sp>
      <p:sp>
        <p:nvSpPr>
          <p:cNvPr id="3" name="页脚占位符 2">
            <a:extLst>
              <a:ext uri="{FF2B5EF4-FFF2-40B4-BE49-F238E27FC236}">
                <a16:creationId xmlns:a16="http://schemas.microsoft.com/office/drawing/2014/main" id="{CB45D225-C30F-4CEC-85D0-D58C1737F5D8}"/>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946CCDEC-DFC6-4984-A1B2-27D2B154A748}"/>
              </a:ext>
            </a:extLst>
          </p:cNvPr>
          <p:cNvSpPr>
            <a:spLocks noGrp="1"/>
          </p:cNvSpPr>
          <p:nvPr>
            <p:ph type="sldNum" sz="quarter" idx="12"/>
          </p:nvPr>
        </p:nvSpPr>
        <p:spPr/>
        <p:txBody>
          <a:bodyPr/>
          <a:lstStyle/>
          <a:p>
            <a:pPr>
              <a:defRPr/>
            </a:pPr>
            <a:fld id="{49E63585-3FB3-479E-B9AB-FAD04C82F1F6}" type="slidenum">
              <a:rPr lang="en-US" altLang="zh-CN" smtClean="0"/>
              <a:pPr>
                <a:defRPr/>
              </a:pPr>
              <a:t>69</a:t>
            </a:fld>
            <a:endParaRPr lang="en-US" altLang="zh-CN"/>
          </a:p>
        </p:txBody>
      </p:sp>
      <p:sp>
        <p:nvSpPr>
          <p:cNvPr id="5" name="文本框 4">
            <a:extLst>
              <a:ext uri="{FF2B5EF4-FFF2-40B4-BE49-F238E27FC236}">
                <a16:creationId xmlns:a16="http://schemas.microsoft.com/office/drawing/2014/main" id="{9D7CECBC-8DFA-4FB7-840B-6C431DBE063D}"/>
              </a:ext>
            </a:extLst>
          </p:cNvPr>
          <p:cNvSpPr txBox="1"/>
          <p:nvPr/>
        </p:nvSpPr>
        <p:spPr>
          <a:xfrm>
            <a:off x="1005158" y="1196752"/>
            <a:ext cx="7133684" cy="5078313"/>
          </a:xfrm>
          <a:prstGeom prst="rect">
            <a:avLst/>
          </a:prstGeom>
          <a:noFill/>
        </p:spPr>
        <p:txBody>
          <a:bodyPr wrap="none" rtlCol="0">
            <a:spAutoFit/>
          </a:bodyPr>
          <a:lstStyle/>
          <a:p>
            <a:r>
              <a:rPr lang="zh-CN" altLang="en-US" sz="3600" dirty="0"/>
              <a:t>概念的拓展：</a:t>
            </a:r>
            <a:endParaRPr lang="en-US" altLang="zh-CN" sz="3600" dirty="0"/>
          </a:p>
          <a:p>
            <a:endParaRPr lang="en-US" altLang="zh-CN" sz="3600" dirty="0"/>
          </a:p>
          <a:p>
            <a:r>
              <a:rPr lang="zh-CN" altLang="en-US" sz="3600" dirty="0"/>
              <a:t>直流电（电阻电路）：</a:t>
            </a:r>
            <a:endParaRPr lang="en-US" altLang="zh-CN" sz="3600" dirty="0"/>
          </a:p>
          <a:p>
            <a:r>
              <a:rPr lang="zh-CN" altLang="en-US" sz="3600" dirty="0"/>
              <a:t>电阻</a:t>
            </a:r>
            <a:r>
              <a:rPr lang="en-US" altLang="zh-CN" sz="3600" dirty="0"/>
              <a:t>&amp;</a:t>
            </a:r>
            <a:r>
              <a:rPr lang="zh-CN" altLang="en-US" sz="3600" dirty="0"/>
              <a:t>电导</a:t>
            </a:r>
            <a:endParaRPr lang="en-US" altLang="zh-CN" sz="3600" dirty="0"/>
          </a:p>
          <a:p>
            <a:endParaRPr lang="en-US" altLang="zh-CN" sz="3600" dirty="0"/>
          </a:p>
          <a:p>
            <a:r>
              <a:rPr lang="zh-CN" altLang="en-US" sz="3600" dirty="0"/>
              <a:t>交流电（直流电可看成是特例）：</a:t>
            </a:r>
            <a:endParaRPr lang="en-US" altLang="zh-CN" sz="3600" dirty="0"/>
          </a:p>
          <a:p>
            <a:r>
              <a:rPr lang="zh-CN" altLang="en-US" sz="3600" dirty="0"/>
              <a:t>阻抗</a:t>
            </a:r>
            <a:r>
              <a:rPr lang="en-US" altLang="zh-CN" sz="3600" dirty="0"/>
              <a:t>=</a:t>
            </a:r>
            <a:r>
              <a:rPr lang="zh-CN" altLang="en-US" sz="3600" dirty="0"/>
              <a:t>电阻</a:t>
            </a:r>
            <a:r>
              <a:rPr lang="en-US" altLang="zh-CN" sz="3600" dirty="0"/>
              <a:t>+</a:t>
            </a:r>
            <a:r>
              <a:rPr lang="zh-CN" altLang="en-US" sz="3600" dirty="0"/>
              <a:t>电抗（感抗</a:t>
            </a:r>
            <a:r>
              <a:rPr lang="en-US" altLang="zh-CN" sz="3600" dirty="0"/>
              <a:t>&amp;</a:t>
            </a:r>
            <a:r>
              <a:rPr lang="zh-CN" altLang="en-US" sz="3600" dirty="0"/>
              <a:t>容抗）</a:t>
            </a:r>
            <a:endParaRPr lang="en-US" altLang="zh-CN" sz="3600" dirty="0"/>
          </a:p>
          <a:p>
            <a:r>
              <a:rPr lang="zh-CN" altLang="en-US" sz="3600" dirty="0"/>
              <a:t>导纳</a:t>
            </a:r>
            <a:r>
              <a:rPr lang="en-US" altLang="zh-CN" sz="3600" dirty="0"/>
              <a:t>=</a:t>
            </a:r>
            <a:r>
              <a:rPr lang="zh-CN" altLang="en-US" sz="3600" dirty="0"/>
              <a:t>电导</a:t>
            </a:r>
            <a:r>
              <a:rPr lang="en-US" altLang="zh-CN" sz="3600" dirty="0"/>
              <a:t>+</a:t>
            </a:r>
            <a:r>
              <a:rPr lang="zh-CN" altLang="en-US" sz="3600" dirty="0"/>
              <a:t>电纳（感纳</a:t>
            </a:r>
            <a:r>
              <a:rPr lang="en-US" altLang="zh-CN" sz="3600" dirty="0"/>
              <a:t>&amp;</a:t>
            </a:r>
            <a:r>
              <a:rPr lang="zh-CN" altLang="en-US" sz="3600" dirty="0"/>
              <a:t>容纳）</a:t>
            </a:r>
            <a:endParaRPr lang="en-US" altLang="zh-CN" sz="3600" dirty="0"/>
          </a:p>
          <a:p>
            <a:r>
              <a:rPr lang="zh-CN" altLang="en-US" sz="3600" dirty="0"/>
              <a:t>与频率相关联</a:t>
            </a:r>
          </a:p>
        </p:txBody>
      </p:sp>
    </p:spTree>
    <p:extLst>
      <p:ext uri="{BB962C8B-B14F-4D97-AF65-F5344CB8AC3E}">
        <p14:creationId xmlns:p14="http://schemas.microsoft.com/office/powerpoint/2010/main" val="3739080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031CD14-D5F3-438F-AB34-30A524E3A6AD}"/>
              </a:ext>
            </a:extLst>
          </p:cNvPr>
          <p:cNvSpPr>
            <a:spLocks noGrp="1"/>
          </p:cNvSpPr>
          <p:nvPr>
            <p:ph type="dt" sz="half" idx="10"/>
          </p:nvPr>
        </p:nvSpPr>
        <p:spPr/>
        <p:txBody>
          <a:bodyPr/>
          <a:lstStyle/>
          <a:p>
            <a:pPr>
              <a:defRPr/>
            </a:pPr>
            <a:fld id="{02E2F683-F0EA-440B-9756-C6D927D99C99}" type="datetime1">
              <a:rPr lang="zh-CN" altLang="en-US" smtClean="0"/>
              <a:pPr>
                <a:defRPr/>
              </a:pPr>
              <a:t>2021/4/29</a:t>
            </a:fld>
            <a:endParaRPr lang="en-US" altLang="zh-CN"/>
          </a:p>
        </p:txBody>
      </p:sp>
      <p:sp>
        <p:nvSpPr>
          <p:cNvPr id="3" name="页脚占位符 2">
            <a:extLst>
              <a:ext uri="{FF2B5EF4-FFF2-40B4-BE49-F238E27FC236}">
                <a16:creationId xmlns:a16="http://schemas.microsoft.com/office/drawing/2014/main" id="{48A9EFCE-90D3-44D3-9151-6985E8DD84F0}"/>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4B4EC3FF-12FD-4C3A-B689-A4F47CFE9E0D}"/>
              </a:ext>
            </a:extLst>
          </p:cNvPr>
          <p:cNvSpPr>
            <a:spLocks noGrp="1"/>
          </p:cNvSpPr>
          <p:nvPr>
            <p:ph type="sldNum" sz="quarter" idx="12"/>
          </p:nvPr>
        </p:nvSpPr>
        <p:spPr/>
        <p:txBody>
          <a:bodyPr/>
          <a:lstStyle/>
          <a:p>
            <a:pPr>
              <a:defRPr/>
            </a:pPr>
            <a:fld id="{49E63585-3FB3-479E-B9AB-FAD04C82F1F6}" type="slidenum">
              <a:rPr lang="en-US" altLang="zh-CN" smtClean="0"/>
              <a:pPr>
                <a:defRPr/>
              </a:pPr>
              <a:t>7</a:t>
            </a:fld>
            <a:endParaRPr lang="en-US" altLang="zh-CN"/>
          </a:p>
        </p:txBody>
      </p:sp>
      <p:sp>
        <p:nvSpPr>
          <p:cNvPr id="6" name="文本框 5">
            <a:extLst>
              <a:ext uri="{FF2B5EF4-FFF2-40B4-BE49-F238E27FC236}">
                <a16:creationId xmlns:a16="http://schemas.microsoft.com/office/drawing/2014/main" id="{3552981F-4AB3-4CF0-AF52-C5DA9902AE18}"/>
              </a:ext>
            </a:extLst>
          </p:cNvPr>
          <p:cNvSpPr txBox="1"/>
          <p:nvPr/>
        </p:nvSpPr>
        <p:spPr>
          <a:xfrm>
            <a:off x="755576" y="260648"/>
            <a:ext cx="7776864" cy="6340197"/>
          </a:xfrm>
          <a:prstGeom prst="rect">
            <a:avLst/>
          </a:prstGeom>
          <a:noFill/>
        </p:spPr>
        <p:txBody>
          <a:bodyPr wrap="square" rtlCol="0">
            <a:spAutoFit/>
          </a:bodyPr>
          <a:lstStyle/>
          <a:p>
            <a:pPr algn="ctr"/>
            <a:r>
              <a:rPr lang="zh-CN" altLang="zh-CN" sz="2800" dirty="0"/>
              <a:t>斯坦梅茨的故事</a:t>
            </a:r>
          </a:p>
          <a:p>
            <a:endParaRPr lang="en-US" altLang="zh-CN" dirty="0"/>
          </a:p>
          <a:p>
            <a:r>
              <a:rPr lang="en-US" altLang="zh-CN" sz="2400" dirty="0"/>
              <a:t>      </a:t>
            </a:r>
            <a:r>
              <a:rPr lang="zh-CN" altLang="en-US" sz="2400" dirty="0"/>
              <a:t>斯坦梅茨仔细检查了电机，然后用粉笔在电机外壳画了一条线，对工作人员说：“打开电机，在记号处把里面的线圈减少</a:t>
            </a:r>
            <a:r>
              <a:rPr lang="en-US" altLang="zh-CN" sz="2400" dirty="0"/>
              <a:t>16</a:t>
            </a:r>
            <a:r>
              <a:rPr lang="zh-CN" altLang="en-US" sz="2400" dirty="0"/>
              <a:t>圈。”人们照办了，令人惊异的是，故障竟然排除了！生产立刻恢复了！ 福特公司经理问斯坦梅茨要多少酬金，斯坦梅茨说：“不多，只需要</a:t>
            </a:r>
            <a:r>
              <a:rPr lang="en-US" altLang="zh-CN" sz="2400" dirty="0"/>
              <a:t>1</a:t>
            </a:r>
            <a:r>
              <a:rPr lang="zh-CN" altLang="en-US" sz="2400" dirty="0"/>
              <a:t>万美元。”</a:t>
            </a:r>
            <a:r>
              <a:rPr lang="en-US" altLang="zh-CN" sz="2400" dirty="0"/>
              <a:t>1</a:t>
            </a:r>
            <a:r>
              <a:rPr lang="zh-CN" altLang="en-US" sz="2400" dirty="0"/>
              <a:t>万美元？就只简简单单画了一条线！当时福特公司最著名的薪酬口号就是“月薪</a:t>
            </a:r>
            <a:r>
              <a:rPr lang="en-US" altLang="zh-CN" sz="2400" dirty="0"/>
              <a:t>5</a:t>
            </a:r>
            <a:r>
              <a:rPr lang="zh-CN" altLang="en-US" sz="2400" dirty="0"/>
              <a:t>美元”，这在当时是很高的工资待遇。</a:t>
            </a:r>
            <a:r>
              <a:rPr lang="en-US" altLang="zh-CN" sz="2400" dirty="0"/>
              <a:t>1</a:t>
            </a:r>
            <a:r>
              <a:rPr lang="zh-CN" altLang="en-US" sz="2400" dirty="0"/>
              <a:t>条线，</a:t>
            </a:r>
            <a:r>
              <a:rPr lang="en-US" altLang="zh-CN" sz="2400" dirty="0"/>
              <a:t>1</a:t>
            </a:r>
            <a:r>
              <a:rPr lang="zh-CN" altLang="en-US" sz="2400" dirty="0"/>
              <a:t>万美元，一个普通职员</a:t>
            </a:r>
            <a:r>
              <a:rPr lang="en-US" altLang="zh-CN" sz="2400" dirty="0"/>
              <a:t>100</a:t>
            </a:r>
            <a:r>
              <a:rPr lang="zh-CN" altLang="en-US" sz="2400" dirty="0"/>
              <a:t>多年的收入总和！斯坦梅茨看大家迷惑不解，转身开了个清单：</a:t>
            </a:r>
            <a:r>
              <a:rPr lang="zh-CN" altLang="en-US" sz="2400" dirty="0">
                <a:solidFill>
                  <a:srgbClr val="FF0000"/>
                </a:solidFill>
              </a:rPr>
              <a:t>画一条线，</a:t>
            </a:r>
            <a:r>
              <a:rPr lang="en-US" altLang="zh-CN" sz="2400" dirty="0">
                <a:solidFill>
                  <a:srgbClr val="FF0000"/>
                </a:solidFill>
              </a:rPr>
              <a:t>1</a:t>
            </a:r>
            <a:r>
              <a:rPr lang="zh-CN" altLang="en-US" sz="2400" dirty="0">
                <a:solidFill>
                  <a:srgbClr val="FF0000"/>
                </a:solidFill>
              </a:rPr>
              <a:t>美元；知道在哪儿画线，</a:t>
            </a:r>
            <a:r>
              <a:rPr lang="en-US" altLang="zh-CN" sz="2400" dirty="0">
                <a:solidFill>
                  <a:srgbClr val="FF0000"/>
                </a:solidFill>
              </a:rPr>
              <a:t>9999</a:t>
            </a:r>
            <a:r>
              <a:rPr lang="zh-CN" altLang="en-US" sz="2400" dirty="0">
                <a:solidFill>
                  <a:srgbClr val="FF0000"/>
                </a:solidFill>
              </a:rPr>
              <a:t>美元</a:t>
            </a:r>
            <a:r>
              <a:rPr lang="zh-CN" altLang="en-US" sz="2400" dirty="0"/>
              <a:t>。</a:t>
            </a:r>
            <a:endParaRPr lang="en-US" altLang="zh-CN" sz="2400" dirty="0"/>
          </a:p>
          <a:p>
            <a:endParaRPr lang="en-US" altLang="zh-CN" sz="2400" dirty="0"/>
          </a:p>
          <a:p>
            <a:endParaRPr lang="en-US" altLang="zh-CN" sz="2400" dirty="0"/>
          </a:p>
          <a:p>
            <a:r>
              <a:rPr lang="zh-CN" altLang="en-US" sz="2400" dirty="0"/>
              <a:t>进一步阅读材料：</a:t>
            </a:r>
            <a:endParaRPr lang="en-US" altLang="zh-CN" sz="2400" dirty="0"/>
          </a:p>
          <a:p>
            <a:r>
              <a:rPr lang="zh-CN" altLang="en-US" sz="2400" dirty="0"/>
              <a:t>相量法历史上的三篇经典文献，张亮亮</a:t>
            </a:r>
            <a:r>
              <a:rPr lang="en-US" altLang="zh-CN" sz="2400" dirty="0"/>
              <a:t>&amp;</a:t>
            </a:r>
            <a:r>
              <a:rPr lang="zh-CN" altLang="en-US" sz="2400" dirty="0"/>
              <a:t>雷银照，电工技术学报，</a:t>
            </a:r>
            <a:r>
              <a:rPr lang="en-US" altLang="zh-CN" sz="2400" dirty="0"/>
              <a:t>2013</a:t>
            </a:r>
            <a:endParaRPr lang="zh-CN" altLang="en-US" sz="2400" dirty="0"/>
          </a:p>
        </p:txBody>
      </p:sp>
    </p:spTree>
    <p:extLst>
      <p:ext uri="{BB962C8B-B14F-4D97-AF65-F5344CB8AC3E}">
        <p14:creationId xmlns:p14="http://schemas.microsoft.com/office/powerpoint/2010/main" val="2653783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357188" y="431800"/>
            <a:ext cx="974725"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dirty="0">
                <a:latin typeface="Times New Roman" panose="02020603050405020304" pitchFamily="18" charset="0"/>
                <a:ea typeface="宋体" panose="02010600030101010101" pitchFamily="2" charset="-122"/>
              </a:rPr>
              <a:t>例</a:t>
            </a:r>
            <a:endParaRPr kumimoji="1" lang="en-US" altLang="zh-CN" sz="2800" b="0" dirty="0">
              <a:latin typeface="Times New Roman" panose="02020603050405020304" pitchFamily="18" charset="0"/>
              <a:ea typeface="宋体" panose="02010600030101010101" pitchFamily="2" charset="-122"/>
            </a:endParaRPr>
          </a:p>
        </p:txBody>
      </p:sp>
      <p:sp>
        <p:nvSpPr>
          <p:cNvPr id="52227" name="Text Box 3"/>
          <p:cNvSpPr txBox="1">
            <a:spLocks noChangeArrowheads="1"/>
          </p:cNvSpPr>
          <p:nvPr/>
        </p:nvSpPr>
        <p:spPr bwMode="auto">
          <a:xfrm>
            <a:off x="1116013" y="476250"/>
            <a:ext cx="6985000"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t>求图示电路的等效阻抗，</a:t>
            </a:r>
            <a:r>
              <a:rPr kumimoji="1" lang="zh-CN" altLang="en-US" sz="2800">
                <a:ea typeface="宋体" panose="02010600030101010101" pitchFamily="2" charset="-122"/>
              </a:rPr>
              <a:t> </a:t>
            </a:r>
            <a:r>
              <a:rPr kumimoji="1" lang="zh-CN" altLang="en-US" sz="2800" b="0" i="1">
                <a:ea typeface="仿宋_GB2312" pitchFamily="49" charset="-122"/>
                <a:sym typeface="Symbol" panose="05050102010706020507" pitchFamily="18" charset="2"/>
              </a:rPr>
              <a:t></a:t>
            </a:r>
            <a:r>
              <a:rPr kumimoji="1" lang="zh-CN" altLang="en-US" sz="2800" b="0">
                <a:ea typeface="仿宋_GB2312" pitchFamily="49" charset="-122"/>
                <a:sym typeface="Symbol" panose="05050102010706020507" pitchFamily="18" charset="2"/>
              </a:rPr>
              <a:t>＝</a:t>
            </a:r>
            <a:r>
              <a:rPr kumimoji="1" lang="en-US" altLang="zh-CN" sz="2800" b="0">
                <a:ea typeface="仿宋_GB2312" pitchFamily="49" charset="-122"/>
              </a:rPr>
              <a:t>10</a:t>
            </a:r>
            <a:r>
              <a:rPr kumimoji="1" lang="en-US" altLang="zh-CN" sz="2800" b="0" baseline="30000">
                <a:ea typeface="仿宋_GB2312" pitchFamily="49" charset="-122"/>
              </a:rPr>
              <a:t>5</a:t>
            </a:r>
            <a:r>
              <a:rPr kumimoji="1" lang="en-US" altLang="zh-CN" sz="2800" b="0">
                <a:ea typeface="仿宋_GB2312" pitchFamily="49" charset="-122"/>
              </a:rPr>
              <a:t>rad/s</a:t>
            </a:r>
            <a:r>
              <a:rPr kumimoji="1" lang="en-US" altLang="zh-CN" sz="2800">
                <a:latin typeface="Arial" panose="020B0604020202020204" pitchFamily="34" charset="0"/>
                <a:ea typeface="仿宋_GB2312" pitchFamily="49" charset="-122"/>
              </a:rPr>
              <a:t> </a:t>
            </a:r>
            <a:r>
              <a:rPr kumimoji="1" lang="zh-CN" altLang="en-US" sz="2800">
                <a:ea typeface="宋体" panose="02010600030101010101" pitchFamily="2" charset="-122"/>
              </a:rPr>
              <a:t>。</a:t>
            </a:r>
          </a:p>
        </p:txBody>
      </p:sp>
      <p:sp>
        <p:nvSpPr>
          <p:cNvPr id="52228" name="Text Box 4"/>
          <p:cNvSpPr txBox="1">
            <a:spLocks noChangeArrowheads="1"/>
          </p:cNvSpPr>
          <p:nvPr/>
        </p:nvSpPr>
        <p:spPr bwMode="auto">
          <a:xfrm>
            <a:off x="395288" y="1341438"/>
            <a:ext cx="545342" cy="523220"/>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sp>
        <p:nvSpPr>
          <p:cNvPr id="52229" name="Text Box 5"/>
          <p:cNvSpPr txBox="1">
            <a:spLocks noChangeArrowheads="1"/>
          </p:cNvSpPr>
          <p:nvPr/>
        </p:nvSpPr>
        <p:spPr bwMode="auto">
          <a:xfrm>
            <a:off x="1187450" y="1341438"/>
            <a:ext cx="2881313"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latin typeface="Times New Roman" panose="02020603050405020304" pitchFamily="18" charset="0"/>
              </a:rPr>
              <a:t>感抗和容抗为：</a:t>
            </a:r>
          </a:p>
        </p:txBody>
      </p:sp>
      <p:graphicFrame>
        <p:nvGraphicFramePr>
          <p:cNvPr id="52230" name="Object 6"/>
          <p:cNvGraphicFramePr>
            <a:graphicFrameLocks noChangeAspect="1"/>
          </p:cNvGraphicFramePr>
          <p:nvPr>
            <p:extLst>
              <p:ext uri="{D42A27DB-BD31-4B8C-83A1-F6EECF244321}">
                <p14:modId xmlns:p14="http://schemas.microsoft.com/office/powerpoint/2010/main" val="755772583"/>
              </p:ext>
            </p:extLst>
          </p:nvPr>
        </p:nvGraphicFramePr>
        <p:xfrm>
          <a:off x="916167" y="4238626"/>
          <a:ext cx="6545262" cy="1435100"/>
        </p:xfrm>
        <a:graphic>
          <a:graphicData uri="http://schemas.openxmlformats.org/presentationml/2006/ole">
            <mc:AlternateContent xmlns:mc="http://schemas.openxmlformats.org/markup-compatibility/2006">
              <mc:Choice xmlns:v="urn:schemas-microsoft-com:vml" Requires="v">
                <p:oleObj spid="_x0000_s119239" name="Equation" r:id="rId4" imgW="3060360" imgH="660240" progId="Equation.DSMT4">
                  <p:embed/>
                </p:oleObj>
              </mc:Choice>
              <mc:Fallback>
                <p:oleObj name="Equation" r:id="rId4" imgW="3060360" imgH="660240" progId="Equation.DSMT4">
                  <p:embed/>
                  <p:pic>
                    <p:nvPicPr>
                      <p:cNvPr id="52230" name="Object 6"/>
                      <p:cNvPicPr>
                        <a:picLocks noChangeAspect="1" noChangeArrowheads="1"/>
                      </p:cNvPicPr>
                      <p:nvPr/>
                    </p:nvPicPr>
                    <p:blipFill>
                      <a:blip r:embed="rId5"/>
                      <a:srcRect/>
                      <a:stretch>
                        <a:fillRect/>
                      </a:stretch>
                    </p:blipFill>
                    <p:spPr bwMode="auto">
                      <a:xfrm>
                        <a:off x="916167" y="4238626"/>
                        <a:ext cx="6545262" cy="143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2231" name="Object 7"/>
          <p:cNvGraphicFramePr>
            <a:graphicFrameLocks noChangeAspect="1"/>
          </p:cNvGraphicFramePr>
          <p:nvPr>
            <p:extLst>
              <p:ext uri="{D42A27DB-BD31-4B8C-83A1-F6EECF244321}">
                <p14:modId xmlns:p14="http://schemas.microsoft.com/office/powerpoint/2010/main" val="1747456543"/>
              </p:ext>
            </p:extLst>
          </p:nvPr>
        </p:nvGraphicFramePr>
        <p:xfrm>
          <a:off x="885825" y="2289175"/>
          <a:ext cx="3921125" cy="477838"/>
        </p:xfrm>
        <a:graphic>
          <a:graphicData uri="http://schemas.openxmlformats.org/presentationml/2006/ole">
            <mc:AlternateContent xmlns:mc="http://schemas.openxmlformats.org/markup-compatibility/2006">
              <mc:Choice xmlns:v="urn:schemas-microsoft-com:vml" Requires="v">
                <p:oleObj spid="_x0000_s119240" name="Equation" r:id="rId6" imgW="1993680" imgH="241200" progId="Equation.DSMT4">
                  <p:embed/>
                </p:oleObj>
              </mc:Choice>
              <mc:Fallback>
                <p:oleObj name="Equation" r:id="rId6" imgW="1993680" imgH="241200" progId="Equation.DSMT4">
                  <p:embed/>
                  <p:pic>
                    <p:nvPicPr>
                      <p:cNvPr id="52231" name="Object 7"/>
                      <p:cNvPicPr>
                        <a:picLocks noChangeAspect="1" noChangeArrowheads="1"/>
                      </p:cNvPicPr>
                      <p:nvPr/>
                    </p:nvPicPr>
                    <p:blipFill>
                      <a:blip r:embed="rId7"/>
                      <a:srcRect/>
                      <a:stretch>
                        <a:fillRect/>
                      </a:stretch>
                    </p:blipFill>
                    <p:spPr bwMode="auto">
                      <a:xfrm>
                        <a:off x="885825" y="2289175"/>
                        <a:ext cx="3921125"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57" name="Object 33"/>
          <p:cNvGraphicFramePr>
            <a:graphicFrameLocks noChangeAspect="1"/>
          </p:cNvGraphicFramePr>
          <p:nvPr>
            <p:extLst>
              <p:ext uri="{D42A27DB-BD31-4B8C-83A1-F6EECF244321}">
                <p14:modId xmlns:p14="http://schemas.microsoft.com/office/powerpoint/2010/main" val="2118742530"/>
              </p:ext>
            </p:extLst>
          </p:nvPr>
        </p:nvGraphicFramePr>
        <p:xfrm>
          <a:off x="866777" y="3086100"/>
          <a:ext cx="4222750" cy="777875"/>
        </p:xfrm>
        <a:graphic>
          <a:graphicData uri="http://schemas.openxmlformats.org/presentationml/2006/ole">
            <mc:AlternateContent xmlns:mc="http://schemas.openxmlformats.org/markup-compatibility/2006">
              <mc:Choice xmlns:v="urn:schemas-microsoft-com:vml" Requires="v">
                <p:oleObj spid="_x0000_s119241" name="Equation" r:id="rId8" imgW="2145960" imgH="393480" progId="Equation.DSMT4">
                  <p:embed/>
                </p:oleObj>
              </mc:Choice>
              <mc:Fallback>
                <p:oleObj name="Equation" r:id="rId8" imgW="2145960" imgH="393480" progId="Equation.DSMT4">
                  <p:embed/>
                  <p:pic>
                    <p:nvPicPr>
                      <p:cNvPr id="52257" name="Object 33"/>
                      <p:cNvPicPr>
                        <a:picLocks noChangeAspect="1" noChangeArrowheads="1"/>
                      </p:cNvPicPr>
                      <p:nvPr/>
                    </p:nvPicPr>
                    <p:blipFill>
                      <a:blip r:embed="rId9"/>
                      <a:srcRect/>
                      <a:stretch>
                        <a:fillRect/>
                      </a:stretch>
                    </p:blipFill>
                    <p:spPr bwMode="auto">
                      <a:xfrm>
                        <a:off x="866777" y="3086100"/>
                        <a:ext cx="4222750" cy="7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2275" name="Group 51"/>
          <p:cNvGrpSpPr>
            <a:grpSpLocks/>
          </p:cNvGrpSpPr>
          <p:nvPr/>
        </p:nvGrpSpPr>
        <p:grpSpPr bwMode="auto">
          <a:xfrm>
            <a:off x="5364163" y="908050"/>
            <a:ext cx="3562351" cy="2268538"/>
            <a:chOff x="1020" y="2160"/>
            <a:chExt cx="2244" cy="1429"/>
          </a:xfrm>
        </p:grpSpPr>
        <p:sp>
          <p:nvSpPr>
            <p:cNvPr id="52276" name="Line 52"/>
            <p:cNvSpPr>
              <a:spLocks noChangeShapeType="1"/>
            </p:cNvSpPr>
            <p:nvPr/>
          </p:nvSpPr>
          <p:spPr bwMode="auto">
            <a:xfrm>
              <a:off x="1837" y="3203"/>
              <a:ext cx="0" cy="359"/>
            </a:xfrm>
            <a:prstGeom prst="line">
              <a:avLst/>
            </a:prstGeom>
            <a:noFill/>
            <a:ln w="28575">
              <a:solidFill>
                <a:srgbClr val="FFCC00"/>
              </a:solidFill>
              <a:round/>
              <a:headEn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2277" name="Line 53"/>
            <p:cNvSpPr>
              <a:spLocks noChangeShapeType="1"/>
            </p:cNvSpPr>
            <p:nvPr/>
          </p:nvSpPr>
          <p:spPr bwMode="auto">
            <a:xfrm>
              <a:off x="1837" y="2523"/>
              <a:ext cx="0" cy="272"/>
            </a:xfrm>
            <a:prstGeom prst="line">
              <a:avLst/>
            </a:prstGeom>
            <a:noFill/>
            <a:ln w="28575">
              <a:solidFill>
                <a:srgbClr val="FFCC00"/>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52278" name="Text Box 54"/>
            <p:cNvSpPr txBox="1">
              <a:spLocks noChangeArrowheads="1"/>
            </p:cNvSpPr>
            <p:nvPr/>
          </p:nvSpPr>
          <p:spPr bwMode="auto">
            <a:xfrm>
              <a:off x="1247" y="2886"/>
              <a:ext cx="569"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1mH</a:t>
              </a:r>
            </a:p>
          </p:txBody>
        </p:sp>
        <p:sp>
          <p:nvSpPr>
            <p:cNvPr id="52279" name="Oval 55"/>
            <p:cNvSpPr>
              <a:spLocks noChangeArrowheads="1"/>
            </p:cNvSpPr>
            <p:nvPr/>
          </p:nvSpPr>
          <p:spPr bwMode="auto">
            <a:xfrm>
              <a:off x="1020" y="2478"/>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52280" name="Oval 56"/>
            <p:cNvSpPr>
              <a:spLocks noChangeArrowheads="1"/>
            </p:cNvSpPr>
            <p:nvPr/>
          </p:nvSpPr>
          <p:spPr bwMode="auto">
            <a:xfrm>
              <a:off x="1020" y="3521"/>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52281" name="Text Box 57"/>
            <p:cNvSpPr txBox="1">
              <a:spLocks noChangeArrowheads="1"/>
            </p:cNvSpPr>
            <p:nvPr/>
          </p:nvSpPr>
          <p:spPr bwMode="auto">
            <a:xfrm>
              <a:off x="1247" y="2568"/>
              <a:ext cx="516"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30</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52282" name="Line 58"/>
            <p:cNvSpPr>
              <a:spLocks noChangeShapeType="1"/>
            </p:cNvSpPr>
            <p:nvPr/>
          </p:nvSpPr>
          <p:spPr bwMode="auto">
            <a:xfrm>
              <a:off x="1066" y="2523"/>
              <a:ext cx="1451"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52283" name="Line 59"/>
            <p:cNvSpPr>
              <a:spLocks noChangeShapeType="1"/>
            </p:cNvSpPr>
            <p:nvPr/>
          </p:nvSpPr>
          <p:spPr bwMode="auto">
            <a:xfrm>
              <a:off x="2517" y="2523"/>
              <a:ext cx="0" cy="634"/>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52284" name="Line 60"/>
            <p:cNvSpPr>
              <a:spLocks noChangeShapeType="1"/>
            </p:cNvSpPr>
            <p:nvPr/>
          </p:nvSpPr>
          <p:spPr bwMode="auto">
            <a:xfrm>
              <a:off x="2517" y="3249"/>
              <a:ext cx="0" cy="31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52285" name="Line 61"/>
            <p:cNvSpPr>
              <a:spLocks noChangeShapeType="1"/>
            </p:cNvSpPr>
            <p:nvPr/>
          </p:nvSpPr>
          <p:spPr bwMode="auto">
            <a:xfrm>
              <a:off x="1066" y="3567"/>
              <a:ext cx="1451"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52286" name="Text Box 62"/>
            <p:cNvSpPr txBox="1">
              <a:spLocks noChangeArrowheads="1"/>
            </p:cNvSpPr>
            <p:nvPr/>
          </p:nvSpPr>
          <p:spPr bwMode="auto">
            <a:xfrm>
              <a:off x="2562" y="2659"/>
              <a:ext cx="629"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100</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52287" name="Text Box 63"/>
            <p:cNvSpPr txBox="1">
              <a:spLocks noChangeArrowheads="1"/>
            </p:cNvSpPr>
            <p:nvPr/>
          </p:nvSpPr>
          <p:spPr bwMode="auto">
            <a:xfrm>
              <a:off x="2608" y="3113"/>
              <a:ext cx="656" cy="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0.1</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F</a:t>
              </a:r>
            </a:p>
          </p:txBody>
        </p:sp>
        <p:sp>
          <p:nvSpPr>
            <p:cNvPr id="52288" name="Text Box 64"/>
            <p:cNvSpPr txBox="1">
              <a:spLocks noChangeArrowheads="1"/>
            </p:cNvSpPr>
            <p:nvPr/>
          </p:nvSpPr>
          <p:spPr bwMode="auto">
            <a:xfrm>
              <a:off x="1292" y="2160"/>
              <a:ext cx="45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0" i="1">
                  <a:latin typeface="Times New Roman" panose="02020603050405020304" pitchFamily="18" charset="0"/>
                  <a:ea typeface="仿宋_GB2312" pitchFamily="49" charset="-122"/>
                </a:rPr>
                <a:t>R</a:t>
              </a:r>
              <a:r>
                <a:rPr lang="en-US" altLang="zh-CN" sz="2800" b="0" baseline="-25000">
                  <a:latin typeface="Times New Roman" panose="02020603050405020304" pitchFamily="18" charset="0"/>
                  <a:ea typeface="仿宋_GB2312" pitchFamily="49" charset="-122"/>
                </a:rPr>
                <a:t>1</a:t>
              </a:r>
            </a:p>
          </p:txBody>
        </p:sp>
        <p:sp>
          <p:nvSpPr>
            <p:cNvPr id="52289" name="Text Box 65"/>
            <p:cNvSpPr txBox="1">
              <a:spLocks noChangeArrowheads="1"/>
            </p:cNvSpPr>
            <p:nvPr/>
          </p:nvSpPr>
          <p:spPr bwMode="auto">
            <a:xfrm>
              <a:off x="2154" y="2614"/>
              <a:ext cx="45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0" i="1">
                  <a:latin typeface="Times New Roman" panose="02020603050405020304" pitchFamily="18" charset="0"/>
                  <a:ea typeface="仿宋_GB2312" pitchFamily="49" charset="-122"/>
                </a:rPr>
                <a:t>R</a:t>
              </a:r>
              <a:r>
                <a:rPr lang="en-US" altLang="zh-CN" sz="2800" b="0" baseline="-25000">
                  <a:latin typeface="Times New Roman" panose="02020603050405020304" pitchFamily="18" charset="0"/>
                  <a:ea typeface="仿宋_GB2312" pitchFamily="49" charset="-122"/>
                </a:rPr>
                <a:t>2</a:t>
              </a:r>
            </a:p>
          </p:txBody>
        </p:sp>
        <p:sp>
          <p:nvSpPr>
            <p:cNvPr id="52290" name="Rectangle 66"/>
            <p:cNvSpPr>
              <a:spLocks noChangeArrowheads="1"/>
            </p:cNvSpPr>
            <p:nvPr/>
          </p:nvSpPr>
          <p:spPr bwMode="auto">
            <a:xfrm>
              <a:off x="1338" y="2478"/>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52291" name="Rectangle 67"/>
            <p:cNvSpPr>
              <a:spLocks noChangeArrowheads="1"/>
            </p:cNvSpPr>
            <p:nvPr/>
          </p:nvSpPr>
          <p:spPr bwMode="auto">
            <a:xfrm>
              <a:off x="2472" y="2658"/>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52292" name="Group 68"/>
            <p:cNvGrpSpPr>
              <a:grpSpLocks/>
            </p:cNvGrpSpPr>
            <p:nvPr/>
          </p:nvGrpSpPr>
          <p:grpSpPr bwMode="auto">
            <a:xfrm>
              <a:off x="2381" y="3158"/>
              <a:ext cx="240" cy="93"/>
              <a:chOff x="3787" y="2478"/>
              <a:chExt cx="240" cy="93"/>
            </a:xfrm>
          </p:grpSpPr>
          <p:sp>
            <p:nvSpPr>
              <p:cNvPr id="52293" name="Line 69"/>
              <p:cNvSpPr>
                <a:spLocks noChangeShapeType="1"/>
              </p:cNvSpPr>
              <p:nvPr/>
            </p:nvSpPr>
            <p:spPr bwMode="auto">
              <a:xfrm flipV="1">
                <a:off x="3787" y="2568"/>
                <a:ext cx="240"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52294" name="Line 70"/>
              <p:cNvSpPr>
                <a:spLocks noChangeShapeType="1"/>
              </p:cNvSpPr>
              <p:nvPr/>
            </p:nvSpPr>
            <p:spPr bwMode="auto">
              <a:xfrm>
                <a:off x="3787" y="2478"/>
                <a:ext cx="240"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grpSp>
        <p:grpSp>
          <p:nvGrpSpPr>
            <p:cNvPr id="52295" name="Group 71"/>
            <p:cNvGrpSpPr>
              <a:grpSpLocks/>
            </p:cNvGrpSpPr>
            <p:nvPr/>
          </p:nvGrpSpPr>
          <p:grpSpPr bwMode="auto">
            <a:xfrm rot="5400000">
              <a:off x="1383" y="2705"/>
              <a:ext cx="499" cy="590"/>
              <a:chOff x="476" y="663"/>
              <a:chExt cx="771" cy="862"/>
            </a:xfrm>
          </p:grpSpPr>
          <p:sp>
            <p:nvSpPr>
              <p:cNvPr id="52296" name="AutoShape 72"/>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52297" name="AutoShape 73"/>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52298" name="AutoShape 74"/>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Tree>
    <p:extLst>
      <p:ext uri="{BB962C8B-B14F-4D97-AF65-F5344CB8AC3E}">
        <p14:creationId xmlns:p14="http://schemas.microsoft.com/office/powerpoint/2010/main" val="35443325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52226"/>
                                        </p:tgtEl>
                                        <p:attrNameLst>
                                          <p:attrName>style.visibility</p:attrName>
                                        </p:attrNameLst>
                                      </p:cBhvr>
                                      <p:to>
                                        <p:strVal val="visible"/>
                                      </p:to>
                                    </p:set>
                                    <p:anim calcmode="lin" valueType="num">
                                      <p:cBhvr>
                                        <p:cTn id="7" dur="1000" fill="hold"/>
                                        <p:tgtEl>
                                          <p:spTgt spid="52226"/>
                                        </p:tgtEl>
                                        <p:attrNameLst>
                                          <p:attrName>ppt_w</p:attrName>
                                        </p:attrNameLst>
                                      </p:cBhvr>
                                      <p:tavLst>
                                        <p:tav tm="0">
                                          <p:val>
                                            <p:fltVal val="0"/>
                                          </p:val>
                                        </p:tav>
                                        <p:tav tm="100000">
                                          <p:val>
                                            <p:strVal val="#ppt_w"/>
                                          </p:val>
                                        </p:tav>
                                      </p:tavLst>
                                    </p:anim>
                                    <p:anim calcmode="lin" valueType="num">
                                      <p:cBhvr>
                                        <p:cTn id="8" dur="1000" fill="hold"/>
                                        <p:tgtEl>
                                          <p:spTgt spid="52226"/>
                                        </p:tgtEl>
                                        <p:attrNameLst>
                                          <p:attrName>ppt_h</p:attrName>
                                        </p:attrNameLst>
                                      </p:cBhvr>
                                      <p:tavLst>
                                        <p:tav tm="0">
                                          <p:val>
                                            <p:fltVal val="0"/>
                                          </p:val>
                                        </p:tav>
                                        <p:tav tm="100000">
                                          <p:val>
                                            <p:strVal val="#ppt_h"/>
                                          </p:val>
                                        </p:tav>
                                      </p:tavLst>
                                    </p:anim>
                                    <p:anim calcmode="lin" valueType="num">
                                      <p:cBhvr>
                                        <p:cTn id="9" dur="1000" fill="hold"/>
                                        <p:tgtEl>
                                          <p:spTgt spid="5222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222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52275"/>
                                        </p:tgtEl>
                                        <p:attrNameLst>
                                          <p:attrName>style.visibility</p:attrName>
                                        </p:attrNameLst>
                                      </p:cBhvr>
                                      <p:to>
                                        <p:strVal val="visible"/>
                                      </p:to>
                                    </p:set>
                                    <p:animEffect transition="in" filter="blinds(horizontal)">
                                      <p:cBhvr>
                                        <p:cTn id="14" dur="500"/>
                                        <p:tgtEl>
                                          <p:spTgt spid="52275"/>
                                        </p:tgtEl>
                                      </p:cBhvr>
                                    </p:animEffect>
                                  </p:childTnLst>
                                </p:cTn>
                              </p:par>
                            </p:childTnLst>
                          </p:cTn>
                        </p:par>
                        <p:par>
                          <p:cTn id="15" fill="hold" nodeType="afterGroup">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52227"/>
                                        </p:tgtEl>
                                        <p:attrNameLst>
                                          <p:attrName>style.visibility</p:attrName>
                                        </p:attrNameLst>
                                      </p:cBhvr>
                                      <p:to>
                                        <p:strVal val="visible"/>
                                      </p:to>
                                    </p:set>
                                    <p:animEffect transition="in" filter="blinds(horizontal)">
                                      <p:cBhvr>
                                        <p:cTn id="18" dur="500"/>
                                        <p:tgtEl>
                                          <p:spTgt spid="5222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52228"/>
                                        </p:tgtEl>
                                        <p:attrNameLst>
                                          <p:attrName>style.visibility</p:attrName>
                                        </p:attrNameLst>
                                      </p:cBhvr>
                                      <p:to>
                                        <p:strVal val="visible"/>
                                      </p:to>
                                    </p:set>
                                    <p:anim calcmode="lin" valueType="num">
                                      <p:cBhvr>
                                        <p:cTn id="23" dur="1000" fill="hold"/>
                                        <p:tgtEl>
                                          <p:spTgt spid="52228"/>
                                        </p:tgtEl>
                                        <p:attrNameLst>
                                          <p:attrName>ppt_w</p:attrName>
                                        </p:attrNameLst>
                                      </p:cBhvr>
                                      <p:tavLst>
                                        <p:tav tm="0">
                                          <p:val>
                                            <p:fltVal val="0"/>
                                          </p:val>
                                        </p:tav>
                                        <p:tav tm="100000">
                                          <p:val>
                                            <p:strVal val="#ppt_w"/>
                                          </p:val>
                                        </p:tav>
                                      </p:tavLst>
                                    </p:anim>
                                    <p:anim calcmode="lin" valueType="num">
                                      <p:cBhvr>
                                        <p:cTn id="24" dur="1000" fill="hold"/>
                                        <p:tgtEl>
                                          <p:spTgt spid="52228"/>
                                        </p:tgtEl>
                                        <p:attrNameLst>
                                          <p:attrName>ppt_h</p:attrName>
                                        </p:attrNameLst>
                                      </p:cBhvr>
                                      <p:tavLst>
                                        <p:tav tm="0">
                                          <p:val>
                                            <p:fltVal val="0"/>
                                          </p:val>
                                        </p:tav>
                                        <p:tav tm="100000">
                                          <p:val>
                                            <p:strVal val="#ppt_h"/>
                                          </p:val>
                                        </p:tav>
                                      </p:tavLst>
                                    </p:anim>
                                    <p:anim calcmode="lin" valueType="num">
                                      <p:cBhvr>
                                        <p:cTn id="25" dur="1000" fill="hold"/>
                                        <p:tgtEl>
                                          <p:spTgt spid="52228"/>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52228"/>
                                        </p:tgtEl>
                                        <p:attrNameLst>
                                          <p:attrName>ppt_y</p:attrName>
                                        </p:attrNameLst>
                                      </p:cBhvr>
                                      <p:tavLst>
                                        <p:tav tm="0" fmla="#ppt_y+(sin(-2*pi*(1-$))*-#ppt_x+cos(-2*pi*(1-$))*(1-#ppt_y))*(1-$)">
                                          <p:val>
                                            <p:fltVal val="0"/>
                                          </p:val>
                                        </p:tav>
                                        <p:tav tm="100000">
                                          <p:val>
                                            <p:fltVal val="1"/>
                                          </p:val>
                                        </p:tav>
                                      </p:tavLst>
                                    </p:anim>
                                  </p:childTnLst>
                                </p:cTn>
                              </p:par>
                            </p:childTnLst>
                          </p:cTn>
                        </p:par>
                        <p:par>
                          <p:cTn id="27" fill="hold" nodeType="afterGroup">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52229"/>
                                        </p:tgtEl>
                                        <p:attrNameLst>
                                          <p:attrName>style.visibility</p:attrName>
                                        </p:attrNameLst>
                                      </p:cBhvr>
                                      <p:to>
                                        <p:strVal val="visible"/>
                                      </p:to>
                                    </p:set>
                                    <p:animEffect transition="in" filter="wipe(left)">
                                      <p:cBhvr>
                                        <p:cTn id="30" dur="500"/>
                                        <p:tgtEl>
                                          <p:spTgt spid="5222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52231"/>
                                        </p:tgtEl>
                                        <p:attrNameLst>
                                          <p:attrName>style.visibility</p:attrName>
                                        </p:attrNameLst>
                                      </p:cBhvr>
                                      <p:to>
                                        <p:strVal val="visible"/>
                                      </p:to>
                                    </p:set>
                                    <p:animEffect transition="in" filter="wipe(left)">
                                      <p:cBhvr>
                                        <p:cTn id="35" dur="2000"/>
                                        <p:tgtEl>
                                          <p:spTgt spid="5223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52257"/>
                                        </p:tgtEl>
                                        <p:attrNameLst>
                                          <p:attrName>style.visibility</p:attrName>
                                        </p:attrNameLst>
                                      </p:cBhvr>
                                      <p:to>
                                        <p:strVal val="visible"/>
                                      </p:to>
                                    </p:set>
                                    <p:animEffect transition="in" filter="wipe(left)">
                                      <p:cBhvr>
                                        <p:cTn id="40" dur="2000"/>
                                        <p:tgtEl>
                                          <p:spTgt spid="5225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52230"/>
                                        </p:tgtEl>
                                        <p:attrNameLst>
                                          <p:attrName>style.visibility</p:attrName>
                                        </p:attrNameLst>
                                      </p:cBhvr>
                                      <p:to>
                                        <p:strVal val="visible"/>
                                      </p:to>
                                    </p:set>
                                    <p:animEffect transition="in" filter="wipe(left)">
                                      <p:cBhvr>
                                        <p:cTn id="45" dur="2000"/>
                                        <p:tgtEl>
                                          <p:spTgt spid="52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6" grpId="0"/>
      <p:bldP spid="52227" grpId="0" autoUpdateAnimBg="0"/>
      <p:bldP spid="52228" grpId="0" animBg="1" autoUpdateAnimBg="0"/>
      <p:bldP spid="52229"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395288" y="476250"/>
            <a:ext cx="863600"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dirty="0">
                <a:latin typeface="Times New Roman" panose="02020603050405020304" pitchFamily="18" charset="0"/>
                <a:ea typeface="宋体" panose="02010600030101010101" pitchFamily="2" charset="-122"/>
              </a:rPr>
              <a:t>例</a:t>
            </a:r>
            <a:endParaRPr kumimoji="1" lang="en-US" altLang="zh-CN" sz="2800" b="0" dirty="0">
              <a:latin typeface="Times New Roman" panose="02020603050405020304" pitchFamily="18" charset="0"/>
              <a:ea typeface="宋体" panose="02010600030101010101" pitchFamily="2" charset="-122"/>
            </a:endParaRPr>
          </a:p>
        </p:txBody>
      </p:sp>
      <p:sp>
        <p:nvSpPr>
          <p:cNvPr id="82947" name="Text Box 3"/>
          <p:cNvSpPr txBox="1">
            <a:spLocks noChangeArrowheads="1"/>
          </p:cNvSpPr>
          <p:nvPr/>
        </p:nvSpPr>
        <p:spPr bwMode="auto">
          <a:xfrm>
            <a:off x="1258888" y="476250"/>
            <a:ext cx="69850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t>图示电路对外呈现感性还是容性？</a:t>
            </a:r>
          </a:p>
        </p:txBody>
      </p:sp>
      <p:sp>
        <p:nvSpPr>
          <p:cNvPr id="82948" name="Text Box 4"/>
          <p:cNvSpPr txBox="1">
            <a:spLocks noChangeArrowheads="1"/>
          </p:cNvSpPr>
          <p:nvPr/>
        </p:nvSpPr>
        <p:spPr bwMode="auto">
          <a:xfrm>
            <a:off x="250825" y="1341438"/>
            <a:ext cx="1081088" cy="519112"/>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dirty="0">
                <a:solidFill>
                  <a:schemeClr val="bg1"/>
                </a:solidFill>
                <a:latin typeface="Times New Roman" panose="02020603050405020304" pitchFamily="18" charset="0"/>
                <a:ea typeface="宋体" panose="02010600030101010101" pitchFamily="2" charset="-122"/>
              </a:rPr>
              <a:t>解</a:t>
            </a:r>
            <a:endParaRPr kumimoji="1" lang="en-US" altLang="zh-CN" sz="2800" dirty="0">
              <a:solidFill>
                <a:schemeClr val="bg1"/>
              </a:solidFill>
              <a:latin typeface="Times New Roman" panose="02020603050405020304" pitchFamily="18" charset="0"/>
              <a:ea typeface="宋体" panose="02010600030101010101" pitchFamily="2" charset="-122"/>
            </a:endParaRPr>
          </a:p>
        </p:txBody>
      </p:sp>
      <p:sp>
        <p:nvSpPr>
          <p:cNvPr id="82949" name="Text Box 5"/>
          <p:cNvSpPr txBox="1">
            <a:spLocks noChangeArrowheads="1"/>
          </p:cNvSpPr>
          <p:nvPr/>
        </p:nvSpPr>
        <p:spPr bwMode="auto">
          <a:xfrm>
            <a:off x="1403350" y="1341438"/>
            <a:ext cx="2881313"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latin typeface="Times New Roman" panose="02020603050405020304" pitchFamily="18" charset="0"/>
              </a:rPr>
              <a:t>等效阻抗为：</a:t>
            </a:r>
          </a:p>
        </p:txBody>
      </p:sp>
      <p:graphicFrame>
        <p:nvGraphicFramePr>
          <p:cNvPr id="82951" name="Object 7"/>
          <p:cNvGraphicFramePr>
            <a:graphicFrameLocks noChangeAspect="1"/>
          </p:cNvGraphicFramePr>
          <p:nvPr>
            <p:extLst>
              <p:ext uri="{D42A27DB-BD31-4B8C-83A1-F6EECF244321}">
                <p14:modId xmlns:p14="http://schemas.microsoft.com/office/powerpoint/2010/main" val="325522755"/>
              </p:ext>
            </p:extLst>
          </p:nvPr>
        </p:nvGraphicFramePr>
        <p:xfrm>
          <a:off x="1047750" y="2398713"/>
          <a:ext cx="5033963" cy="1895475"/>
        </p:xfrm>
        <a:graphic>
          <a:graphicData uri="http://schemas.openxmlformats.org/presentationml/2006/ole">
            <mc:AlternateContent xmlns:mc="http://schemas.openxmlformats.org/markup-compatibility/2006">
              <mc:Choice xmlns:v="urn:schemas-microsoft-com:vml" Requires="v">
                <p:oleObj spid="_x0000_s119961" name="Equation" r:id="rId3" imgW="2374560" imgH="888840" progId="Equation.DSMT4">
                  <p:embed/>
                </p:oleObj>
              </mc:Choice>
              <mc:Fallback>
                <p:oleObj name="Equation" r:id="rId3" imgW="2374560" imgH="888840" progId="Equation.DSMT4">
                  <p:embed/>
                  <p:pic>
                    <p:nvPicPr>
                      <p:cNvPr id="82951" name="Object 7"/>
                      <p:cNvPicPr>
                        <a:picLocks noChangeAspect="1" noChangeArrowheads="1"/>
                      </p:cNvPicPr>
                      <p:nvPr/>
                    </p:nvPicPr>
                    <p:blipFill>
                      <a:blip r:embed="rId4"/>
                      <a:srcRect/>
                      <a:stretch>
                        <a:fillRect/>
                      </a:stretch>
                    </p:blipFill>
                    <p:spPr bwMode="auto">
                      <a:xfrm>
                        <a:off x="1047750" y="2398713"/>
                        <a:ext cx="5033963"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3005" name="Group 61"/>
          <p:cNvGrpSpPr>
            <a:grpSpLocks/>
          </p:cNvGrpSpPr>
          <p:nvPr/>
        </p:nvGrpSpPr>
        <p:grpSpPr bwMode="auto">
          <a:xfrm>
            <a:off x="5219700" y="981075"/>
            <a:ext cx="2808288" cy="2390775"/>
            <a:chOff x="3515" y="450"/>
            <a:chExt cx="1769" cy="1506"/>
          </a:xfrm>
        </p:grpSpPr>
        <p:sp>
          <p:nvSpPr>
            <p:cNvPr id="83006" name="Oval 62"/>
            <p:cNvSpPr>
              <a:spLocks noChangeArrowheads="1"/>
            </p:cNvSpPr>
            <p:nvPr/>
          </p:nvSpPr>
          <p:spPr bwMode="auto">
            <a:xfrm>
              <a:off x="3515" y="845"/>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83007" name="Oval 63"/>
            <p:cNvSpPr>
              <a:spLocks noChangeArrowheads="1"/>
            </p:cNvSpPr>
            <p:nvPr/>
          </p:nvSpPr>
          <p:spPr bwMode="auto">
            <a:xfrm>
              <a:off x="3515" y="1888"/>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83008" name="Text Box 64"/>
            <p:cNvSpPr txBox="1">
              <a:spLocks noChangeArrowheads="1"/>
            </p:cNvSpPr>
            <p:nvPr/>
          </p:nvSpPr>
          <p:spPr bwMode="auto">
            <a:xfrm>
              <a:off x="3651" y="890"/>
              <a:ext cx="40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3</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83009" name="Line 65"/>
            <p:cNvSpPr>
              <a:spLocks noChangeShapeType="1"/>
            </p:cNvSpPr>
            <p:nvPr/>
          </p:nvSpPr>
          <p:spPr bwMode="auto">
            <a:xfrm>
              <a:off x="4332" y="754"/>
              <a:ext cx="0" cy="271"/>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3010" name="Line 66"/>
            <p:cNvSpPr>
              <a:spLocks noChangeShapeType="1"/>
            </p:cNvSpPr>
            <p:nvPr/>
          </p:nvSpPr>
          <p:spPr bwMode="auto">
            <a:xfrm>
              <a:off x="4241" y="754"/>
              <a:ext cx="0" cy="272"/>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3011" name="Text Box 67"/>
            <p:cNvSpPr txBox="1">
              <a:spLocks noChangeArrowheads="1"/>
            </p:cNvSpPr>
            <p:nvPr/>
          </p:nvSpPr>
          <p:spPr bwMode="auto">
            <a:xfrm>
              <a:off x="4694" y="1480"/>
              <a:ext cx="40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3</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83012" name="Line 68"/>
            <p:cNvSpPr>
              <a:spLocks noChangeShapeType="1"/>
            </p:cNvSpPr>
            <p:nvPr/>
          </p:nvSpPr>
          <p:spPr bwMode="auto">
            <a:xfrm>
              <a:off x="3561" y="890"/>
              <a:ext cx="680"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3013" name="Line 69"/>
            <p:cNvSpPr>
              <a:spLocks noChangeShapeType="1"/>
            </p:cNvSpPr>
            <p:nvPr/>
          </p:nvSpPr>
          <p:spPr bwMode="auto">
            <a:xfrm>
              <a:off x="4332" y="890"/>
              <a:ext cx="862"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3014" name="Line 70"/>
            <p:cNvSpPr>
              <a:spLocks noChangeShapeType="1"/>
            </p:cNvSpPr>
            <p:nvPr/>
          </p:nvSpPr>
          <p:spPr bwMode="auto">
            <a:xfrm flipH="1">
              <a:off x="5193" y="890"/>
              <a:ext cx="1" cy="136"/>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3015" name="Line 71"/>
            <p:cNvSpPr>
              <a:spLocks noChangeShapeType="1"/>
            </p:cNvSpPr>
            <p:nvPr/>
          </p:nvSpPr>
          <p:spPr bwMode="auto">
            <a:xfrm>
              <a:off x="5194" y="1434"/>
              <a:ext cx="0" cy="499"/>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3016" name="Line 72"/>
            <p:cNvSpPr>
              <a:spLocks noChangeShapeType="1"/>
            </p:cNvSpPr>
            <p:nvPr/>
          </p:nvSpPr>
          <p:spPr bwMode="auto">
            <a:xfrm>
              <a:off x="3561" y="1933"/>
              <a:ext cx="1633"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3017" name="Text Box 73"/>
            <p:cNvSpPr txBox="1">
              <a:spLocks noChangeArrowheads="1"/>
            </p:cNvSpPr>
            <p:nvPr/>
          </p:nvSpPr>
          <p:spPr bwMode="auto">
            <a:xfrm>
              <a:off x="3969" y="450"/>
              <a:ext cx="686"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zh-CN" altLang="en-US" sz="2800" b="0">
                  <a:latin typeface="Times New Roman" panose="02020603050405020304" pitchFamily="18" charset="0"/>
                  <a:ea typeface="宋体" panose="02010600030101010101" pitchFamily="2" charset="-122"/>
                </a:rPr>
                <a:t>－</a:t>
              </a:r>
              <a:r>
                <a:rPr kumimoji="1" lang="en-US" altLang="zh-CN" sz="2800" b="0">
                  <a:latin typeface="Times New Roman" panose="02020603050405020304" pitchFamily="18" charset="0"/>
                  <a:ea typeface="宋体" panose="02010600030101010101" pitchFamily="2" charset="-122"/>
                </a:rPr>
                <a:t>j6</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83018" name="Text Box 74"/>
            <p:cNvSpPr txBox="1">
              <a:spLocks noChangeArrowheads="1"/>
            </p:cNvSpPr>
            <p:nvPr/>
          </p:nvSpPr>
          <p:spPr bwMode="auto">
            <a:xfrm>
              <a:off x="4694" y="981"/>
              <a:ext cx="462"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j4</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83019" name="Line 75"/>
            <p:cNvSpPr>
              <a:spLocks noChangeShapeType="1"/>
            </p:cNvSpPr>
            <p:nvPr/>
          </p:nvSpPr>
          <p:spPr bwMode="auto">
            <a:xfrm>
              <a:off x="4513" y="890"/>
              <a:ext cx="0" cy="1043"/>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3020" name="Text Box 76"/>
            <p:cNvSpPr txBox="1">
              <a:spLocks noChangeArrowheads="1"/>
            </p:cNvSpPr>
            <p:nvPr/>
          </p:nvSpPr>
          <p:spPr bwMode="auto">
            <a:xfrm>
              <a:off x="4059" y="1253"/>
              <a:ext cx="40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5</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83021" name="Rectangle 77"/>
            <p:cNvSpPr>
              <a:spLocks noChangeArrowheads="1"/>
            </p:cNvSpPr>
            <p:nvPr/>
          </p:nvSpPr>
          <p:spPr bwMode="auto">
            <a:xfrm>
              <a:off x="3696" y="799"/>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83022" name="Rectangle 78"/>
            <p:cNvSpPr>
              <a:spLocks noChangeArrowheads="1"/>
            </p:cNvSpPr>
            <p:nvPr/>
          </p:nvSpPr>
          <p:spPr bwMode="auto">
            <a:xfrm>
              <a:off x="4468" y="1253"/>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83023" name="Rectangle 79"/>
            <p:cNvSpPr>
              <a:spLocks noChangeArrowheads="1"/>
            </p:cNvSpPr>
            <p:nvPr/>
          </p:nvSpPr>
          <p:spPr bwMode="auto">
            <a:xfrm>
              <a:off x="5112" y="1525"/>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83024" name="Group 80"/>
            <p:cNvGrpSpPr>
              <a:grpSpLocks/>
            </p:cNvGrpSpPr>
            <p:nvPr/>
          </p:nvGrpSpPr>
          <p:grpSpPr bwMode="auto">
            <a:xfrm rot="5400000">
              <a:off x="4739" y="936"/>
              <a:ext cx="499" cy="590"/>
              <a:chOff x="476" y="663"/>
              <a:chExt cx="771" cy="862"/>
            </a:xfrm>
          </p:grpSpPr>
          <p:sp>
            <p:nvSpPr>
              <p:cNvPr id="83025" name="AutoShape 81"/>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83026" name="AutoShape 82"/>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83027" name="AutoShape 83"/>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
        <p:nvSpPr>
          <p:cNvPr id="83028" name="Rectangle 84"/>
          <p:cNvSpPr>
            <a:spLocks noChangeArrowheads="1"/>
          </p:cNvSpPr>
          <p:nvPr/>
        </p:nvSpPr>
        <p:spPr bwMode="auto">
          <a:xfrm>
            <a:off x="1331913" y="4652963"/>
            <a:ext cx="30700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a:latin typeface="Arial" panose="020B0604020202020204" pitchFamily="34" charset="0"/>
              </a:rPr>
              <a:t>电路对外呈现容性</a:t>
            </a:r>
          </a:p>
        </p:txBody>
      </p:sp>
    </p:spTree>
    <p:extLst>
      <p:ext uri="{BB962C8B-B14F-4D97-AF65-F5344CB8AC3E}">
        <p14:creationId xmlns:p14="http://schemas.microsoft.com/office/powerpoint/2010/main" val="15237495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82946"/>
                                        </p:tgtEl>
                                        <p:attrNameLst>
                                          <p:attrName>style.visibility</p:attrName>
                                        </p:attrNameLst>
                                      </p:cBhvr>
                                      <p:to>
                                        <p:strVal val="visible"/>
                                      </p:to>
                                    </p:set>
                                    <p:anim calcmode="lin" valueType="num">
                                      <p:cBhvr>
                                        <p:cTn id="7" dur="1000" fill="hold"/>
                                        <p:tgtEl>
                                          <p:spTgt spid="82946"/>
                                        </p:tgtEl>
                                        <p:attrNameLst>
                                          <p:attrName>ppt_w</p:attrName>
                                        </p:attrNameLst>
                                      </p:cBhvr>
                                      <p:tavLst>
                                        <p:tav tm="0">
                                          <p:val>
                                            <p:fltVal val="0"/>
                                          </p:val>
                                        </p:tav>
                                        <p:tav tm="100000">
                                          <p:val>
                                            <p:strVal val="#ppt_w"/>
                                          </p:val>
                                        </p:tav>
                                      </p:tavLst>
                                    </p:anim>
                                    <p:anim calcmode="lin" valueType="num">
                                      <p:cBhvr>
                                        <p:cTn id="8" dur="1000" fill="hold"/>
                                        <p:tgtEl>
                                          <p:spTgt spid="82946"/>
                                        </p:tgtEl>
                                        <p:attrNameLst>
                                          <p:attrName>ppt_h</p:attrName>
                                        </p:attrNameLst>
                                      </p:cBhvr>
                                      <p:tavLst>
                                        <p:tav tm="0">
                                          <p:val>
                                            <p:fltVal val="0"/>
                                          </p:val>
                                        </p:tav>
                                        <p:tav tm="100000">
                                          <p:val>
                                            <p:strVal val="#ppt_h"/>
                                          </p:val>
                                        </p:tav>
                                      </p:tavLst>
                                    </p:anim>
                                    <p:anim calcmode="lin" valueType="num">
                                      <p:cBhvr>
                                        <p:cTn id="9" dur="1000" fill="hold"/>
                                        <p:tgtEl>
                                          <p:spTgt spid="829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294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83005"/>
                                        </p:tgtEl>
                                        <p:attrNameLst>
                                          <p:attrName>style.visibility</p:attrName>
                                        </p:attrNameLst>
                                      </p:cBhvr>
                                      <p:to>
                                        <p:strVal val="visible"/>
                                      </p:to>
                                    </p:set>
                                    <p:animEffect transition="in" filter="blinds(horizontal)">
                                      <p:cBhvr>
                                        <p:cTn id="14" dur="500"/>
                                        <p:tgtEl>
                                          <p:spTgt spid="83005"/>
                                        </p:tgtEl>
                                      </p:cBhvr>
                                    </p:animEffect>
                                  </p:childTnLst>
                                </p:cTn>
                              </p:par>
                            </p:childTnLst>
                          </p:cTn>
                        </p:par>
                        <p:par>
                          <p:cTn id="15" fill="hold" nodeType="afterGroup">
                            <p:stCondLst>
                              <p:cond delay="1500"/>
                            </p:stCondLst>
                            <p:childTnLst>
                              <p:par>
                                <p:cTn id="16" presetID="12" presetClass="entr" presetSubtype="2" fill="hold" grpId="0" nodeType="afterEffect">
                                  <p:stCondLst>
                                    <p:cond delay="0"/>
                                  </p:stCondLst>
                                  <p:childTnLst>
                                    <p:set>
                                      <p:cBhvr>
                                        <p:cTn id="17" dur="1" fill="hold">
                                          <p:stCondLst>
                                            <p:cond delay="0"/>
                                          </p:stCondLst>
                                        </p:cTn>
                                        <p:tgtEl>
                                          <p:spTgt spid="82947"/>
                                        </p:tgtEl>
                                        <p:attrNameLst>
                                          <p:attrName>style.visibility</p:attrName>
                                        </p:attrNameLst>
                                      </p:cBhvr>
                                      <p:to>
                                        <p:strVal val="visible"/>
                                      </p:to>
                                    </p:set>
                                    <p:animEffect transition="in" filter="slide(fromRight)">
                                      <p:cBhvr>
                                        <p:cTn id="18" dur="500"/>
                                        <p:tgtEl>
                                          <p:spTgt spid="8294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82948"/>
                                        </p:tgtEl>
                                        <p:attrNameLst>
                                          <p:attrName>style.visibility</p:attrName>
                                        </p:attrNameLst>
                                      </p:cBhvr>
                                      <p:to>
                                        <p:strVal val="visible"/>
                                      </p:to>
                                    </p:set>
                                    <p:anim calcmode="lin" valueType="num">
                                      <p:cBhvr>
                                        <p:cTn id="23" dur="1000" fill="hold"/>
                                        <p:tgtEl>
                                          <p:spTgt spid="82948"/>
                                        </p:tgtEl>
                                        <p:attrNameLst>
                                          <p:attrName>ppt_w</p:attrName>
                                        </p:attrNameLst>
                                      </p:cBhvr>
                                      <p:tavLst>
                                        <p:tav tm="0">
                                          <p:val>
                                            <p:fltVal val="0"/>
                                          </p:val>
                                        </p:tav>
                                        <p:tav tm="100000">
                                          <p:val>
                                            <p:strVal val="#ppt_w"/>
                                          </p:val>
                                        </p:tav>
                                      </p:tavLst>
                                    </p:anim>
                                    <p:anim calcmode="lin" valueType="num">
                                      <p:cBhvr>
                                        <p:cTn id="24" dur="1000" fill="hold"/>
                                        <p:tgtEl>
                                          <p:spTgt spid="82948"/>
                                        </p:tgtEl>
                                        <p:attrNameLst>
                                          <p:attrName>ppt_h</p:attrName>
                                        </p:attrNameLst>
                                      </p:cBhvr>
                                      <p:tavLst>
                                        <p:tav tm="0">
                                          <p:val>
                                            <p:fltVal val="0"/>
                                          </p:val>
                                        </p:tav>
                                        <p:tav tm="100000">
                                          <p:val>
                                            <p:strVal val="#ppt_h"/>
                                          </p:val>
                                        </p:tav>
                                      </p:tavLst>
                                    </p:anim>
                                    <p:anim calcmode="lin" valueType="num">
                                      <p:cBhvr>
                                        <p:cTn id="25" dur="1000" fill="hold"/>
                                        <p:tgtEl>
                                          <p:spTgt spid="82948"/>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82948"/>
                                        </p:tgtEl>
                                        <p:attrNameLst>
                                          <p:attrName>ppt_y</p:attrName>
                                        </p:attrNameLst>
                                      </p:cBhvr>
                                      <p:tavLst>
                                        <p:tav tm="0" fmla="#ppt_y+(sin(-2*pi*(1-$))*-#ppt_x+cos(-2*pi*(1-$))*(1-#ppt_y))*(1-$)">
                                          <p:val>
                                            <p:fltVal val="0"/>
                                          </p:val>
                                        </p:tav>
                                        <p:tav tm="100000">
                                          <p:val>
                                            <p:fltVal val="1"/>
                                          </p:val>
                                        </p:tav>
                                      </p:tavLst>
                                    </p:anim>
                                  </p:childTnLst>
                                </p:cTn>
                              </p:par>
                            </p:childTnLst>
                          </p:cTn>
                        </p:par>
                        <p:par>
                          <p:cTn id="27" fill="hold" nodeType="afterGroup">
                            <p:stCondLst>
                              <p:cond delay="1000"/>
                            </p:stCondLst>
                            <p:childTnLst>
                              <p:par>
                                <p:cTn id="28" presetID="12" presetClass="entr" presetSubtype="1" fill="hold" grpId="0" nodeType="afterEffect">
                                  <p:stCondLst>
                                    <p:cond delay="0"/>
                                  </p:stCondLst>
                                  <p:childTnLst>
                                    <p:set>
                                      <p:cBhvr>
                                        <p:cTn id="29" dur="1" fill="hold">
                                          <p:stCondLst>
                                            <p:cond delay="0"/>
                                          </p:stCondLst>
                                        </p:cTn>
                                        <p:tgtEl>
                                          <p:spTgt spid="82949"/>
                                        </p:tgtEl>
                                        <p:attrNameLst>
                                          <p:attrName>style.visibility</p:attrName>
                                        </p:attrNameLst>
                                      </p:cBhvr>
                                      <p:to>
                                        <p:strVal val="visible"/>
                                      </p:to>
                                    </p:set>
                                    <p:animEffect transition="in" filter="slide(fromTop)">
                                      <p:cBhvr>
                                        <p:cTn id="30" dur="500"/>
                                        <p:tgtEl>
                                          <p:spTgt spid="82949"/>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1" fill="hold" nodeType="clickEffect">
                                  <p:stCondLst>
                                    <p:cond delay="0"/>
                                  </p:stCondLst>
                                  <p:childTnLst>
                                    <p:set>
                                      <p:cBhvr>
                                        <p:cTn id="34" dur="1" fill="hold">
                                          <p:stCondLst>
                                            <p:cond delay="0"/>
                                          </p:stCondLst>
                                        </p:cTn>
                                        <p:tgtEl>
                                          <p:spTgt spid="82951"/>
                                        </p:tgtEl>
                                        <p:attrNameLst>
                                          <p:attrName>style.visibility</p:attrName>
                                        </p:attrNameLst>
                                      </p:cBhvr>
                                      <p:to>
                                        <p:strVal val="visible"/>
                                      </p:to>
                                    </p:set>
                                    <p:animEffect transition="in" filter="wipe(up)">
                                      <p:cBhvr>
                                        <p:cTn id="35" dur="2000"/>
                                        <p:tgtEl>
                                          <p:spTgt spid="8295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83028"/>
                                        </p:tgtEl>
                                        <p:attrNameLst>
                                          <p:attrName>style.visibility</p:attrName>
                                        </p:attrNameLst>
                                      </p:cBhvr>
                                      <p:to>
                                        <p:strVal val="visible"/>
                                      </p:to>
                                    </p:set>
                                    <p:animEffect transition="in" filter="blinds(horizontal)">
                                      <p:cBhvr>
                                        <p:cTn id="40" dur="500"/>
                                        <p:tgtEl>
                                          <p:spTgt spid="83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6" grpId="0"/>
      <p:bldP spid="82947" grpId="0" autoUpdateAnimBg="0"/>
      <p:bldP spid="82948" grpId="0" animBg="1" autoUpdateAnimBg="0"/>
      <p:bldP spid="82949" grpId="0" autoUpdateAnimBg="0"/>
      <p:bldP spid="8302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ext Box 2"/>
          <p:cNvSpPr txBox="1">
            <a:spLocks noChangeArrowheads="1"/>
          </p:cNvSpPr>
          <p:nvPr/>
        </p:nvSpPr>
        <p:spPr bwMode="auto">
          <a:xfrm>
            <a:off x="1298278" y="404813"/>
            <a:ext cx="7129462" cy="762000"/>
          </a:xfrm>
          <a:prstGeom prst="rect">
            <a:avLst/>
          </a:prstGeom>
          <a:noFill/>
          <a:ln>
            <a:noFill/>
          </a:ln>
          <a:effectLst>
            <a:prstShdw prst="shdw17" dist="17961" dir="2700000">
              <a:srgbClr val="CCECFF">
                <a:gamma/>
                <a:shade val="60000"/>
                <a:invGamma/>
              </a:srgbClr>
            </a:prstShdw>
          </a:effectLst>
          <a:extLst>
            <a:ext uri="{909E8E84-426E-40DD-AFC4-6F175D3DCCD1}">
              <a14:hiddenFill xmlns:a14="http://schemas.microsoft.com/office/drawing/2010/main">
                <a:gradFill rotWithShape="0">
                  <a:gsLst>
                    <a:gs pos="0">
                      <a:srgbClr val="CCECFF"/>
                    </a:gs>
                    <a:gs pos="100000">
                      <a:srgbClr val="CCECFF">
                        <a:gamma/>
                        <a:shade val="46275"/>
                        <a:invGamma/>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en-US" altLang="zh-CN" sz="4400" dirty="0"/>
              <a:t>10.5  </a:t>
            </a:r>
            <a:r>
              <a:rPr kumimoji="1" lang="zh-CN" altLang="en-US" sz="4400" dirty="0"/>
              <a:t>正弦稳态电路的分析</a:t>
            </a:r>
          </a:p>
        </p:txBody>
      </p:sp>
      <p:sp>
        <p:nvSpPr>
          <p:cNvPr id="104451" name="Text Box 3"/>
          <p:cNvSpPr txBox="1">
            <a:spLocks noChangeArrowheads="1"/>
          </p:cNvSpPr>
          <p:nvPr/>
        </p:nvSpPr>
        <p:spPr bwMode="auto">
          <a:xfrm>
            <a:off x="1371303" y="1341438"/>
            <a:ext cx="6256337" cy="5191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dirty="0">
                <a:latin typeface="Times New Roman" panose="02020603050405020304" pitchFamily="18" charset="0"/>
              </a:rPr>
              <a:t>电阻电路与正弦电流电路的分析比较：</a:t>
            </a:r>
          </a:p>
        </p:txBody>
      </p:sp>
      <p:graphicFrame>
        <p:nvGraphicFramePr>
          <p:cNvPr id="104452" name="Object 4"/>
          <p:cNvGraphicFramePr>
            <a:graphicFrameLocks noChangeAspect="1"/>
          </p:cNvGraphicFramePr>
          <p:nvPr>
            <p:extLst>
              <p:ext uri="{D42A27DB-BD31-4B8C-83A1-F6EECF244321}">
                <p14:modId xmlns:p14="http://schemas.microsoft.com/office/powerpoint/2010/main" val="1469636593"/>
              </p:ext>
            </p:extLst>
          </p:nvPr>
        </p:nvGraphicFramePr>
        <p:xfrm>
          <a:off x="1106488" y="2500313"/>
          <a:ext cx="2833687" cy="2519362"/>
        </p:xfrm>
        <a:graphic>
          <a:graphicData uri="http://schemas.openxmlformats.org/presentationml/2006/ole">
            <mc:AlternateContent xmlns:mc="http://schemas.openxmlformats.org/markup-compatibility/2006">
              <mc:Choice xmlns:v="urn:schemas-microsoft-com:vml" Requires="v">
                <p:oleObj spid="_x0000_s121124" name="Equation" r:id="rId3" imgW="1396800" imgH="1244520" progId="Equation.DSMT4">
                  <p:embed/>
                </p:oleObj>
              </mc:Choice>
              <mc:Fallback>
                <p:oleObj name="Equation" r:id="rId3" imgW="1396800" imgH="1244520" progId="Equation.DSMT4">
                  <p:embed/>
                  <p:pic>
                    <p:nvPicPr>
                      <p:cNvPr id="104452" name="Object 4"/>
                      <p:cNvPicPr>
                        <a:picLocks noChangeAspect="1" noChangeArrowheads="1"/>
                      </p:cNvPicPr>
                      <p:nvPr/>
                    </p:nvPicPr>
                    <p:blipFill>
                      <a:blip r:embed="rId4"/>
                      <a:srcRect/>
                      <a:stretch>
                        <a:fillRect/>
                      </a:stretch>
                    </p:blipFill>
                    <p:spPr bwMode="auto">
                      <a:xfrm>
                        <a:off x="1106488" y="2500313"/>
                        <a:ext cx="2833687" cy="2519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4453" name="Object 5"/>
          <p:cNvGraphicFramePr>
            <a:graphicFrameLocks noChangeAspect="1"/>
          </p:cNvGraphicFramePr>
          <p:nvPr>
            <p:extLst>
              <p:ext uri="{D42A27DB-BD31-4B8C-83A1-F6EECF244321}">
                <p14:modId xmlns:p14="http://schemas.microsoft.com/office/powerpoint/2010/main" val="2384756829"/>
              </p:ext>
            </p:extLst>
          </p:nvPr>
        </p:nvGraphicFramePr>
        <p:xfrm>
          <a:off x="4735513" y="2293938"/>
          <a:ext cx="3568700" cy="3000375"/>
        </p:xfrm>
        <a:graphic>
          <a:graphicData uri="http://schemas.openxmlformats.org/presentationml/2006/ole">
            <mc:AlternateContent xmlns:mc="http://schemas.openxmlformats.org/markup-compatibility/2006">
              <mc:Choice xmlns:v="urn:schemas-microsoft-com:vml" Requires="v">
                <p:oleObj spid="_x0000_s121125" name="Equation" r:id="rId5" imgW="1841400" imgH="1549080" progId="Equation.DSMT4">
                  <p:embed/>
                </p:oleObj>
              </mc:Choice>
              <mc:Fallback>
                <p:oleObj name="Equation" r:id="rId5" imgW="1841400" imgH="1549080" progId="Equation.DSMT4">
                  <p:embed/>
                  <p:pic>
                    <p:nvPicPr>
                      <p:cNvPr id="104453" name="Object 5"/>
                      <p:cNvPicPr>
                        <a:picLocks noChangeAspect="1" noChangeArrowheads="1"/>
                      </p:cNvPicPr>
                      <p:nvPr/>
                    </p:nvPicPr>
                    <p:blipFill>
                      <a:blip r:embed="rId6"/>
                      <a:srcRect/>
                      <a:stretch>
                        <a:fillRect/>
                      </a:stretch>
                    </p:blipFill>
                    <p:spPr bwMode="auto">
                      <a:xfrm>
                        <a:off x="4735513" y="2293938"/>
                        <a:ext cx="3568700" cy="300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468058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p:stCondLst>
                                    <p:cond delay="0"/>
                                  </p:stCondLst>
                                  <p:childTnLst>
                                    <p:set>
                                      <p:cBhvr>
                                        <p:cTn id="6" dur="1" fill="hold">
                                          <p:stCondLst>
                                            <p:cond delay="0"/>
                                          </p:stCondLst>
                                        </p:cTn>
                                        <p:tgtEl>
                                          <p:spTgt spid="104450"/>
                                        </p:tgtEl>
                                        <p:attrNameLst>
                                          <p:attrName>style.visibility</p:attrName>
                                        </p:attrNameLst>
                                      </p:cBhvr>
                                      <p:to>
                                        <p:strVal val="visible"/>
                                      </p:to>
                                    </p:set>
                                    <p:anim calcmode="lin" valueType="num">
                                      <p:cBhvr additive="base">
                                        <p:cTn id="7" dur="500" fill="hold"/>
                                        <p:tgtEl>
                                          <p:spTgt spid="104450"/>
                                        </p:tgtEl>
                                        <p:attrNameLst>
                                          <p:attrName>ppt_x</p:attrName>
                                        </p:attrNameLst>
                                      </p:cBhvr>
                                      <p:tavLst>
                                        <p:tav tm="0">
                                          <p:val>
                                            <p:strVal val="0-#ppt_w/2"/>
                                          </p:val>
                                        </p:tav>
                                        <p:tav tm="100000">
                                          <p:val>
                                            <p:strVal val="#ppt_x"/>
                                          </p:val>
                                        </p:tav>
                                      </p:tavLst>
                                    </p:anim>
                                    <p:anim calcmode="lin" valueType="num">
                                      <p:cBhvr additive="base">
                                        <p:cTn id="8" dur="500" fill="hold"/>
                                        <p:tgtEl>
                                          <p:spTgt spid="104450"/>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4451"/>
                                        </p:tgtEl>
                                        <p:attrNameLst>
                                          <p:attrName>style.visibility</p:attrName>
                                        </p:attrNameLst>
                                      </p:cBhvr>
                                      <p:to>
                                        <p:strVal val="visible"/>
                                      </p:to>
                                    </p:set>
                                    <p:animEffect transition="in" filter="wipe(left)">
                                      <p:cBhvr>
                                        <p:cTn id="13" dur="2000"/>
                                        <p:tgtEl>
                                          <p:spTgt spid="10445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104452"/>
                                        </p:tgtEl>
                                        <p:attrNameLst>
                                          <p:attrName>style.visibility</p:attrName>
                                        </p:attrNameLst>
                                      </p:cBhvr>
                                      <p:to>
                                        <p:strVal val="visible"/>
                                      </p:to>
                                    </p:set>
                                    <p:animEffect transition="in" filter="wipe(up)">
                                      <p:cBhvr>
                                        <p:cTn id="18" dur="2000"/>
                                        <p:tgtEl>
                                          <p:spTgt spid="10445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104453"/>
                                        </p:tgtEl>
                                        <p:attrNameLst>
                                          <p:attrName>style.visibility</p:attrName>
                                        </p:attrNameLst>
                                      </p:cBhvr>
                                      <p:to>
                                        <p:strVal val="visible"/>
                                      </p:to>
                                    </p:set>
                                    <p:animEffect transition="in" filter="wipe(up)">
                                      <p:cBhvr>
                                        <p:cTn id="23" dur="2000"/>
                                        <p:tgtEl>
                                          <p:spTgt spid="1044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0445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Text Box 3"/>
          <p:cNvSpPr txBox="1">
            <a:spLocks noChangeArrowheads="1"/>
          </p:cNvSpPr>
          <p:nvPr/>
        </p:nvSpPr>
        <p:spPr bwMode="auto">
          <a:xfrm>
            <a:off x="900113" y="1125538"/>
            <a:ext cx="7559675" cy="105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6667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en-US" altLang="zh-CN" sz="2800">
                <a:latin typeface="楷体_GB2312" pitchFamily="49" charset="-122"/>
                <a:ea typeface="楷体_GB2312" pitchFamily="49" charset="-122"/>
              </a:rPr>
              <a:t>1.</a:t>
            </a:r>
            <a:r>
              <a:rPr kumimoji="1" lang="zh-CN" altLang="en-US" sz="2800">
                <a:latin typeface="楷体_GB2312" pitchFamily="49" charset="-122"/>
                <a:ea typeface="楷体_GB2312" pitchFamily="49" charset="-122"/>
              </a:rPr>
              <a:t>引入相量法，电阻电路和正弦电流电路依据的电路定律是相似的。</a:t>
            </a:r>
          </a:p>
        </p:txBody>
      </p:sp>
      <p:sp>
        <p:nvSpPr>
          <p:cNvPr id="49174" name="Text Box 22"/>
          <p:cNvSpPr txBox="1">
            <a:spLocks noChangeArrowheads="1"/>
          </p:cNvSpPr>
          <p:nvPr/>
        </p:nvSpPr>
        <p:spPr bwMode="auto">
          <a:xfrm>
            <a:off x="755576" y="404664"/>
            <a:ext cx="11079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b="0" dirty="0">
                <a:solidFill>
                  <a:srgbClr val="FA7748"/>
                </a:solidFill>
                <a:latin typeface="Times New Roman" panose="02020603050405020304" pitchFamily="18" charset="0"/>
                <a:ea typeface="华文行楷" panose="02010800040101010101" pitchFamily="2" charset="-122"/>
              </a:rPr>
              <a:t>结论</a:t>
            </a:r>
          </a:p>
        </p:txBody>
      </p:sp>
      <p:sp>
        <p:nvSpPr>
          <p:cNvPr id="49175" name="Text Box 23"/>
          <p:cNvSpPr txBox="1">
            <a:spLocks noChangeArrowheads="1"/>
          </p:cNvSpPr>
          <p:nvPr/>
        </p:nvSpPr>
        <p:spPr bwMode="auto">
          <a:xfrm>
            <a:off x="900113" y="2276475"/>
            <a:ext cx="7239000" cy="10577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381000" indent="-381000">
              <a:defRPr>
                <a:solidFill>
                  <a:schemeClr val="tx1"/>
                </a:solidFill>
                <a:latin typeface="Arial" panose="020B0604020202020204" pitchFamily="34" charset="0"/>
                <a:ea typeface="宋体" panose="02010600030101010101" pitchFamily="2" charset="-122"/>
              </a:defRPr>
            </a:lvl1pPr>
            <a:lvl2pPr marL="57150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en-US" altLang="zh-CN" sz="2800">
                <a:latin typeface="楷体_GB2312" pitchFamily="49" charset="-122"/>
                <a:ea typeface="楷体_GB2312" pitchFamily="49" charset="-122"/>
              </a:rPr>
              <a:t>2.</a:t>
            </a:r>
            <a:r>
              <a:rPr kumimoji="1" lang="zh-CN" altLang="en-US" sz="2800">
                <a:latin typeface="楷体_GB2312" pitchFamily="49" charset="-122"/>
                <a:ea typeface="楷体_GB2312" pitchFamily="49" charset="-122"/>
              </a:rPr>
              <a:t>引入电路的相量模型，把列写时域微分方程转为直接列写相量形式的代数方程。</a:t>
            </a:r>
          </a:p>
        </p:txBody>
      </p:sp>
      <p:sp>
        <p:nvSpPr>
          <p:cNvPr id="49176" name="Text Box 24"/>
          <p:cNvSpPr txBox="1">
            <a:spLocks noChangeArrowheads="1"/>
          </p:cNvSpPr>
          <p:nvPr/>
        </p:nvSpPr>
        <p:spPr bwMode="auto">
          <a:xfrm>
            <a:off x="900113" y="3429000"/>
            <a:ext cx="7416800" cy="1630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marL="476250">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20000"/>
              </a:lnSpc>
            </a:pPr>
            <a:r>
              <a:rPr kumimoji="1" lang="en-US" altLang="zh-CN" sz="2800">
                <a:latin typeface="楷体_GB2312" pitchFamily="49" charset="-122"/>
                <a:ea typeface="楷体_GB2312" pitchFamily="49" charset="-122"/>
              </a:rPr>
              <a:t>3.</a:t>
            </a:r>
            <a:r>
              <a:rPr kumimoji="1" lang="zh-CN" altLang="en-US" sz="2800">
                <a:latin typeface="楷体_GB2312" pitchFamily="49" charset="-122"/>
                <a:ea typeface="楷体_GB2312" pitchFamily="49" charset="-122"/>
              </a:rPr>
              <a:t>引入阻抗以后，可将电阻电路中讨论的所有网络定理和分析方法都推广应用于正弦稳态的相量分析中。直流</a:t>
            </a:r>
            <a:r>
              <a:rPr kumimoji="1" lang="zh-CN" altLang="en-US" sz="2800" b="0">
                <a:latin typeface="楷体_GB2312" pitchFamily="49" charset="-122"/>
                <a:ea typeface="楷体_GB2312" pitchFamily="49" charset="-122"/>
              </a:rPr>
              <a:t>（</a:t>
            </a:r>
            <a:r>
              <a:rPr kumimoji="1" lang="en-US" altLang="zh-CN" sz="2800" b="0" i="1">
                <a:latin typeface="Times New Roman" panose="02020603050405020304" pitchFamily="18" charset="0"/>
                <a:ea typeface="楷体_GB2312" pitchFamily="49" charset="-122"/>
              </a:rPr>
              <a:t>f </a:t>
            </a:r>
            <a:r>
              <a:rPr kumimoji="1" lang="en-US" altLang="zh-CN" sz="2800" b="0">
                <a:latin typeface="Times New Roman" panose="02020603050405020304" pitchFamily="18" charset="0"/>
                <a:ea typeface="楷体_GB2312" pitchFamily="49" charset="-122"/>
              </a:rPr>
              <a:t>=0</a:t>
            </a:r>
            <a:r>
              <a:rPr kumimoji="1" lang="en-US" altLang="zh-CN" sz="2800" b="0">
                <a:latin typeface="楷体_GB2312" pitchFamily="49" charset="-122"/>
                <a:ea typeface="楷体_GB2312" pitchFamily="49" charset="-122"/>
              </a:rPr>
              <a:t>)</a:t>
            </a:r>
            <a:r>
              <a:rPr kumimoji="1" lang="zh-CN" altLang="en-US" sz="2800">
                <a:latin typeface="楷体_GB2312" pitchFamily="49" charset="-122"/>
                <a:ea typeface="楷体_GB2312" pitchFamily="49" charset="-122"/>
              </a:rPr>
              <a:t>是一个特例。</a:t>
            </a:r>
          </a:p>
        </p:txBody>
      </p:sp>
    </p:spTree>
    <p:extLst>
      <p:ext uri="{BB962C8B-B14F-4D97-AF65-F5344CB8AC3E}">
        <p14:creationId xmlns:p14="http://schemas.microsoft.com/office/powerpoint/2010/main" val="2063893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2" fill="hold" grpId="0" nodeType="clickEffect">
                                  <p:stCondLst>
                                    <p:cond delay="0"/>
                                  </p:stCondLst>
                                  <p:iterate type="lt">
                                    <p:tmPct val="100000"/>
                                  </p:iterate>
                                  <p:childTnLst>
                                    <p:set>
                                      <p:cBhvr>
                                        <p:cTn id="6" dur="1" fill="hold">
                                          <p:stCondLst>
                                            <p:cond delay="0"/>
                                          </p:stCondLst>
                                        </p:cTn>
                                        <p:tgtEl>
                                          <p:spTgt spid="49155"/>
                                        </p:tgtEl>
                                        <p:attrNameLst>
                                          <p:attrName>style.visibility</p:attrName>
                                        </p:attrNameLst>
                                      </p:cBhvr>
                                      <p:to>
                                        <p:strVal val="visible"/>
                                      </p:to>
                                    </p:set>
                                    <p:anim calcmode="lin" valueType="num">
                                      <p:cBhvr>
                                        <p:cTn id="7" dur="75" fill="hold"/>
                                        <p:tgtEl>
                                          <p:spTgt spid="49155"/>
                                        </p:tgtEl>
                                        <p:attrNameLst>
                                          <p:attrName>ppt_x</p:attrName>
                                        </p:attrNameLst>
                                      </p:cBhvr>
                                      <p:tavLst>
                                        <p:tav tm="0">
                                          <p:val>
                                            <p:strVal val="#ppt_x+#ppt_w/2"/>
                                          </p:val>
                                        </p:tav>
                                        <p:tav tm="100000">
                                          <p:val>
                                            <p:strVal val="#ppt_x"/>
                                          </p:val>
                                        </p:tav>
                                      </p:tavLst>
                                    </p:anim>
                                    <p:anim calcmode="lin" valueType="num">
                                      <p:cBhvr>
                                        <p:cTn id="8" dur="75" fill="hold"/>
                                        <p:tgtEl>
                                          <p:spTgt spid="49155"/>
                                        </p:tgtEl>
                                        <p:attrNameLst>
                                          <p:attrName>ppt_y</p:attrName>
                                        </p:attrNameLst>
                                      </p:cBhvr>
                                      <p:tavLst>
                                        <p:tav tm="0">
                                          <p:val>
                                            <p:strVal val="#ppt_y"/>
                                          </p:val>
                                        </p:tav>
                                        <p:tav tm="100000">
                                          <p:val>
                                            <p:strVal val="#ppt_y"/>
                                          </p:val>
                                        </p:tav>
                                      </p:tavLst>
                                    </p:anim>
                                    <p:anim calcmode="lin" valueType="num">
                                      <p:cBhvr>
                                        <p:cTn id="9" dur="75" fill="hold"/>
                                        <p:tgtEl>
                                          <p:spTgt spid="49155"/>
                                        </p:tgtEl>
                                        <p:attrNameLst>
                                          <p:attrName>ppt_w</p:attrName>
                                        </p:attrNameLst>
                                      </p:cBhvr>
                                      <p:tavLst>
                                        <p:tav tm="0">
                                          <p:val>
                                            <p:fltVal val="0"/>
                                          </p:val>
                                        </p:tav>
                                        <p:tav tm="100000">
                                          <p:val>
                                            <p:strVal val="#ppt_w"/>
                                          </p:val>
                                        </p:tav>
                                      </p:tavLst>
                                    </p:anim>
                                    <p:anim calcmode="lin" valueType="num">
                                      <p:cBhvr>
                                        <p:cTn id="10" dur="75" fill="hold"/>
                                        <p:tgtEl>
                                          <p:spTgt spid="49155"/>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2" fill="hold" grpId="0" nodeType="clickEffect">
                                  <p:stCondLst>
                                    <p:cond delay="0"/>
                                  </p:stCondLst>
                                  <p:iterate type="lt">
                                    <p:tmPct val="100000"/>
                                  </p:iterate>
                                  <p:childTnLst>
                                    <p:set>
                                      <p:cBhvr>
                                        <p:cTn id="14" dur="1" fill="hold">
                                          <p:stCondLst>
                                            <p:cond delay="0"/>
                                          </p:stCondLst>
                                        </p:cTn>
                                        <p:tgtEl>
                                          <p:spTgt spid="49175"/>
                                        </p:tgtEl>
                                        <p:attrNameLst>
                                          <p:attrName>style.visibility</p:attrName>
                                        </p:attrNameLst>
                                      </p:cBhvr>
                                      <p:to>
                                        <p:strVal val="visible"/>
                                      </p:to>
                                    </p:set>
                                    <p:anim calcmode="lin" valueType="num">
                                      <p:cBhvr>
                                        <p:cTn id="15" dur="75" fill="hold"/>
                                        <p:tgtEl>
                                          <p:spTgt spid="49175"/>
                                        </p:tgtEl>
                                        <p:attrNameLst>
                                          <p:attrName>ppt_x</p:attrName>
                                        </p:attrNameLst>
                                      </p:cBhvr>
                                      <p:tavLst>
                                        <p:tav tm="0">
                                          <p:val>
                                            <p:strVal val="#ppt_x+#ppt_w/2"/>
                                          </p:val>
                                        </p:tav>
                                        <p:tav tm="100000">
                                          <p:val>
                                            <p:strVal val="#ppt_x"/>
                                          </p:val>
                                        </p:tav>
                                      </p:tavLst>
                                    </p:anim>
                                    <p:anim calcmode="lin" valueType="num">
                                      <p:cBhvr>
                                        <p:cTn id="16" dur="75" fill="hold"/>
                                        <p:tgtEl>
                                          <p:spTgt spid="49175"/>
                                        </p:tgtEl>
                                        <p:attrNameLst>
                                          <p:attrName>ppt_y</p:attrName>
                                        </p:attrNameLst>
                                      </p:cBhvr>
                                      <p:tavLst>
                                        <p:tav tm="0">
                                          <p:val>
                                            <p:strVal val="#ppt_y"/>
                                          </p:val>
                                        </p:tav>
                                        <p:tav tm="100000">
                                          <p:val>
                                            <p:strVal val="#ppt_y"/>
                                          </p:val>
                                        </p:tav>
                                      </p:tavLst>
                                    </p:anim>
                                    <p:anim calcmode="lin" valueType="num">
                                      <p:cBhvr>
                                        <p:cTn id="17" dur="75" fill="hold"/>
                                        <p:tgtEl>
                                          <p:spTgt spid="49175"/>
                                        </p:tgtEl>
                                        <p:attrNameLst>
                                          <p:attrName>ppt_w</p:attrName>
                                        </p:attrNameLst>
                                      </p:cBhvr>
                                      <p:tavLst>
                                        <p:tav tm="0">
                                          <p:val>
                                            <p:fltVal val="0"/>
                                          </p:val>
                                        </p:tav>
                                        <p:tav tm="100000">
                                          <p:val>
                                            <p:strVal val="#ppt_w"/>
                                          </p:val>
                                        </p:tav>
                                      </p:tavLst>
                                    </p:anim>
                                    <p:anim calcmode="lin" valueType="num">
                                      <p:cBhvr>
                                        <p:cTn id="18" dur="75" fill="hold"/>
                                        <p:tgtEl>
                                          <p:spTgt spid="49175"/>
                                        </p:tgtEl>
                                        <p:attrNameLst>
                                          <p:attrName>ppt_h</p:attrName>
                                        </p:attrNameLst>
                                      </p:cBhvr>
                                      <p:tavLst>
                                        <p:tav tm="0">
                                          <p:val>
                                            <p:strVal val="#ppt_h"/>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2" fill="hold" grpId="0" nodeType="clickEffect">
                                  <p:stCondLst>
                                    <p:cond delay="0"/>
                                  </p:stCondLst>
                                  <p:iterate type="lt">
                                    <p:tmPct val="100000"/>
                                  </p:iterate>
                                  <p:childTnLst>
                                    <p:set>
                                      <p:cBhvr>
                                        <p:cTn id="22" dur="1" fill="hold">
                                          <p:stCondLst>
                                            <p:cond delay="0"/>
                                          </p:stCondLst>
                                        </p:cTn>
                                        <p:tgtEl>
                                          <p:spTgt spid="49176"/>
                                        </p:tgtEl>
                                        <p:attrNameLst>
                                          <p:attrName>style.visibility</p:attrName>
                                        </p:attrNameLst>
                                      </p:cBhvr>
                                      <p:to>
                                        <p:strVal val="visible"/>
                                      </p:to>
                                    </p:set>
                                    <p:anim calcmode="lin" valueType="num">
                                      <p:cBhvr>
                                        <p:cTn id="23" dur="75" fill="hold"/>
                                        <p:tgtEl>
                                          <p:spTgt spid="49176"/>
                                        </p:tgtEl>
                                        <p:attrNameLst>
                                          <p:attrName>ppt_x</p:attrName>
                                        </p:attrNameLst>
                                      </p:cBhvr>
                                      <p:tavLst>
                                        <p:tav tm="0">
                                          <p:val>
                                            <p:strVal val="#ppt_x+#ppt_w/2"/>
                                          </p:val>
                                        </p:tav>
                                        <p:tav tm="100000">
                                          <p:val>
                                            <p:strVal val="#ppt_x"/>
                                          </p:val>
                                        </p:tav>
                                      </p:tavLst>
                                    </p:anim>
                                    <p:anim calcmode="lin" valueType="num">
                                      <p:cBhvr>
                                        <p:cTn id="24" dur="75" fill="hold"/>
                                        <p:tgtEl>
                                          <p:spTgt spid="49176"/>
                                        </p:tgtEl>
                                        <p:attrNameLst>
                                          <p:attrName>ppt_y</p:attrName>
                                        </p:attrNameLst>
                                      </p:cBhvr>
                                      <p:tavLst>
                                        <p:tav tm="0">
                                          <p:val>
                                            <p:strVal val="#ppt_y"/>
                                          </p:val>
                                        </p:tav>
                                        <p:tav tm="100000">
                                          <p:val>
                                            <p:strVal val="#ppt_y"/>
                                          </p:val>
                                        </p:tav>
                                      </p:tavLst>
                                    </p:anim>
                                    <p:anim calcmode="lin" valueType="num">
                                      <p:cBhvr>
                                        <p:cTn id="25" dur="75" fill="hold"/>
                                        <p:tgtEl>
                                          <p:spTgt spid="49176"/>
                                        </p:tgtEl>
                                        <p:attrNameLst>
                                          <p:attrName>ppt_w</p:attrName>
                                        </p:attrNameLst>
                                      </p:cBhvr>
                                      <p:tavLst>
                                        <p:tav tm="0">
                                          <p:val>
                                            <p:fltVal val="0"/>
                                          </p:val>
                                        </p:tav>
                                        <p:tav tm="100000">
                                          <p:val>
                                            <p:strVal val="#ppt_w"/>
                                          </p:val>
                                        </p:tav>
                                      </p:tavLst>
                                    </p:anim>
                                    <p:anim calcmode="lin" valueType="num">
                                      <p:cBhvr>
                                        <p:cTn id="26" dur="75" fill="hold"/>
                                        <p:tgtEl>
                                          <p:spTgt spid="4917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autoUpdateAnimBg="0"/>
      <p:bldP spid="49175" grpId="0" autoUpdateAnimBg="0"/>
      <p:bldP spid="49176"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95E10E-DD13-476C-A534-5F5ABED7D8A4}"/>
              </a:ext>
            </a:extLst>
          </p:cNvPr>
          <p:cNvSpPr>
            <a:spLocks noGrp="1"/>
          </p:cNvSpPr>
          <p:nvPr>
            <p:ph type="dt" sz="half" idx="10"/>
          </p:nvPr>
        </p:nvSpPr>
        <p:spPr/>
        <p:txBody>
          <a:bodyPr/>
          <a:lstStyle/>
          <a:p>
            <a:pPr>
              <a:defRPr/>
            </a:pPr>
            <a:fld id="{02E2F683-F0EA-440B-9756-C6D927D99C99}" type="datetime1">
              <a:rPr lang="zh-CN" altLang="en-US" smtClean="0"/>
              <a:pPr>
                <a:defRPr/>
              </a:pPr>
              <a:t>2021/4/29</a:t>
            </a:fld>
            <a:endParaRPr lang="en-US" altLang="zh-CN"/>
          </a:p>
        </p:txBody>
      </p:sp>
      <p:sp>
        <p:nvSpPr>
          <p:cNvPr id="3" name="页脚占位符 2">
            <a:extLst>
              <a:ext uri="{FF2B5EF4-FFF2-40B4-BE49-F238E27FC236}">
                <a16:creationId xmlns:a16="http://schemas.microsoft.com/office/drawing/2014/main" id="{4CF160C5-F471-482F-ACFB-066BB8866D28}"/>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5E6195D5-4190-4952-924D-188EE580C02B}"/>
              </a:ext>
            </a:extLst>
          </p:cNvPr>
          <p:cNvSpPr>
            <a:spLocks noGrp="1"/>
          </p:cNvSpPr>
          <p:nvPr>
            <p:ph type="sldNum" sz="quarter" idx="12"/>
          </p:nvPr>
        </p:nvSpPr>
        <p:spPr/>
        <p:txBody>
          <a:bodyPr/>
          <a:lstStyle/>
          <a:p>
            <a:pPr>
              <a:defRPr/>
            </a:pPr>
            <a:fld id="{49E63585-3FB3-479E-B9AB-FAD04C82F1F6}" type="slidenum">
              <a:rPr lang="en-US" altLang="zh-CN" smtClean="0"/>
              <a:pPr>
                <a:defRPr/>
              </a:pPr>
              <a:t>74</a:t>
            </a:fld>
            <a:endParaRPr lang="en-US" altLang="zh-CN"/>
          </a:p>
        </p:txBody>
      </p:sp>
      <p:pic>
        <p:nvPicPr>
          <p:cNvPr id="5" name="图片 4">
            <a:extLst>
              <a:ext uri="{FF2B5EF4-FFF2-40B4-BE49-F238E27FC236}">
                <a16:creationId xmlns:a16="http://schemas.microsoft.com/office/drawing/2014/main" id="{480452CC-610C-4BA7-8CC6-5C9314BC7E7F}"/>
              </a:ext>
            </a:extLst>
          </p:cNvPr>
          <p:cNvPicPr>
            <a:picLocks noChangeAspect="1"/>
          </p:cNvPicPr>
          <p:nvPr/>
        </p:nvPicPr>
        <p:blipFill>
          <a:blip r:embed="rId2"/>
          <a:stretch>
            <a:fillRect/>
          </a:stretch>
        </p:blipFill>
        <p:spPr>
          <a:xfrm>
            <a:off x="467544" y="188640"/>
            <a:ext cx="8295456" cy="2816023"/>
          </a:xfrm>
          <a:prstGeom prst="rect">
            <a:avLst/>
          </a:prstGeom>
        </p:spPr>
      </p:pic>
      <p:pic>
        <p:nvPicPr>
          <p:cNvPr id="6" name="图片 5">
            <a:extLst>
              <a:ext uri="{FF2B5EF4-FFF2-40B4-BE49-F238E27FC236}">
                <a16:creationId xmlns:a16="http://schemas.microsoft.com/office/drawing/2014/main" id="{60603DDF-36A5-4BEC-94DE-5E7B6DD7690A}"/>
              </a:ext>
            </a:extLst>
          </p:cNvPr>
          <p:cNvPicPr>
            <a:picLocks noChangeAspect="1"/>
          </p:cNvPicPr>
          <p:nvPr/>
        </p:nvPicPr>
        <p:blipFill>
          <a:blip r:embed="rId3"/>
          <a:stretch>
            <a:fillRect/>
          </a:stretch>
        </p:blipFill>
        <p:spPr>
          <a:xfrm>
            <a:off x="323528" y="3356992"/>
            <a:ext cx="8568952" cy="3055018"/>
          </a:xfrm>
          <a:prstGeom prst="rect">
            <a:avLst/>
          </a:prstGeom>
        </p:spPr>
      </p:pic>
      <p:sp>
        <p:nvSpPr>
          <p:cNvPr id="7" name="矩形 6">
            <a:extLst>
              <a:ext uri="{FF2B5EF4-FFF2-40B4-BE49-F238E27FC236}">
                <a16:creationId xmlns:a16="http://schemas.microsoft.com/office/drawing/2014/main" id="{A20AA47E-C631-407D-B32E-984F7B6A3220}"/>
              </a:ext>
            </a:extLst>
          </p:cNvPr>
          <p:cNvSpPr/>
          <p:nvPr/>
        </p:nvSpPr>
        <p:spPr bwMode="auto">
          <a:xfrm>
            <a:off x="2987824" y="4898592"/>
            <a:ext cx="2167880" cy="1441479"/>
          </a:xfrm>
          <a:prstGeom prst="rect">
            <a:avLst/>
          </a:prstGeom>
          <a:noFill/>
          <a:ln w="57150" cap="flat" cmpd="sng" algn="ctr">
            <a:solidFill>
              <a:srgbClr val="FF0000"/>
            </a:solid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0" i="0" u="none" strike="noStrike" cap="none" normalizeH="0" baseline="0" dirty="0">
              <a:ln>
                <a:noFill/>
              </a:ln>
              <a:solidFill>
                <a:schemeClr val="tx1"/>
              </a:solidFill>
              <a:effectLst/>
              <a:latin typeface="Times New Roman" panose="02020603050405020304" pitchFamily="18" charset="0"/>
              <a:ea typeface="隶书" panose="02010509060101010101" pitchFamily="49" charset="-122"/>
            </a:endParaRPr>
          </a:p>
        </p:txBody>
      </p:sp>
    </p:spTree>
    <p:extLst>
      <p:ext uri="{BB962C8B-B14F-4D97-AF65-F5344CB8AC3E}">
        <p14:creationId xmlns:p14="http://schemas.microsoft.com/office/powerpoint/2010/main" val="427305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26A4D2-723C-4482-9D49-55B10B3088A8}"/>
              </a:ext>
            </a:extLst>
          </p:cNvPr>
          <p:cNvSpPr>
            <a:spLocks noGrp="1"/>
          </p:cNvSpPr>
          <p:nvPr>
            <p:ph type="dt" sz="half" idx="10"/>
          </p:nvPr>
        </p:nvSpPr>
        <p:spPr/>
        <p:txBody>
          <a:bodyPr/>
          <a:lstStyle/>
          <a:p>
            <a:pPr>
              <a:defRPr/>
            </a:pPr>
            <a:fld id="{02E2F683-F0EA-440B-9756-C6D927D99C99}" type="datetime1">
              <a:rPr lang="zh-CN" altLang="en-US" smtClean="0"/>
              <a:pPr>
                <a:defRPr/>
              </a:pPr>
              <a:t>2021/4/29</a:t>
            </a:fld>
            <a:endParaRPr lang="en-US" altLang="zh-CN"/>
          </a:p>
        </p:txBody>
      </p:sp>
      <p:sp>
        <p:nvSpPr>
          <p:cNvPr id="3" name="页脚占位符 2">
            <a:extLst>
              <a:ext uri="{FF2B5EF4-FFF2-40B4-BE49-F238E27FC236}">
                <a16:creationId xmlns:a16="http://schemas.microsoft.com/office/drawing/2014/main" id="{D9F1BC7E-2357-4090-9632-1F1E12EBA3E6}"/>
              </a:ext>
            </a:extLst>
          </p:cNvPr>
          <p:cNvSpPr>
            <a:spLocks noGrp="1"/>
          </p:cNvSpPr>
          <p:nvPr>
            <p:ph type="ftr" sz="quarter" idx="11"/>
          </p:nvPr>
        </p:nvSpPr>
        <p:spPr/>
        <p:txBody>
          <a:bodyPr/>
          <a:lstStyle/>
          <a:p>
            <a:pPr>
              <a:defRPr/>
            </a:pPr>
            <a:r>
              <a:rPr lang="zh-CN" altLang="en-US"/>
              <a:t>电路理论</a:t>
            </a:r>
            <a:endParaRPr lang="en-US" altLang="zh-CN"/>
          </a:p>
        </p:txBody>
      </p:sp>
      <p:sp>
        <p:nvSpPr>
          <p:cNvPr id="4" name="灯片编号占位符 3">
            <a:extLst>
              <a:ext uri="{FF2B5EF4-FFF2-40B4-BE49-F238E27FC236}">
                <a16:creationId xmlns:a16="http://schemas.microsoft.com/office/drawing/2014/main" id="{8D031EA3-D982-4A99-85CF-3F859A42E9AD}"/>
              </a:ext>
            </a:extLst>
          </p:cNvPr>
          <p:cNvSpPr>
            <a:spLocks noGrp="1"/>
          </p:cNvSpPr>
          <p:nvPr>
            <p:ph type="sldNum" sz="quarter" idx="12"/>
          </p:nvPr>
        </p:nvSpPr>
        <p:spPr/>
        <p:txBody>
          <a:bodyPr/>
          <a:lstStyle/>
          <a:p>
            <a:pPr>
              <a:defRPr/>
            </a:pPr>
            <a:fld id="{49E63585-3FB3-479E-B9AB-FAD04C82F1F6}" type="slidenum">
              <a:rPr lang="en-US" altLang="zh-CN" smtClean="0"/>
              <a:pPr>
                <a:defRPr/>
              </a:pPr>
              <a:t>75</a:t>
            </a:fld>
            <a:endParaRPr lang="en-US" altLang="zh-CN"/>
          </a:p>
        </p:txBody>
      </p:sp>
      <p:pic>
        <p:nvPicPr>
          <p:cNvPr id="5" name="图片 4">
            <a:extLst>
              <a:ext uri="{FF2B5EF4-FFF2-40B4-BE49-F238E27FC236}">
                <a16:creationId xmlns:a16="http://schemas.microsoft.com/office/drawing/2014/main" id="{86CC0D5A-2B4E-46E1-869A-889A1CAC8D8F}"/>
              </a:ext>
            </a:extLst>
          </p:cNvPr>
          <p:cNvPicPr>
            <a:picLocks noChangeAspect="1"/>
          </p:cNvPicPr>
          <p:nvPr/>
        </p:nvPicPr>
        <p:blipFill>
          <a:blip r:embed="rId2"/>
          <a:stretch>
            <a:fillRect/>
          </a:stretch>
        </p:blipFill>
        <p:spPr>
          <a:xfrm>
            <a:off x="107503" y="1772816"/>
            <a:ext cx="9063663" cy="3240360"/>
          </a:xfrm>
          <a:prstGeom prst="rect">
            <a:avLst/>
          </a:prstGeom>
        </p:spPr>
      </p:pic>
    </p:spTree>
    <p:extLst>
      <p:ext uri="{BB962C8B-B14F-4D97-AF65-F5344CB8AC3E}">
        <p14:creationId xmlns:p14="http://schemas.microsoft.com/office/powerpoint/2010/main" val="25831783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3"/>
          <p:cNvSpPr txBox="1">
            <a:spLocks noChangeArrowheads="1"/>
          </p:cNvSpPr>
          <p:nvPr/>
        </p:nvSpPr>
        <p:spPr bwMode="auto">
          <a:xfrm>
            <a:off x="323850" y="428625"/>
            <a:ext cx="724878"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ea typeface="宋体" panose="02010600030101010101" pitchFamily="2" charset="-122"/>
              </a:rPr>
              <a:t>例</a:t>
            </a:r>
            <a:r>
              <a:rPr kumimoji="1" lang="en-US" altLang="zh-CN" sz="2800" b="0">
                <a:latin typeface="Times New Roman" panose="02020603050405020304" pitchFamily="18" charset="0"/>
                <a:ea typeface="宋体" panose="02010600030101010101" pitchFamily="2" charset="-122"/>
              </a:rPr>
              <a:t>1</a:t>
            </a:r>
          </a:p>
        </p:txBody>
      </p:sp>
      <p:sp>
        <p:nvSpPr>
          <p:cNvPr id="48216" name="Text Box 88"/>
          <p:cNvSpPr txBox="1">
            <a:spLocks noChangeArrowheads="1"/>
          </p:cNvSpPr>
          <p:nvPr/>
        </p:nvSpPr>
        <p:spPr bwMode="auto">
          <a:xfrm>
            <a:off x="1258888" y="4365625"/>
            <a:ext cx="4392612" cy="5191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latin typeface="Times New Roman" panose="02020603050405020304" pitchFamily="18" charset="0"/>
              </a:rPr>
              <a:t>画出电路的相量模型</a:t>
            </a:r>
          </a:p>
        </p:txBody>
      </p:sp>
      <p:sp>
        <p:nvSpPr>
          <p:cNvPr id="48217" name="AutoShape 89"/>
          <p:cNvSpPr>
            <a:spLocks noChangeArrowheads="1"/>
          </p:cNvSpPr>
          <p:nvPr/>
        </p:nvSpPr>
        <p:spPr bwMode="auto">
          <a:xfrm>
            <a:off x="4140200" y="2708275"/>
            <a:ext cx="669925" cy="144463"/>
          </a:xfrm>
          <a:prstGeom prst="rightArrow">
            <a:avLst>
              <a:gd name="adj1" fmla="val 50000"/>
              <a:gd name="adj2" fmla="val 115934"/>
            </a:avLst>
          </a:prstGeom>
          <a:solidFill>
            <a:srgbClr val="0066FF"/>
          </a:solidFill>
          <a:ln w="25400">
            <a:solidFill>
              <a:srgbClr val="0066FF"/>
            </a:solidFill>
            <a:miter lim="800000"/>
            <a:headEnd/>
            <a:tailEnd type="none" w="sm"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48218" name="Object 90"/>
          <p:cNvGraphicFramePr>
            <a:graphicFrameLocks noChangeAspect="1"/>
          </p:cNvGraphicFramePr>
          <p:nvPr>
            <p:extLst>
              <p:ext uri="{D42A27DB-BD31-4B8C-83A1-F6EECF244321}">
                <p14:modId xmlns:p14="http://schemas.microsoft.com/office/powerpoint/2010/main" val="937570272"/>
              </p:ext>
            </p:extLst>
          </p:nvPr>
        </p:nvGraphicFramePr>
        <p:xfrm>
          <a:off x="1165225" y="5073650"/>
          <a:ext cx="7145338" cy="1133475"/>
        </p:xfrm>
        <a:graphic>
          <a:graphicData uri="http://schemas.openxmlformats.org/presentationml/2006/ole">
            <mc:AlternateContent xmlns:mc="http://schemas.openxmlformats.org/markup-compatibility/2006">
              <mc:Choice xmlns:v="urn:schemas-microsoft-com:vml" Requires="v">
                <p:oleObj spid="_x0000_s185482" name="Equation" r:id="rId3" imgW="3682800" imgH="583920" progId="Equation.DSMT4">
                  <p:embed/>
                </p:oleObj>
              </mc:Choice>
              <mc:Fallback>
                <p:oleObj name="Equation" r:id="rId3" imgW="3682800" imgH="583920" progId="Equation.DSMT4">
                  <p:embed/>
                  <p:pic>
                    <p:nvPicPr>
                      <p:cNvPr id="48218" name="Object 90"/>
                      <p:cNvPicPr>
                        <a:picLocks noChangeAspect="1" noChangeArrowheads="1"/>
                      </p:cNvPicPr>
                      <p:nvPr/>
                    </p:nvPicPr>
                    <p:blipFill>
                      <a:blip r:embed="rId4"/>
                      <a:srcRect/>
                      <a:stretch>
                        <a:fillRect/>
                      </a:stretch>
                    </p:blipFill>
                    <p:spPr bwMode="auto">
                      <a:xfrm>
                        <a:off x="1165225" y="5073650"/>
                        <a:ext cx="7145338" cy="113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8237" name="Group 109"/>
          <p:cNvGrpSpPr>
            <a:grpSpLocks/>
          </p:cNvGrpSpPr>
          <p:nvPr/>
        </p:nvGrpSpPr>
        <p:grpSpPr bwMode="auto">
          <a:xfrm>
            <a:off x="1116013" y="476250"/>
            <a:ext cx="7472363" cy="1023938"/>
            <a:chOff x="703" y="164"/>
            <a:chExt cx="4707" cy="645"/>
          </a:xfrm>
        </p:grpSpPr>
        <p:graphicFrame>
          <p:nvGraphicFramePr>
            <p:cNvPr id="48132" name="Object 4"/>
            <p:cNvGraphicFramePr>
              <a:graphicFrameLocks noChangeAspect="1"/>
            </p:cNvGraphicFramePr>
            <p:nvPr>
              <p:extLst>
                <p:ext uri="{D42A27DB-BD31-4B8C-83A1-F6EECF244321}">
                  <p14:modId xmlns:p14="http://schemas.microsoft.com/office/powerpoint/2010/main" val="167001927"/>
                </p:ext>
              </p:extLst>
            </p:nvPr>
          </p:nvGraphicFramePr>
          <p:xfrm>
            <a:off x="1564" y="202"/>
            <a:ext cx="3634" cy="558"/>
          </p:xfrm>
          <a:graphic>
            <a:graphicData uri="http://schemas.openxmlformats.org/presentationml/2006/ole">
              <mc:AlternateContent xmlns:mc="http://schemas.openxmlformats.org/markup-compatibility/2006">
                <mc:Choice xmlns:v="urn:schemas-microsoft-com:vml" Requires="v">
                  <p:oleObj spid="_x0000_s185483" name="Equation" r:id="rId5" imgW="2971800" imgH="457200" progId="Equation.DSMT4">
                    <p:embed/>
                  </p:oleObj>
                </mc:Choice>
                <mc:Fallback>
                  <p:oleObj name="Equation" r:id="rId5" imgW="2971800" imgH="457200" progId="Equation.DSMT4">
                    <p:embed/>
                    <p:pic>
                      <p:nvPicPr>
                        <p:cNvPr id="48132" name="Object 4"/>
                        <p:cNvPicPr>
                          <a:picLocks noChangeAspect="1" noChangeArrowheads="1"/>
                        </p:cNvPicPr>
                        <p:nvPr/>
                      </p:nvPicPr>
                      <p:blipFill>
                        <a:blip r:embed="rId6"/>
                        <a:srcRect/>
                        <a:stretch>
                          <a:fillRect/>
                        </a:stretch>
                      </p:blipFill>
                      <p:spPr bwMode="auto">
                        <a:xfrm>
                          <a:off x="1564" y="202"/>
                          <a:ext cx="3634" cy="5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133" name="Text Box 5"/>
            <p:cNvSpPr txBox="1">
              <a:spLocks noChangeArrowheads="1"/>
            </p:cNvSpPr>
            <p:nvPr/>
          </p:nvSpPr>
          <p:spPr bwMode="auto">
            <a:xfrm>
              <a:off x="3606" y="482"/>
              <a:ext cx="180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t>求</a:t>
              </a:r>
              <a:r>
                <a:rPr kumimoji="1" lang="en-US" altLang="zh-CN" sz="2800"/>
                <a:t>:</a:t>
              </a:r>
              <a:r>
                <a:rPr kumimoji="1" lang="zh-CN" altLang="en-US" sz="2800"/>
                <a:t>各支路电流。</a:t>
              </a:r>
            </a:p>
          </p:txBody>
        </p:sp>
        <p:sp>
          <p:nvSpPr>
            <p:cNvPr id="48220" name="Text Box 92"/>
            <p:cNvSpPr txBox="1">
              <a:spLocks noChangeArrowheads="1"/>
            </p:cNvSpPr>
            <p:nvPr/>
          </p:nvSpPr>
          <p:spPr bwMode="auto">
            <a:xfrm>
              <a:off x="703" y="164"/>
              <a:ext cx="95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latin typeface="Arial" panose="020B0604020202020204" pitchFamily="34" charset="0"/>
                </a:rPr>
                <a:t>已知：</a:t>
              </a:r>
            </a:p>
          </p:txBody>
        </p:sp>
      </p:grpSp>
      <p:sp>
        <p:nvSpPr>
          <p:cNvPr id="48223" name="Text Box 95"/>
          <p:cNvSpPr txBox="1">
            <a:spLocks noChangeArrowheads="1"/>
          </p:cNvSpPr>
          <p:nvPr/>
        </p:nvSpPr>
        <p:spPr bwMode="auto">
          <a:xfrm>
            <a:off x="468313" y="4365625"/>
            <a:ext cx="541337" cy="519113"/>
          </a:xfrm>
          <a:prstGeom prst="rect">
            <a:avLst/>
          </a:prstGeom>
          <a:solidFill>
            <a:srgbClr val="990033"/>
          </a:solidFill>
          <a:ln>
            <a:noFill/>
          </a:ln>
          <a:effectLst/>
          <a:extLst>
            <a:ext uri="{91240B29-F687-4F45-9708-019B960494DF}">
              <a14:hiddenLine xmlns:a14="http://schemas.microsoft.com/office/drawing/2010/main" w="25400">
                <a:solidFill>
                  <a:srgbClr val="FF00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grpSp>
        <p:nvGrpSpPr>
          <p:cNvPr id="48238" name="Group 110"/>
          <p:cNvGrpSpPr>
            <a:grpSpLocks/>
          </p:cNvGrpSpPr>
          <p:nvPr/>
        </p:nvGrpSpPr>
        <p:grpSpPr bwMode="auto">
          <a:xfrm>
            <a:off x="468313" y="1268413"/>
            <a:ext cx="3455987" cy="2932112"/>
            <a:chOff x="249" y="1856"/>
            <a:chExt cx="2177" cy="1847"/>
          </a:xfrm>
        </p:grpSpPr>
        <p:sp>
          <p:nvSpPr>
            <p:cNvPr id="48239" name="Oval 111"/>
            <p:cNvSpPr>
              <a:spLocks noChangeArrowheads="1"/>
            </p:cNvSpPr>
            <p:nvPr/>
          </p:nvSpPr>
          <p:spPr bwMode="auto">
            <a:xfrm>
              <a:off x="249" y="2886"/>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8240" name="Text Box 112"/>
            <p:cNvSpPr txBox="1">
              <a:spLocks noChangeArrowheads="1"/>
            </p:cNvSpPr>
            <p:nvPr/>
          </p:nvSpPr>
          <p:spPr bwMode="auto">
            <a:xfrm>
              <a:off x="1973" y="2614"/>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a:latin typeface="Times New Roman" panose="02020603050405020304" pitchFamily="18" charset="0"/>
                <a:ea typeface="宋体" panose="02010600030101010101" pitchFamily="2" charset="-122"/>
              </a:endParaRPr>
            </a:p>
          </p:txBody>
        </p:sp>
        <p:sp>
          <p:nvSpPr>
            <p:cNvPr id="48241" name="Text Box 113"/>
            <p:cNvSpPr txBox="1">
              <a:spLocks noChangeArrowheads="1"/>
            </p:cNvSpPr>
            <p:nvPr/>
          </p:nvSpPr>
          <p:spPr bwMode="auto">
            <a:xfrm>
              <a:off x="431" y="2568"/>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48242" name="Text Box 114"/>
            <p:cNvSpPr txBox="1">
              <a:spLocks noChangeArrowheads="1"/>
            </p:cNvSpPr>
            <p:nvPr/>
          </p:nvSpPr>
          <p:spPr bwMode="auto">
            <a:xfrm>
              <a:off x="431" y="3203"/>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grpSp>
          <p:nvGrpSpPr>
            <p:cNvPr id="48243" name="Group 115"/>
            <p:cNvGrpSpPr>
              <a:grpSpLocks/>
            </p:cNvGrpSpPr>
            <p:nvPr/>
          </p:nvGrpSpPr>
          <p:grpSpPr bwMode="auto">
            <a:xfrm rot="-5400000">
              <a:off x="1270" y="2734"/>
              <a:ext cx="221" cy="96"/>
              <a:chOff x="3845" y="3156"/>
              <a:chExt cx="221" cy="96"/>
            </a:xfrm>
          </p:grpSpPr>
          <p:sp>
            <p:nvSpPr>
              <p:cNvPr id="48244" name="Line 116"/>
              <p:cNvSpPr>
                <a:spLocks noChangeShapeType="1"/>
              </p:cNvSpPr>
              <p:nvPr/>
            </p:nvSpPr>
            <p:spPr bwMode="auto">
              <a:xfrm>
                <a:off x="3845" y="3156"/>
                <a:ext cx="221"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48245" name="Line 117"/>
              <p:cNvSpPr>
                <a:spLocks noChangeShapeType="1"/>
              </p:cNvSpPr>
              <p:nvPr/>
            </p:nvSpPr>
            <p:spPr bwMode="auto">
              <a:xfrm flipV="1">
                <a:off x="3845" y="3249"/>
                <a:ext cx="221"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grpSp>
        <p:sp>
          <p:nvSpPr>
            <p:cNvPr id="48246" name="Text Box 118"/>
            <p:cNvSpPr txBox="1">
              <a:spLocks noChangeArrowheads="1"/>
            </p:cNvSpPr>
            <p:nvPr/>
          </p:nvSpPr>
          <p:spPr bwMode="auto">
            <a:xfrm>
              <a:off x="2064" y="3158"/>
              <a:ext cx="241"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L</a:t>
              </a:r>
            </a:p>
          </p:txBody>
        </p:sp>
        <p:sp>
          <p:nvSpPr>
            <p:cNvPr id="48247" name="Line 119"/>
            <p:cNvSpPr>
              <a:spLocks noChangeShapeType="1"/>
            </p:cNvSpPr>
            <p:nvPr/>
          </p:nvSpPr>
          <p:spPr bwMode="auto">
            <a:xfrm>
              <a:off x="842" y="2247"/>
              <a:ext cx="936"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248" name="Line 120"/>
            <p:cNvSpPr>
              <a:spLocks noChangeShapeType="1"/>
            </p:cNvSpPr>
            <p:nvPr/>
          </p:nvSpPr>
          <p:spPr bwMode="auto">
            <a:xfrm>
              <a:off x="843" y="2247"/>
              <a:ext cx="0" cy="56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249" name="Line 121"/>
            <p:cNvSpPr>
              <a:spLocks noChangeShapeType="1"/>
            </p:cNvSpPr>
            <p:nvPr/>
          </p:nvSpPr>
          <p:spPr bwMode="auto">
            <a:xfrm>
              <a:off x="1837" y="2251"/>
              <a:ext cx="0" cy="56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250" name="Line 122"/>
            <p:cNvSpPr>
              <a:spLocks noChangeShapeType="1"/>
            </p:cNvSpPr>
            <p:nvPr/>
          </p:nvSpPr>
          <p:spPr bwMode="auto">
            <a:xfrm>
              <a:off x="1429" y="2795"/>
              <a:ext cx="403"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251" name="Line 123"/>
            <p:cNvSpPr>
              <a:spLocks noChangeShapeType="1"/>
            </p:cNvSpPr>
            <p:nvPr/>
          </p:nvSpPr>
          <p:spPr bwMode="auto">
            <a:xfrm>
              <a:off x="901" y="2247"/>
              <a:ext cx="936"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252" name="Line 124"/>
            <p:cNvSpPr>
              <a:spLocks noChangeShapeType="1"/>
            </p:cNvSpPr>
            <p:nvPr/>
          </p:nvSpPr>
          <p:spPr bwMode="auto">
            <a:xfrm>
              <a:off x="435" y="2479"/>
              <a:ext cx="408" cy="0"/>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253" name="Line 125"/>
            <p:cNvSpPr>
              <a:spLocks noChangeShapeType="1"/>
            </p:cNvSpPr>
            <p:nvPr/>
          </p:nvSpPr>
          <p:spPr bwMode="auto">
            <a:xfrm>
              <a:off x="1837" y="2523"/>
              <a:ext cx="499" cy="0"/>
            </a:xfrm>
            <a:prstGeom prst="line">
              <a:avLst/>
            </a:prstGeom>
            <a:noFill/>
            <a:ln w="28575">
              <a:solidFill>
                <a:srgbClr val="FFCC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254" name="Line 126"/>
            <p:cNvSpPr>
              <a:spLocks noChangeShapeType="1"/>
            </p:cNvSpPr>
            <p:nvPr/>
          </p:nvSpPr>
          <p:spPr bwMode="auto">
            <a:xfrm>
              <a:off x="2324" y="3487"/>
              <a:ext cx="0" cy="18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255" name="Line 127"/>
            <p:cNvSpPr>
              <a:spLocks noChangeShapeType="1"/>
            </p:cNvSpPr>
            <p:nvPr/>
          </p:nvSpPr>
          <p:spPr bwMode="auto">
            <a:xfrm flipH="1">
              <a:off x="435" y="3667"/>
              <a:ext cx="188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256" name="Line 128"/>
            <p:cNvSpPr>
              <a:spLocks noChangeShapeType="1"/>
            </p:cNvSpPr>
            <p:nvPr/>
          </p:nvSpPr>
          <p:spPr bwMode="auto">
            <a:xfrm>
              <a:off x="435" y="2467"/>
              <a:ext cx="0" cy="1236"/>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257" name="Text Box 129"/>
            <p:cNvSpPr txBox="1">
              <a:spLocks noChangeArrowheads="1"/>
            </p:cNvSpPr>
            <p:nvPr/>
          </p:nvSpPr>
          <p:spPr bwMode="auto">
            <a:xfrm>
              <a:off x="476" y="2151"/>
              <a:ext cx="25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i</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48258" name="Text Box 130"/>
            <p:cNvSpPr txBox="1">
              <a:spLocks noChangeArrowheads="1"/>
            </p:cNvSpPr>
            <p:nvPr/>
          </p:nvSpPr>
          <p:spPr bwMode="auto">
            <a:xfrm>
              <a:off x="916" y="1856"/>
              <a:ext cx="25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i</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48259" name="Text Box 131"/>
            <p:cNvSpPr txBox="1">
              <a:spLocks noChangeArrowheads="1"/>
            </p:cNvSpPr>
            <p:nvPr/>
          </p:nvSpPr>
          <p:spPr bwMode="auto">
            <a:xfrm>
              <a:off x="884" y="2387"/>
              <a:ext cx="254"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i</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i="1">
                <a:latin typeface="Times New Roman" panose="02020603050405020304" pitchFamily="18" charset="0"/>
                <a:ea typeface="宋体" panose="02010600030101010101" pitchFamily="2" charset="-122"/>
              </a:endParaRPr>
            </a:p>
          </p:txBody>
        </p:sp>
        <p:sp>
          <p:nvSpPr>
            <p:cNvPr id="48260" name="Text Box 132"/>
            <p:cNvSpPr txBox="1">
              <a:spLocks noChangeArrowheads="1"/>
            </p:cNvSpPr>
            <p:nvPr/>
          </p:nvSpPr>
          <p:spPr bwMode="auto">
            <a:xfrm>
              <a:off x="1251" y="1868"/>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48261" name="Text Box 133"/>
            <p:cNvSpPr txBox="1">
              <a:spLocks noChangeArrowheads="1"/>
            </p:cNvSpPr>
            <p:nvPr/>
          </p:nvSpPr>
          <p:spPr bwMode="auto">
            <a:xfrm>
              <a:off x="1474" y="247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C</a:t>
              </a:r>
            </a:p>
          </p:txBody>
        </p:sp>
        <p:sp>
          <p:nvSpPr>
            <p:cNvPr id="48262" name="Text Box 134"/>
            <p:cNvSpPr txBox="1">
              <a:spLocks noChangeArrowheads="1"/>
            </p:cNvSpPr>
            <p:nvPr/>
          </p:nvSpPr>
          <p:spPr bwMode="auto">
            <a:xfrm>
              <a:off x="657" y="2931"/>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u</a:t>
              </a:r>
            </a:p>
          </p:txBody>
        </p:sp>
        <p:grpSp>
          <p:nvGrpSpPr>
            <p:cNvPr id="48263" name="Group 135"/>
            <p:cNvGrpSpPr>
              <a:grpSpLocks/>
            </p:cNvGrpSpPr>
            <p:nvPr/>
          </p:nvGrpSpPr>
          <p:grpSpPr bwMode="auto">
            <a:xfrm rot="5400000">
              <a:off x="1927" y="3021"/>
              <a:ext cx="454" cy="545"/>
              <a:chOff x="476" y="663"/>
              <a:chExt cx="771" cy="862"/>
            </a:xfrm>
          </p:grpSpPr>
          <p:sp>
            <p:nvSpPr>
              <p:cNvPr id="48264" name="AutoShape 136"/>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8265" name="AutoShape 137"/>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8266" name="AutoShape 138"/>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
          <p:nvSpPr>
            <p:cNvPr id="48267" name="Line 139"/>
            <p:cNvSpPr>
              <a:spLocks noChangeShapeType="1"/>
            </p:cNvSpPr>
            <p:nvPr/>
          </p:nvSpPr>
          <p:spPr bwMode="auto">
            <a:xfrm>
              <a:off x="2336" y="2524"/>
              <a:ext cx="0" cy="589"/>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8268" name="Rectangle 140"/>
            <p:cNvSpPr>
              <a:spLocks noChangeArrowheads="1"/>
            </p:cNvSpPr>
            <p:nvPr/>
          </p:nvSpPr>
          <p:spPr bwMode="auto">
            <a:xfrm>
              <a:off x="2290" y="2614"/>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8269" name="Rectangle 141"/>
            <p:cNvSpPr>
              <a:spLocks noChangeArrowheads="1"/>
            </p:cNvSpPr>
            <p:nvPr/>
          </p:nvSpPr>
          <p:spPr bwMode="auto">
            <a:xfrm>
              <a:off x="1202" y="2205"/>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8270" name="Line 142"/>
            <p:cNvSpPr>
              <a:spLocks noChangeShapeType="1"/>
            </p:cNvSpPr>
            <p:nvPr/>
          </p:nvSpPr>
          <p:spPr bwMode="auto">
            <a:xfrm>
              <a:off x="884" y="2750"/>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8271" name="Line 143"/>
            <p:cNvSpPr>
              <a:spLocks noChangeShapeType="1"/>
            </p:cNvSpPr>
            <p:nvPr/>
          </p:nvSpPr>
          <p:spPr bwMode="auto">
            <a:xfrm>
              <a:off x="476" y="2523"/>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8272" name="Line 144"/>
            <p:cNvSpPr>
              <a:spLocks noChangeShapeType="1"/>
            </p:cNvSpPr>
            <p:nvPr/>
          </p:nvSpPr>
          <p:spPr bwMode="auto">
            <a:xfrm>
              <a:off x="884" y="2296"/>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8273" name="Line 145"/>
            <p:cNvSpPr>
              <a:spLocks noChangeShapeType="1"/>
            </p:cNvSpPr>
            <p:nvPr/>
          </p:nvSpPr>
          <p:spPr bwMode="auto">
            <a:xfrm>
              <a:off x="839" y="2795"/>
              <a:ext cx="49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grpSp>
        <p:nvGrpSpPr>
          <p:cNvPr id="48317" name="Group 189"/>
          <p:cNvGrpSpPr>
            <a:grpSpLocks/>
          </p:cNvGrpSpPr>
          <p:nvPr/>
        </p:nvGrpSpPr>
        <p:grpSpPr bwMode="auto">
          <a:xfrm>
            <a:off x="4859338" y="1412875"/>
            <a:ext cx="4203700" cy="2913063"/>
            <a:chOff x="521" y="2036"/>
            <a:chExt cx="2648" cy="1835"/>
          </a:xfrm>
        </p:grpSpPr>
        <p:grpSp>
          <p:nvGrpSpPr>
            <p:cNvPr id="48318" name="Group 190"/>
            <p:cNvGrpSpPr>
              <a:grpSpLocks/>
            </p:cNvGrpSpPr>
            <p:nvPr/>
          </p:nvGrpSpPr>
          <p:grpSpPr bwMode="auto">
            <a:xfrm>
              <a:off x="1202" y="3067"/>
              <a:ext cx="723" cy="399"/>
              <a:chOff x="3710" y="1720"/>
              <a:chExt cx="723" cy="399"/>
            </a:xfrm>
          </p:grpSpPr>
          <p:sp>
            <p:nvSpPr>
              <p:cNvPr id="48319" name="AutoShape 191"/>
              <p:cNvSpPr>
                <a:spLocks/>
              </p:cNvSpPr>
              <p:nvPr/>
            </p:nvSpPr>
            <p:spPr bwMode="auto">
              <a:xfrm rot="-5400000">
                <a:off x="3994" y="1436"/>
                <a:ext cx="156" cy="723"/>
              </a:xfrm>
              <a:prstGeom prst="leftBrace">
                <a:avLst>
                  <a:gd name="adj1" fmla="val 38622"/>
                  <a:gd name="adj2" fmla="val 50000"/>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pPr algn="ctr"/>
                <a:endParaRPr lang="zh-CN" altLang="zh-CN" sz="2800" b="0">
                  <a:latin typeface="Arial" panose="020B0604020202020204" pitchFamily="34" charset="0"/>
                  <a:ea typeface="仿宋_GB2312" pitchFamily="49" charset="-122"/>
                </a:endParaRPr>
              </a:p>
            </p:txBody>
          </p:sp>
          <p:sp>
            <p:nvSpPr>
              <p:cNvPr id="48320" name="Text Box 192"/>
              <p:cNvSpPr txBox="1">
                <a:spLocks noChangeArrowheads="1"/>
              </p:cNvSpPr>
              <p:nvPr/>
            </p:nvSpPr>
            <p:spPr bwMode="auto">
              <a:xfrm>
                <a:off x="3927" y="1792"/>
                <a:ext cx="31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grpSp>
        <p:grpSp>
          <p:nvGrpSpPr>
            <p:cNvPr id="48321" name="Group 193"/>
            <p:cNvGrpSpPr>
              <a:grpSpLocks/>
            </p:cNvGrpSpPr>
            <p:nvPr/>
          </p:nvGrpSpPr>
          <p:grpSpPr bwMode="auto">
            <a:xfrm>
              <a:off x="2744" y="2840"/>
              <a:ext cx="425" cy="804"/>
              <a:chOff x="5163" y="1524"/>
              <a:chExt cx="425" cy="804"/>
            </a:xfrm>
          </p:grpSpPr>
          <p:sp>
            <p:nvSpPr>
              <p:cNvPr id="48322" name="AutoShape 194"/>
              <p:cNvSpPr>
                <a:spLocks/>
              </p:cNvSpPr>
              <p:nvPr/>
            </p:nvSpPr>
            <p:spPr bwMode="auto">
              <a:xfrm>
                <a:off x="5163" y="1524"/>
                <a:ext cx="129" cy="804"/>
              </a:xfrm>
              <a:prstGeom prst="rightBrace">
                <a:avLst>
                  <a:gd name="adj1" fmla="val 51938"/>
                  <a:gd name="adj2" fmla="val 50000"/>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323" name="Text Box 195"/>
              <p:cNvSpPr txBox="1">
                <a:spLocks noChangeArrowheads="1"/>
              </p:cNvSpPr>
              <p:nvPr/>
            </p:nvSpPr>
            <p:spPr bwMode="auto">
              <a:xfrm>
                <a:off x="5271" y="1709"/>
                <a:ext cx="31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grpSp>
        <p:graphicFrame>
          <p:nvGraphicFramePr>
            <p:cNvPr id="48324" name="Object 196"/>
            <p:cNvGraphicFramePr>
              <a:graphicFrameLocks noChangeAspect="1"/>
            </p:cNvGraphicFramePr>
            <p:nvPr>
              <p:extLst>
                <p:ext uri="{D42A27DB-BD31-4B8C-83A1-F6EECF244321}">
                  <p14:modId xmlns:p14="http://schemas.microsoft.com/office/powerpoint/2010/main" val="1914683687"/>
                </p:ext>
              </p:extLst>
            </p:nvPr>
          </p:nvGraphicFramePr>
          <p:xfrm>
            <a:off x="891" y="3173"/>
            <a:ext cx="201" cy="248"/>
          </p:xfrm>
          <a:graphic>
            <a:graphicData uri="http://schemas.openxmlformats.org/presentationml/2006/ole">
              <mc:AlternateContent xmlns:mc="http://schemas.openxmlformats.org/markup-compatibility/2006">
                <mc:Choice xmlns:v="urn:schemas-microsoft-com:vml" Requires="v">
                  <p:oleObj spid="_x0000_s185484" name="Equation" r:id="rId7" imgW="164880" imgH="203040" progId="Equation.DSMT4">
                    <p:embed/>
                  </p:oleObj>
                </mc:Choice>
                <mc:Fallback>
                  <p:oleObj name="Equation" r:id="rId7" imgW="164880" imgH="203040" progId="Equation.DSMT4">
                    <p:embed/>
                    <p:pic>
                      <p:nvPicPr>
                        <p:cNvPr id="48324" name="Object 196"/>
                        <p:cNvPicPr>
                          <a:picLocks noChangeAspect="1" noChangeArrowheads="1"/>
                        </p:cNvPicPr>
                        <p:nvPr/>
                      </p:nvPicPr>
                      <p:blipFill>
                        <a:blip r:embed="rId8"/>
                        <a:srcRect/>
                        <a:stretch>
                          <a:fillRect/>
                        </a:stretch>
                      </p:blipFill>
                      <p:spPr bwMode="auto">
                        <a:xfrm>
                          <a:off x="891" y="3173"/>
                          <a:ext cx="20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8325" name="Object 197"/>
            <p:cNvGraphicFramePr>
              <a:graphicFrameLocks noChangeAspect="1"/>
            </p:cNvGraphicFramePr>
            <p:nvPr>
              <p:extLst>
                <p:ext uri="{D42A27DB-BD31-4B8C-83A1-F6EECF244321}">
                  <p14:modId xmlns:p14="http://schemas.microsoft.com/office/powerpoint/2010/main" val="3813131530"/>
                </p:ext>
              </p:extLst>
            </p:nvPr>
          </p:nvGraphicFramePr>
          <p:xfrm>
            <a:off x="756" y="2312"/>
            <a:ext cx="189" cy="329"/>
          </p:xfrm>
          <a:graphic>
            <a:graphicData uri="http://schemas.openxmlformats.org/presentationml/2006/ole">
              <mc:AlternateContent xmlns:mc="http://schemas.openxmlformats.org/markup-compatibility/2006">
                <mc:Choice xmlns:v="urn:schemas-microsoft-com:vml" Requires="v">
                  <p:oleObj spid="_x0000_s185485" name="Equation" r:id="rId9" imgW="139680" imgH="241200" progId="Equation.DSMT4">
                    <p:embed/>
                  </p:oleObj>
                </mc:Choice>
                <mc:Fallback>
                  <p:oleObj name="Equation" r:id="rId9" imgW="139680" imgH="241200" progId="Equation.DSMT4">
                    <p:embed/>
                    <p:pic>
                      <p:nvPicPr>
                        <p:cNvPr id="48325" name="Object 197"/>
                        <p:cNvPicPr>
                          <a:picLocks noChangeAspect="1" noChangeArrowheads="1"/>
                        </p:cNvPicPr>
                        <p:nvPr/>
                      </p:nvPicPr>
                      <p:blipFill>
                        <a:blip r:embed="rId10"/>
                        <a:srcRect/>
                        <a:stretch>
                          <a:fillRect/>
                        </a:stretch>
                      </p:blipFill>
                      <p:spPr bwMode="auto">
                        <a:xfrm>
                          <a:off x="756" y="2312"/>
                          <a:ext cx="189"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326" name="Object 198"/>
            <p:cNvGraphicFramePr>
              <a:graphicFrameLocks noChangeAspect="1"/>
            </p:cNvGraphicFramePr>
            <p:nvPr>
              <p:extLst>
                <p:ext uri="{D42A27DB-BD31-4B8C-83A1-F6EECF244321}">
                  <p14:modId xmlns:p14="http://schemas.microsoft.com/office/powerpoint/2010/main" val="1641997574"/>
                </p:ext>
              </p:extLst>
            </p:nvPr>
          </p:nvGraphicFramePr>
          <p:xfrm>
            <a:off x="1164" y="2084"/>
            <a:ext cx="186" cy="300"/>
          </p:xfrm>
          <a:graphic>
            <a:graphicData uri="http://schemas.openxmlformats.org/presentationml/2006/ole">
              <mc:AlternateContent xmlns:mc="http://schemas.openxmlformats.org/markup-compatibility/2006">
                <mc:Choice xmlns:v="urn:schemas-microsoft-com:vml" Requires="v">
                  <p:oleObj spid="_x0000_s185486" name="Equation" r:id="rId11" imgW="152280" imgH="241200" progId="Equation.DSMT4">
                    <p:embed/>
                  </p:oleObj>
                </mc:Choice>
                <mc:Fallback>
                  <p:oleObj name="Equation" r:id="rId11" imgW="152280" imgH="241200" progId="Equation.DSMT4">
                    <p:embed/>
                    <p:pic>
                      <p:nvPicPr>
                        <p:cNvPr id="48326" name="Object 198"/>
                        <p:cNvPicPr>
                          <a:picLocks noChangeAspect="1" noChangeArrowheads="1"/>
                        </p:cNvPicPr>
                        <p:nvPr/>
                      </p:nvPicPr>
                      <p:blipFill>
                        <a:blip r:embed="rId12"/>
                        <a:srcRect/>
                        <a:stretch>
                          <a:fillRect/>
                        </a:stretch>
                      </p:blipFill>
                      <p:spPr bwMode="auto">
                        <a:xfrm>
                          <a:off x="1164" y="2084"/>
                          <a:ext cx="18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327" name="Object 199"/>
            <p:cNvGraphicFramePr>
              <a:graphicFrameLocks noChangeAspect="1"/>
            </p:cNvGraphicFramePr>
            <p:nvPr>
              <p:extLst>
                <p:ext uri="{D42A27DB-BD31-4B8C-83A1-F6EECF244321}">
                  <p14:modId xmlns:p14="http://schemas.microsoft.com/office/powerpoint/2010/main" val="611136045"/>
                </p:ext>
              </p:extLst>
            </p:nvPr>
          </p:nvGraphicFramePr>
          <p:xfrm>
            <a:off x="1165" y="2585"/>
            <a:ext cx="206" cy="328"/>
          </p:xfrm>
          <a:graphic>
            <a:graphicData uri="http://schemas.openxmlformats.org/presentationml/2006/ole">
              <mc:AlternateContent xmlns:mc="http://schemas.openxmlformats.org/markup-compatibility/2006">
                <mc:Choice xmlns:v="urn:schemas-microsoft-com:vml" Requires="v">
                  <p:oleObj spid="_x0000_s185487" name="Equation" r:id="rId13" imgW="152280" imgH="241200" progId="Equation.DSMT4">
                    <p:embed/>
                  </p:oleObj>
                </mc:Choice>
                <mc:Fallback>
                  <p:oleObj name="Equation" r:id="rId13" imgW="152280" imgH="241200" progId="Equation.DSMT4">
                    <p:embed/>
                    <p:pic>
                      <p:nvPicPr>
                        <p:cNvPr id="48327" name="Object 199"/>
                        <p:cNvPicPr>
                          <a:picLocks noChangeAspect="1" noChangeArrowheads="1"/>
                        </p:cNvPicPr>
                        <p:nvPr/>
                      </p:nvPicPr>
                      <p:blipFill>
                        <a:blip r:embed="rId14"/>
                        <a:srcRect/>
                        <a:stretch>
                          <a:fillRect/>
                        </a:stretch>
                      </p:blipFill>
                      <p:spPr bwMode="auto">
                        <a:xfrm>
                          <a:off x="1165" y="2585"/>
                          <a:ext cx="20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328" name="Object 200"/>
            <p:cNvGraphicFramePr>
              <a:graphicFrameLocks noChangeAspect="1"/>
            </p:cNvGraphicFramePr>
            <p:nvPr>
              <p:extLst>
                <p:ext uri="{D42A27DB-BD31-4B8C-83A1-F6EECF244321}">
                  <p14:modId xmlns:p14="http://schemas.microsoft.com/office/powerpoint/2010/main" val="4224229781"/>
                </p:ext>
              </p:extLst>
            </p:nvPr>
          </p:nvGraphicFramePr>
          <p:xfrm>
            <a:off x="1487" y="2468"/>
            <a:ext cx="570" cy="449"/>
          </p:xfrm>
          <a:graphic>
            <a:graphicData uri="http://schemas.openxmlformats.org/presentationml/2006/ole">
              <mc:AlternateContent xmlns:mc="http://schemas.openxmlformats.org/markup-compatibility/2006">
                <mc:Choice xmlns:v="urn:schemas-microsoft-com:vml" Requires="v">
                  <p:oleObj spid="_x0000_s185488" name="Equation" r:id="rId15" imgW="431640" imgH="393480" progId="Equation.DSMT4">
                    <p:embed/>
                  </p:oleObj>
                </mc:Choice>
                <mc:Fallback>
                  <p:oleObj name="Equation" r:id="rId15" imgW="431640" imgH="393480" progId="Equation.DSMT4">
                    <p:embed/>
                    <p:pic>
                      <p:nvPicPr>
                        <p:cNvPr id="48328" name="Object 200"/>
                        <p:cNvPicPr>
                          <a:picLocks noChangeAspect="1" noChangeArrowheads="1"/>
                        </p:cNvPicPr>
                        <p:nvPr/>
                      </p:nvPicPr>
                      <p:blipFill>
                        <a:blip r:embed="rId16"/>
                        <a:srcRect/>
                        <a:stretch>
                          <a:fillRect/>
                        </a:stretch>
                      </p:blipFill>
                      <p:spPr bwMode="auto">
                        <a:xfrm>
                          <a:off x="1487" y="2468"/>
                          <a:ext cx="570" cy="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329" name="Object 201"/>
            <p:cNvGraphicFramePr>
              <a:graphicFrameLocks noChangeAspect="1"/>
            </p:cNvGraphicFramePr>
            <p:nvPr>
              <p:extLst>
                <p:ext uri="{D42A27DB-BD31-4B8C-83A1-F6EECF244321}">
                  <p14:modId xmlns:p14="http://schemas.microsoft.com/office/powerpoint/2010/main" val="301598861"/>
                </p:ext>
              </p:extLst>
            </p:nvPr>
          </p:nvGraphicFramePr>
          <p:xfrm>
            <a:off x="2180" y="3356"/>
            <a:ext cx="416" cy="277"/>
          </p:xfrm>
          <a:graphic>
            <a:graphicData uri="http://schemas.openxmlformats.org/presentationml/2006/ole">
              <mc:AlternateContent xmlns:mc="http://schemas.openxmlformats.org/markup-compatibility/2006">
                <mc:Choice xmlns:v="urn:schemas-microsoft-com:vml" Requires="v">
                  <p:oleObj spid="_x0000_s185489" name="Equation" r:id="rId17" imgW="304560" imgH="203040" progId="Equation.DSMT4">
                    <p:embed/>
                  </p:oleObj>
                </mc:Choice>
                <mc:Fallback>
                  <p:oleObj name="Equation" r:id="rId17" imgW="304560" imgH="203040" progId="Equation.DSMT4">
                    <p:embed/>
                    <p:pic>
                      <p:nvPicPr>
                        <p:cNvPr id="48329" name="Object 201"/>
                        <p:cNvPicPr>
                          <a:picLocks noChangeAspect="1" noChangeArrowheads="1"/>
                        </p:cNvPicPr>
                        <p:nvPr/>
                      </p:nvPicPr>
                      <p:blipFill>
                        <a:blip r:embed="rId18"/>
                        <a:srcRect/>
                        <a:stretch>
                          <a:fillRect/>
                        </a:stretch>
                      </p:blipFill>
                      <p:spPr bwMode="auto">
                        <a:xfrm>
                          <a:off x="2180" y="3356"/>
                          <a:ext cx="416"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330" name="Oval 202"/>
            <p:cNvSpPr>
              <a:spLocks noChangeArrowheads="1"/>
            </p:cNvSpPr>
            <p:nvPr/>
          </p:nvSpPr>
          <p:spPr bwMode="auto">
            <a:xfrm>
              <a:off x="521" y="3054"/>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8331" name="Text Box 203"/>
            <p:cNvSpPr txBox="1">
              <a:spLocks noChangeArrowheads="1"/>
            </p:cNvSpPr>
            <p:nvPr/>
          </p:nvSpPr>
          <p:spPr bwMode="auto">
            <a:xfrm>
              <a:off x="2245" y="278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a:latin typeface="Times New Roman" panose="02020603050405020304" pitchFamily="18" charset="0"/>
                <a:ea typeface="宋体" panose="02010600030101010101" pitchFamily="2" charset="-122"/>
              </a:endParaRPr>
            </a:p>
          </p:txBody>
        </p:sp>
        <p:sp>
          <p:nvSpPr>
            <p:cNvPr id="48332" name="Text Box 204"/>
            <p:cNvSpPr txBox="1">
              <a:spLocks noChangeArrowheads="1"/>
            </p:cNvSpPr>
            <p:nvPr/>
          </p:nvSpPr>
          <p:spPr bwMode="auto">
            <a:xfrm>
              <a:off x="703" y="2736"/>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48333" name="Text Box 205"/>
            <p:cNvSpPr txBox="1">
              <a:spLocks noChangeArrowheads="1"/>
            </p:cNvSpPr>
            <p:nvPr/>
          </p:nvSpPr>
          <p:spPr bwMode="auto">
            <a:xfrm>
              <a:off x="703" y="337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grpSp>
          <p:nvGrpSpPr>
            <p:cNvPr id="48334" name="Group 206"/>
            <p:cNvGrpSpPr>
              <a:grpSpLocks/>
            </p:cNvGrpSpPr>
            <p:nvPr/>
          </p:nvGrpSpPr>
          <p:grpSpPr bwMode="auto">
            <a:xfrm rot="-5400000">
              <a:off x="1542" y="2902"/>
              <a:ext cx="221" cy="96"/>
              <a:chOff x="3845" y="3156"/>
              <a:chExt cx="221" cy="96"/>
            </a:xfrm>
          </p:grpSpPr>
          <p:sp>
            <p:nvSpPr>
              <p:cNvPr id="48335" name="Line 207"/>
              <p:cNvSpPr>
                <a:spLocks noChangeShapeType="1"/>
              </p:cNvSpPr>
              <p:nvPr/>
            </p:nvSpPr>
            <p:spPr bwMode="auto">
              <a:xfrm>
                <a:off x="3845" y="3156"/>
                <a:ext cx="221"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48336" name="Line 208"/>
              <p:cNvSpPr>
                <a:spLocks noChangeShapeType="1"/>
              </p:cNvSpPr>
              <p:nvPr/>
            </p:nvSpPr>
            <p:spPr bwMode="auto">
              <a:xfrm flipV="1">
                <a:off x="3845" y="3249"/>
                <a:ext cx="221"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grpSp>
        <p:sp>
          <p:nvSpPr>
            <p:cNvPr id="48337" name="Line 209"/>
            <p:cNvSpPr>
              <a:spLocks noChangeShapeType="1"/>
            </p:cNvSpPr>
            <p:nvPr/>
          </p:nvSpPr>
          <p:spPr bwMode="auto">
            <a:xfrm>
              <a:off x="1114" y="2415"/>
              <a:ext cx="936"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338" name="Line 210"/>
            <p:cNvSpPr>
              <a:spLocks noChangeShapeType="1"/>
            </p:cNvSpPr>
            <p:nvPr/>
          </p:nvSpPr>
          <p:spPr bwMode="auto">
            <a:xfrm>
              <a:off x="1115" y="2415"/>
              <a:ext cx="0" cy="56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339" name="Line 211"/>
            <p:cNvSpPr>
              <a:spLocks noChangeShapeType="1"/>
            </p:cNvSpPr>
            <p:nvPr/>
          </p:nvSpPr>
          <p:spPr bwMode="auto">
            <a:xfrm>
              <a:off x="2109" y="2419"/>
              <a:ext cx="0" cy="56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340" name="Line 212"/>
            <p:cNvSpPr>
              <a:spLocks noChangeShapeType="1"/>
            </p:cNvSpPr>
            <p:nvPr/>
          </p:nvSpPr>
          <p:spPr bwMode="auto">
            <a:xfrm>
              <a:off x="1701" y="2963"/>
              <a:ext cx="403"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341" name="Line 213"/>
            <p:cNvSpPr>
              <a:spLocks noChangeShapeType="1"/>
            </p:cNvSpPr>
            <p:nvPr/>
          </p:nvSpPr>
          <p:spPr bwMode="auto">
            <a:xfrm>
              <a:off x="1173" y="2415"/>
              <a:ext cx="936"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342" name="Line 214"/>
            <p:cNvSpPr>
              <a:spLocks noChangeShapeType="1"/>
            </p:cNvSpPr>
            <p:nvPr/>
          </p:nvSpPr>
          <p:spPr bwMode="auto">
            <a:xfrm>
              <a:off x="707" y="2647"/>
              <a:ext cx="408" cy="0"/>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343" name="Line 215"/>
            <p:cNvSpPr>
              <a:spLocks noChangeShapeType="1"/>
            </p:cNvSpPr>
            <p:nvPr/>
          </p:nvSpPr>
          <p:spPr bwMode="auto">
            <a:xfrm>
              <a:off x="2109" y="2691"/>
              <a:ext cx="499" cy="0"/>
            </a:xfrm>
            <a:prstGeom prst="line">
              <a:avLst/>
            </a:prstGeom>
            <a:noFill/>
            <a:ln w="28575">
              <a:solidFill>
                <a:srgbClr val="FFCC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344" name="Line 216"/>
            <p:cNvSpPr>
              <a:spLocks noChangeShapeType="1"/>
            </p:cNvSpPr>
            <p:nvPr/>
          </p:nvSpPr>
          <p:spPr bwMode="auto">
            <a:xfrm>
              <a:off x="2596" y="3655"/>
              <a:ext cx="0" cy="18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345" name="Line 217"/>
            <p:cNvSpPr>
              <a:spLocks noChangeShapeType="1"/>
            </p:cNvSpPr>
            <p:nvPr/>
          </p:nvSpPr>
          <p:spPr bwMode="auto">
            <a:xfrm flipH="1">
              <a:off x="707" y="3835"/>
              <a:ext cx="188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346" name="Line 218"/>
            <p:cNvSpPr>
              <a:spLocks noChangeShapeType="1"/>
            </p:cNvSpPr>
            <p:nvPr/>
          </p:nvSpPr>
          <p:spPr bwMode="auto">
            <a:xfrm>
              <a:off x="707" y="2635"/>
              <a:ext cx="0" cy="1236"/>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8347" name="Text Box 219"/>
            <p:cNvSpPr txBox="1">
              <a:spLocks noChangeArrowheads="1"/>
            </p:cNvSpPr>
            <p:nvPr/>
          </p:nvSpPr>
          <p:spPr bwMode="auto">
            <a:xfrm>
              <a:off x="1523" y="2036"/>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grpSp>
          <p:nvGrpSpPr>
            <p:cNvPr id="48348" name="Group 220"/>
            <p:cNvGrpSpPr>
              <a:grpSpLocks/>
            </p:cNvGrpSpPr>
            <p:nvPr/>
          </p:nvGrpSpPr>
          <p:grpSpPr bwMode="auto">
            <a:xfrm rot="5400000">
              <a:off x="2199" y="3189"/>
              <a:ext cx="454" cy="545"/>
              <a:chOff x="476" y="663"/>
              <a:chExt cx="771" cy="862"/>
            </a:xfrm>
          </p:grpSpPr>
          <p:sp>
            <p:nvSpPr>
              <p:cNvPr id="48349" name="AutoShape 221"/>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8350" name="AutoShape 222"/>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8351" name="AutoShape 223"/>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
          <p:nvSpPr>
            <p:cNvPr id="48352" name="Line 224"/>
            <p:cNvSpPr>
              <a:spLocks noChangeShapeType="1"/>
            </p:cNvSpPr>
            <p:nvPr/>
          </p:nvSpPr>
          <p:spPr bwMode="auto">
            <a:xfrm>
              <a:off x="2608" y="2692"/>
              <a:ext cx="0" cy="589"/>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8353" name="Rectangle 225"/>
            <p:cNvSpPr>
              <a:spLocks noChangeArrowheads="1"/>
            </p:cNvSpPr>
            <p:nvPr/>
          </p:nvSpPr>
          <p:spPr bwMode="auto">
            <a:xfrm>
              <a:off x="2562" y="2782"/>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8354" name="Rectangle 226"/>
            <p:cNvSpPr>
              <a:spLocks noChangeArrowheads="1"/>
            </p:cNvSpPr>
            <p:nvPr/>
          </p:nvSpPr>
          <p:spPr bwMode="auto">
            <a:xfrm>
              <a:off x="1474" y="2373"/>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8355" name="Line 227"/>
            <p:cNvSpPr>
              <a:spLocks noChangeShapeType="1"/>
            </p:cNvSpPr>
            <p:nvPr/>
          </p:nvSpPr>
          <p:spPr bwMode="auto">
            <a:xfrm>
              <a:off x="1156" y="2918"/>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8356" name="Line 228"/>
            <p:cNvSpPr>
              <a:spLocks noChangeShapeType="1"/>
            </p:cNvSpPr>
            <p:nvPr/>
          </p:nvSpPr>
          <p:spPr bwMode="auto">
            <a:xfrm>
              <a:off x="748" y="2691"/>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8357" name="Line 229"/>
            <p:cNvSpPr>
              <a:spLocks noChangeShapeType="1"/>
            </p:cNvSpPr>
            <p:nvPr/>
          </p:nvSpPr>
          <p:spPr bwMode="auto">
            <a:xfrm>
              <a:off x="1156" y="2464"/>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8358" name="Line 230"/>
            <p:cNvSpPr>
              <a:spLocks noChangeShapeType="1"/>
            </p:cNvSpPr>
            <p:nvPr/>
          </p:nvSpPr>
          <p:spPr bwMode="auto">
            <a:xfrm>
              <a:off x="1111" y="2963"/>
              <a:ext cx="49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spTree>
    <p:extLst>
      <p:ext uri="{BB962C8B-B14F-4D97-AF65-F5344CB8AC3E}">
        <p14:creationId xmlns:p14="http://schemas.microsoft.com/office/powerpoint/2010/main" val="37979491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8131"/>
                                        </p:tgtEl>
                                        <p:attrNameLst>
                                          <p:attrName>style.visibility</p:attrName>
                                        </p:attrNameLst>
                                      </p:cBhvr>
                                      <p:to>
                                        <p:strVal val="visible"/>
                                      </p:to>
                                    </p:set>
                                    <p:anim calcmode="lin" valueType="num">
                                      <p:cBhvr>
                                        <p:cTn id="7" dur="1000" fill="hold"/>
                                        <p:tgtEl>
                                          <p:spTgt spid="48131"/>
                                        </p:tgtEl>
                                        <p:attrNameLst>
                                          <p:attrName>ppt_w</p:attrName>
                                        </p:attrNameLst>
                                      </p:cBhvr>
                                      <p:tavLst>
                                        <p:tav tm="0">
                                          <p:val>
                                            <p:fltVal val="0"/>
                                          </p:val>
                                        </p:tav>
                                        <p:tav tm="100000">
                                          <p:val>
                                            <p:strVal val="#ppt_w"/>
                                          </p:val>
                                        </p:tav>
                                      </p:tavLst>
                                    </p:anim>
                                    <p:anim calcmode="lin" valueType="num">
                                      <p:cBhvr>
                                        <p:cTn id="8" dur="1000" fill="hold"/>
                                        <p:tgtEl>
                                          <p:spTgt spid="48131"/>
                                        </p:tgtEl>
                                        <p:attrNameLst>
                                          <p:attrName>ppt_h</p:attrName>
                                        </p:attrNameLst>
                                      </p:cBhvr>
                                      <p:tavLst>
                                        <p:tav tm="0">
                                          <p:val>
                                            <p:fltVal val="0"/>
                                          </p:val>
                                        </p:tav>
                                        <p:tav tm="100000">
                                          <p:val>
                                            <p:strVal val="#ppt_h"/>
                                          </p:val>
                                        </p:tav>
                                      </p:tavLst>
                                    </p:anim>
                                    <p:anim calcmode="lin" valueType="num">
                                      <p:cBhvr>
                                        <p:cTn id="9" dur="1000" fill="hold"/>
                                        <p:tgtEl>
                                          <p:spTgt spid="4813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8131"/>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48238"/>
                                        </p:tgtEl>
                                        <p:attrNameLst>
                                          <p:attrName>style.visibility</p:attrName>
                                        </p:attrNameLst>
                                      </p:cBhvr>
                                      <p:to>
                                        <p:strVal val="visible"/>
                                      </p:to>
                                    </p:set>
                                    <p:animEffect transition="in" filter="blinds(horizontal)">
                                      <p:cBhvr>
                                        <p:cTn id="14" dur="500"/>
                                        <p:tgtEl>
                                          <p:spTgt spid="48238"/>
                                        </p:tgtEl>
                                      </p:cBhvr>
                                    </p:animEffect>
                                  </p:childTnLst>
                                </p:cTn>
                              </p:par>
                            </p:childTnLst>
                          </p:cTn>
                        </p:par>
                        <p:par>
                          <p:cTn id="15" fill="hold" nodeType="afterGroup">
                            <p:stCondLst>
                              <p:cond delay="1500"/>
                            </p:stCondLst>
                            <p:childTnLst>
                              <p:par>
                                <p:cTn id="16" presetID="3" presetClass="entr" presetSubtype="10" fill="hold" nodeType="afterEffect">
                                  <p:stCondLst>
                                    <p:cond delay="0"/>
                                  </p:stCondLst>
                                  <p:childTnLst>
                                    <p:set>
                                      <p:cBhvr>
                                        <p:cTn id="17" dur="1" fill="hold">
                                          <p:stCondLst>
                                            <p:cond delay="0"/>
                                          </p:stCondLst>
                                        </p:cTn>
                                        <p:tgtEl>
                                          <p:spTgt spid="48237"/>
                                        </p:tgtEl>
                                        <p:attrNameLst>
                                          <p:attrName>style.visibility</p:attrName>
                                        </p:attrNameLst>
                                      </p:cBhvr>
                                      <p:to>
                                        <p:strVal val="visible"/>
                                      </p:to>
                                    </p:set>
                                    <p:animEffect transition="in" filter="blinds(horizontal)">
                                      <p:cBhvr>
                                        <p:cTn id="18" dur="500"/>
                                        <p:tgtEl>
                                          <p:spTgt spid="4823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48223"/>
                                        </p:tgtEl>
                                        <p:attrNameLst>
                                          <p:attrName>style.visibility</p:attrName>
                                        </p:attrNameLst>
                                      </p:cBhvr>
                                      <p:to>
                                        <p:strVal val="visible"/>
                                      </p:to>
                                    </p:set>
                                    <p:anim calcmode="lin" valueType="num">
                                      <p:cBhvr>
                                        <p:cTn id="23" dur="1000" fill="hold"/>
                                        <p:tgtEl>
                                          <p:spTgt spid="48223"/>
                                        </p:tgtEl>
                                        <p:attrNameLst>
                                          <p:attrName>ppt_w</p:attrName>
                                        </p:attrNameLst>
                                      </p:cBhvr>
                                      <p:tavLst>
                                        <p:tav tm="0">
                                          <p:val>
                                            <p:fltVal val="0"/>
                                          </p:val>
                                        </p:tav>
                                        <p:tav tm="100000">
                                          <p:val>
                                            <p:strVal val="#ppt_w"/>
                                          </p:val>
                                        </p:tav>
                                      </p:tavLst>
                                    </p:anim>
                                    <p:anim calcmode="lin" valueType="num">
                                      <p:cBhvr>
                                        <p:cTn id="24" dur="1000" fill="hold"/>
                                        <p:tgtEl>
                                          <p:spTgt spid="48223"/>
                                        </p:tgtEl>
                                        <p:attrNameLst>
                                          <p:attrName>ppt_h</p:attrName>
                                        </p:attrNameLst>
                                      </p:cBhvr>
                                      <p:tavLst>
                                        <p:tav tm="0">
                                          <p:val>
                                            <p:fltVal val="0"/>
                                          </p:val>
                                        </p:tav>
                                        <p:tav tm="100000">
                                          <p:val>
                                            <p:strVal val="#ppt_h"/>
                                          </p:val>
                                        </p:tav>
                                      </p:tavLst>
                                    </p:anim>
                                    <p:anim calcmode="lin" valueType="num">
                                      <p:cBhvr>
                                        <p:cTn id="25" dur="1000" fill="hold"/>
                                        <p:tgtEl>
                                          <p:spTgt spid="48223"/>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48223"/>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55" presetClass="entr" presetSubtype="0" fill="hold" grpId="0" nodeType="clickEffect">
                                  <p:stCondLst>
                                    <p:cond delay="0"/>
                                  </p:stCondLst>
                                  <p:childTnLst>
                                    <p:set>
                                      <p:cBhvr>
                                        <p:cTn id="30" dur="1" fill="hold">
                                          <p:stCondLst>
                                            <p:cond delay="0"/>
                                          </p:stCondLst>
                                        </p:cTn>
                                        <p:tgtEl>
                                          <p:spTgt spid="48216"/>
                                        </p:tgtEl>
                                        <p:attrNameLst>
                                          <p:attrName>style.visibility</p:attrName>
                                        </p:attrNameLst>
                                      </p:cBhvr>
                                      <p:to>
                                        <p:strVal val="visible"/>
                                      </p:to>
                                    </p:set>
                                    <p:anim calcmode="lin" valueType="num">
                                      <p:cBhvr>
                                        <p:cTn id="31" dur="1000" fill="hold"/>
                                        <p:tgtEl>
                                          <p:spTgt spid="48216"/>
                                        </p:tgtEl>
                                        <p:attrNameLst>
                                          <p:attrName>ppt_w</p:attrName>
                                        </p:attrNameLst>
                                      </p:cBhvr>
                                      <p:tavLst>
                                        <p:tav tm="0">
                                          <p:val>
                                            <p:strVal val="#ppt_w*0.70"/>
                                          </p:val>
                                        </p:tav>
                                        <p:tav tm="100000">
                                          <p:val>
                                            <p:strVal val="#ppt_w"/>
                                          </p:val>
                                        </p:tav>
                                      </p:tavLst>
                                    </p:anim>
                                    <p:anim calcmode="lin" valueType="num">
                                      <p:cBhvr>
                                        <p:cTn id="32" dur="1000" fill="hold"/>
                                        <p:tgtEl>
                                          <p:spTgt spid="48216"/>
                                        </p:tgtEl>
                                        <p:attrNameLst>
                                          <p:attrName>ppt_h</p:attrName>
                                        </p:attrNameLst>
                                      </p:cBhvr>
                                      <p:tavLst>
                                        <p:tav tm="0">
                                          <p:val>
                                            <p:strVal val="#ppt_h"/>
                                          </p:val>
                                        </p:tav>
                                        <p:tav tm="100000">
                                          <p:val>
                                            <p:strVal val="#ppt_h"/>
                                          </p:val>
                                        </p:tav>
                                      </p:tavLst>
                                    </p:anim>
                                    <p:animEffect transition="in" filter="fade">
                                      <p:cBhvr>
                                        <p:cTn id="33" dur="1000"/>
                                        <p:tgtEl>
                                          <p:spTgt spid="48216"/>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2" presetClass="entr" presetSubtype="8" fill="hold" nodeType="clickEffect">
                                  <p:stCondLst>
                                    <p:cond delay="0"/>
                                  </p:stCondLst>
                                  <p:childTnLst>
                                    <p:set>
                                      <p:cBhvr>
                                        <p:cTn id="37" dur="1" fill="hold">
                                          <p:stCondLst>
                                            <p:cond delay="0"/>
                                          </p:stCondLst>
                                        </p:cTn>
                                        <p:tgtEl>
                                          <p:spTgt spid="48217"/>
                                        </p:tgtEl>
                                        <p:attrNameLst>
                                          <p:attrName>style.visibility</p:attrName>
                                        </p:attrNameLst>
                                      </p:cBhvr>
                                      <p:to>
                                        <p:strVal val="visible"/>
                                      </p:to>
                                    </p:set>
                                    <p:animEffect transition="in" filter="slide(fromLeft)">
                                      <p:cBhvr>
                                        <p:cTn id="38" dur="500"/>
                                        <p:tgtEl>
                                          <p:spTgt spid="48217"/>
                                        </p:tgtEl>
                                      </p:cBhvr>
                                    </p:animEffect>
                                  </p:childTnLst>
                                </p:cTn>
                              </p:par>
                            </p:childTnLst>
                          </p:cTn>
                        </p:par>
                        <p:par>
                          <p:cTn id="39" fill="hold" nodeType="afterGroup">
                            <p:stCondLst>
                              <p:cond delay="500"/>
                            </p:stCondLst>
                            <p:childTnLst>
                              <p:par>
                                <p:cTn id="40" presetID="3" presetClass="entr" presetSubtype="10" fill="hold" nodeType="afterEffect">
                                  <p:stCondLst>
                                    <p:cond delay="0"/>
                                  </p:stCondLst>
                                  <p:childTnLst>
                                    <p:set>
                                      <p:cBhvr>
                                        <p:cTn id="41" dur="1" fill="hold">
                                          <p:stCondLst>
                                            <p:cond delay="0"/>
                                          </p:stCondLst>
                                        </p:cTn>
                                        <p:tgtEl>
                                          <p:spTgt spid="48317"/>
                                        </p:tgtEl>
                                        <p:attrNameLst>
                                          <p:attrName>style.visibility</p:attrName>
                                        </p:attrNameLst>
                                      </p:cBhvr>
                                      <p:to>
                                        <p:strVal val="visible"/>
                                      </p:to>
                                    </p:set>
                                    <p:animEffect transition="in" filter="blinds(horizontal)">
                                      <p:cBhvr>
                                        <p:cTn id="42" dur="500"/>
                                        <p:tgtEl>
                                          <p:spTgt spid="4831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2" presetClass="entr" presetSubtype="4" fill="hold" nodeType="clickEffect">
                                  <p:stCondLst>
                                    <p:cond delay="0"/>
                                  </p:stCondLst>
                                  <p:childTnLst>
                                    <p:set>
                                      <p:cBhvr>
                                        <p:cTn id="46" dur="1" fill="hold">
                                          <p:stCondLst>
                                            <p:cond delay="0"/>
                                          </p:stCondLst>
                                        </p:cTn>
                                        <p:tgtEl>
                                          <p:spTgt spid="48218"/>
                                        </p:tgtEl>
                                        <p:attrNameLst>
                                          <p:attrName>style.visibility</p:attrName>
                                        </p:attrNameLst>
                                      </p:cBhvr>
                                      <p:to>
                                        <p:strVal val="visible"/>
                                      </p:to>
                                    </p:set>
                                    <p:animEffect transition="in" filter="slide(fromBottom)">
                                      <p:cBhvr>
                                        <p:cTn id="47" dur="2000"/>
                                        <p:tgtEl>
                                          <p:spTgt spid="48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p:bldP spid="48216" grpId="0"/>
      <p:bldP spid="4822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p:cNvGraphicFramePr>
            <a:graphicFrameLocks noChangeAspect="1"/>
          </p:cNvGraphicFramePr>
          <p:nvPr>
            <p:extLst>
              <p:ext uri="{D42A27DB-BD31-4B8C-83A1-F6EECF244321}">
                <p14:modId xmlns:p14="http://schemas.microsoft.com/office/powerpoint/2010/main" val="363208215"/>
              </p:ext>
            </p:extLst>
          </p:nvPr>
        </p:nvGraphicFramePr>
        <p:xfrm>
          <a:off x="1306513" y="1211262"/>
          <a:ext cx="3803650" cy="492125"/>
        </p:xfrm>
        <a:graphic>
          <a:graphicData uri="http://schemas.openxmlformats.org/presentationml/2006/ole">
            <mc:AlternateContent xmlns:mc="http://schemas.openxmlformats.org/markup-compatibility/2006">
              <mc:Choice xmlns:v="urn:schemas-microsoft-com:vml" Requires="v">
                <p:oleObj spid="_x0000_s174363" name="Equation" r:id="rId3" imgW="1752480" imgH="228600" progId="Equation.DSMT4">
                  <p:embed/>
                </p:oleObj>
              </mc:Choice>
              <mc:Fallback>
                <p:oleObj name="Equation" r:id="rId3" imgW="1752480" imgH="228600" progId="Equation.DSMT4">
                  <p:embed/>
                  <p:pic>
                    <p:nvPicPr>
                      <p:cNvPr id="47106" name="Object 2"/>
                      <p:cNvPicPr>
                        <a:picLocks noChangeAspect="1" noChangeArrowheads="1"/>
                      </p:cNvPicPr>
                      <p:nvPr/>
                    </p:nvPicPr>
                    <p:blipFill>
                      <a:blip r:embed="rId4"/>
                      <a:srcRect/>
                      <a:stretch>
                        <a:fillRect/>
                      </a:stretch>
                    </p:blipFill>
                    <p:spPr bwMode="auto">
                      <a:xfrm>
                        <a:off x="1306513" y="1211262"/>
                        <a:ext cx="380365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07" name="Object 3"/>
          <p:cNvGraphicFramePr>
            <a:graphicFrameLocks noChangeAspect="1"/>
          </p:cNvGraphicFramePr>
          <p:nvPr>
            <p:extLst>
              <p:ext uri="{D42A27DB-BD31-4B8C-83A1-F6EECF244321}">
                <p14:modId xmlns:p14="http://schemas.microsoft.com/office/powerpoint/2010/main" val="3099304043"/>
              </p:ext>
            </p:extLst>
          </p:nvPr>
        </p:nvGraphicFramePr>
        <p:xfrm>
          <a:off x="1357485" y="1945011"/>
          <a:ext cx="5981700" cy="1031875"/>
        </p:xfrm>
        <a:graphic>
          <a:graphicData uri="http://schemas.openxmlformats.org/presentationml/2006/ole">
            <mc:AlternateContent xmlns:mc="http://schemas.openxmlformats.org/markup-compatibility/2006">
              <mc:Choice xmlns:v="urn:schemas-microsoft-com:vml" Requires="v">
                <p:oleObj spid="_x0000_s174364" name="Equation" r:id="rId5" imgW="2654280" imgH="457200" progId="Equation.DSMT4">
                  <p:embed/>
                </p:oleObj>
              </mc:Choice>
              <mc:Fallback>
                <p:oleObj name="Equation" r:id="rId5" imgW="2654280" imgH="457200" progId="Equation.DSMT4">
                  <p:embed/>
                  <p:pic>
                    <p:nvPicPr>
                      <p:cNvPr id="47107" name="Object 3"/>
                      <p:cNvPicPr>
                        <a:picLocks noChangeAspect="1" noChangeArrowheads="1"/>
                      </p:cNvPicPr>
                      <p:nvPr/>
                    </p:nvPicPr>
                    <p:blipFill>
                      <a:blip r:embed="rId6"/>
                      <a:srcRect/>
                      <a:stretch>
                        <a:fillRect/>
                      </a:stretch>
                    </p:blipFill>
                    <p:spPr bwMode="auto">
                      <a:xfrm>
                        <a:off x="1357485" y="1945011"/>
                        <a:ext cx="5981700" cy="1031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7168" name="Object 64"/>
          <p:cNvGraphicFramePr>
            <a:graphicFrameLocks noChangeAspect="1"/>
          </p:cNvGraphicFramePr>
          <p:nvPr>
            <p:extLst>
              <p:ext uri="{D42A27DB-BD31-4B8C-83A1-F6EECF244321}">
                <p14:modId xmlns:p14="http://schemas.microsoft.com/office/powerpoint/2010/main" val="280480735"/>
              </p:ext>
            </p:extLst>
          </p:nvPr>
        </p:nvGraphicFramePr>
        <p:xfrm>
          <a:off x="1349375" y="488950"/>
          <a:ext cx="5508625" cy="517525"/>
        </p:xfrm>
        <a:graphic>
          <a:graphicData uri="http://schemas.openxmlformats.org/presentationml/2006/ole">
            <mc:AlternateContent xmlns:mc="http://schemas.openxmlformats.org/markup-compatibility/2006">
              <mc:Choice xmlns:v="urn:schemas-microsoft-com:vml" Requires="v">
                <p:oleObj spid="_x0000_s174365" name="Equation" r:id="rId7" imgW="2565360" imgH="241200" progId="Equation.DSMT4">
                  <p:embed/>
                </p:oleObj>
              </mc:Choice>
              <mc:Fallback>
                <p:oleObj name="Equation" r:id="rId7" imgW="2565360" imgH="241200" progId="Equation.DSMT4">
                  <p:embed/>
                  <p:pic>
                    <p:nvPicPr>
                      <p:cNvPr id="47168" name="Object 64"/>
                      <p:cNvPicPr>
                        <a:picLocks noChangeAspect="1" noChangeArrowheads="1"/>
                      </p:cNvPicPr>
                      <p:nvPr/>
                    </p:nvPicPr>
                    <p:blipFill>
                      <a:blip r:embed="rId8"/>
                      <a:srcRect/>
                      <a:stretch>
                        <a:fillRect/>
                      </a:stretch>
                    </p:blipFill>
                    <p:spPr bwMode="auto">
                      <a:xfrm>
                        <a:off x="1349375" y="488950"/>
                        <a:ext cx="550862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 name="Group 189"/>
          <p:cNvGrpSpPr>
            <a:grpSpLocks/>
          </p:cNvGrpSpPr>
          <p:nvPr/>
        </p:nvGrpSpPr>
        <p:grpSpPr bwMode="auto">
          <a:xfrm>
            <a:off x="2146300" y="3068960"/>
            <a:ext cx="4203700" cy="2913063"/>
            <a:chOff x="521" y="2036"/>
            <a:chExt cx="2648" cy="1835"/>
          </a:xfrm>
        </p:grpSpPr>
        <p:grpSp>
          <p:nvGrpSpPr>
            <p:cNvPr id="57" name="Group 190"/>
            <p:cNvGrpSpPr>
              <a:grpSpLocks/>
            </p:cNvGrpSpPr>
            <p:nvPr/>
          </p:nvGrpSpPr>
          <p:grpSpPr bwMode="auto">
            <a:xfrm>
              <a:off x="1202" y="3067"/>
              <a:ext cx="723" cy="399"/>
              <a:chOff x="3710" y="1720"/>
              <a:chExt cx="723" cy="399"/>
            </a:xfrm>
          </p:grpSpPr>
          <p:sp>
            <p:nvSpPr>
              <p:cNvPr id="96" name="AutoShape 191"/>
              <p:cNvSpPr>
                <a:spLocks/>
              </p:cNvSpPr>
              <p:nvPr/>
            </p:nvSpPr>
            <p:spPr bwMode="auto">
              <a:xfrm rot="-5400000">
                <a:off x="3994" y="1436"/>
                <a:ext cx="156" cy="723"/>
              </a:xfrm>
              <a:prstGeom prst="leftBrace">
                <a:avLst>
                  <a:gd name="adj1" fmla="val 38622"/>
                  <a:gd name="adj2" fmla="val 50000"/>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pPr algn="ctr"/>
                <a:endParaRPr lang="zh-CN" altLang="zh-CN" sz="2800" b="0">
                  <a:latin typeface="Arial" panose="020B0604020202020204" pitchFamily="34" charset="0"/>
                  <a:ea typeface="仿宋_GB2312" pitchFamily="49" charset="-122"/>
                </a:endParaRPr>
              </a:p>
            </p:txBody>
          </p:sp>
          <p:sp>
            <p:nvSpPr>
              <p:cNvPr id="97" name="Text Box 192"/>
              <p:cNvSpPr txBox="1">
                <a:spLocks noChangeArrowheads="1"/>
              </p:cNvSpPr>
              <p:nvPr/>
            </p:nvSpPr>
            <p:spPr bwMode="auto">
              <a:xfrm>
                <a:off x="3927" y="1792"/>
                <a:ext cx="31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grpSp>
        <p:grpSp>
          <p:nvGrpSpPr>
            <p:cNvPr id="58" name="Group 193"/>
            <p:cNvGrpSpPr>
              <a:grpSpLocks/>
            </p:cNvGrpSpPr>
            <p:nvPr/>
          </p:nvGrpSpPr>
          <p:grpSpPr bwMode="auto">
            <a:xfrm>
              <a:off x="2744" y="2840"/>
              <a:ext cx="425" cy="804"/>
              <a:chOff x="5163" y="1524"/>
              <a:chExt cx="425" cy="804"/>
            </a:xfrm>
          </p:grpSpPr>
          <p:sp>
            <p:nvSpPr>
              <p:cNvPr id="94" name="AutoShape 194"/>
              <p:cNvSpPr>
                <a:spLocks/>
              </p:cNvSpPr>
              <p:nvPr/>
            </p:nvSpPr>
            <p:spPr bwMode="auto">
              <a:xfrm>
                <a:off x="5163" y="1524"/>
                <a:ext cx="129" cy="804"/>
              </a:xfrm>
              <a:prstGeom prst="rightBrace">
                <a:avLst>
                  <a:gd name="adj1" fmla="val 51938"/>
                  <a:gd name="adj2" fmla="val 50000"/>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95" name="Text Box 195"/>
              <p:cNvSpPr txBox="1">
                <a:spLocks noChangeArrowheads="1"/>
              </p:cNvSpPr>
              <p:nvPr/>
            </p:nvSpPr>
            <p:spPr bwMode="auto">
              <a:xfrm>
                <a:off x="5271" y="1709"/>
                <a:ext cx="31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grpSp>
        <p:graphicFrame>
          <p:nvGraphicFramePr>
            <p:cNvPr id="59" name="Object 196"/>
            <p:cNvGraphicFramePr>
              <a:graphicFrameLocks noChangeAspect="1"/>
            </p:cNvGraphicFramePr>
            <p:nvPr>
              <p:extLst>
                <p:ext uri="{D42A27DB-BD31-4B8C-83A1-F6EECF244321}">
                  <p14:modId xmlns:p14="http://schemas.microsoft.com/office/powerpoint/2010/main" val="3764436376"/>
                </p:ext>
              </p:extLst>
            </p:nvPr>
          </p:nvGraphicFramePr>
          <p:xfrm>
            <a:off x="891" y="3173"/>
            <a:ext cx="201" cy="248"/>
          </p:xfrm>
          <a:graphic>
            <a:graphicData uri="http://schemas.openxmlformats.org/presentationml/2006/ole">
              <mc:AlternateContent xmlns:mc="http://schemas.openxmlformats.org/markup-compatibility/2006">
                <mc:Choice xmlns:v="urn:schemas-microsoft-com:vml" Requires="v">
                  <p:oleObj spid="_x0000_s174366" name="Equation" r:id="rId9" imgW="164880" imgH="203040" progId="Equation.DSMT4">
                    <p:embed/>
                  </p:oleObj>
                </mc:Choice>
                <mc:Fallback>
                  <p:oleObj name="Equation" r:id="rId9" imgW="164880" imgH="203040" progId="Equation.DSMT4">
                    <p:embed/>
                    <p:pic>
                      <p:nvPicPr>
                        <p:cNvPr id="48324" name="Object 196"/>
                        <p:cNvPicPr>
                          <a:picLocks noChangeAspect="1" noChangeArrowheads="1"/>
                        </p:cNvPicPr>
                        <p:nvPr/>
                      </p:nvPicPr>
                      <p:blipFill>
                        <a:blip r:embed="rId10"/>
                        <a:srcRect/>
                        <a:stretch>
                          <a:fillRect/>
                        </a:stretch>
                      </p:blipFill>
                      <p:spPr bwMode="auto">
                        <a:xfrm>
                          <a:off x="891" y="3173"/>
                          <a:ext cx="20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 name="Object 197"/>
            <p:cNvGraphicFramePr>
              <a:graphicFrameLocks noChangeAspect="1"/>
            </p:cNvGraphicFramePr>
            <p:nvPr>
              <p:extLst>
                <p:ext uri="{D42A27DB-BD31-4B8C-83A1-F6EECF244321}">
                  <p14:modId xmlns:p14="http://schemas.microsoft.com/office/powerpoint/2010/main" val="4178788396"/>
                </p:ext>
              </p:extLst>
            </p:nvPr>
          </p:nvGraphicFramePr>
          <p:xfrm>
            <a:off x="756" y="2312"/>
            <a:ext cx="189" cy="329"/>
          </p:xfrm>
          <a:graphic>
            <a:graphicData uri="http://schemas.openxmlformats.org/presentationml/2006/ole">
              <mc:AlternateContent xmlns:mc="http://schemas.openxmlformats.org/markup-compatibility/2006">
                <mc:Choice xmlns:v="urn:schemas-microsoft-com:vml" Requires="v">
                  <p:oleObj spid="_x0000_s174367" name="Equation" r:id="rId11" imgW="139680" imgH="241200" progId="Equation.DSMT4">
                    <p:embed/>
                  </p:oleObj>
                </mc:Choice>
                <mc:Fallback>
                  <p:oleObj name="Equation" r:id="rId11" imgW="139680" imgH="241200" progId="Equation.DSMT4">
                    <p:embed/>
                    <p:pic>
                      <p:nvPicPr>
                        <p:cNvPr id="48325" name="Object 197"/>
                        <p:cNvPicPr>
                          <a:picLocks noChangeAspect="1" noChangeArrowheads="1"/>
                        </p:cNvPicPr>
                        <p:nvPr/>
                      </p:nvPicPr>
                      <p:blipFill>
                        <a:blip r:embed="rId12"/>
                        <a:srcRect/>
                        <a:stretch>
                          <a:fillRect/>
                        </a:stretch>
                      </p:blipFill>
                      <p:spPr bwMode="auto">
                        <a:xfrm>
                          <a:off x="756" y="2312"/>
                          <a:ext cx="189"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198"/>
            <p:cNvGraphicFramePr>
              <a:graphicFrameLocks noChangeAspect="1"/>
            </p:cNvGraphicFramePr>
            <p:nvPr>
              <p:extLst>
                <p:ext uri="{D42A27DB-BD31-4B8C-83A1-F6EECF244321}">
                  <p14:modId xmlns:p14="http://schemas.microsoft.com/office/powerpoint/2010/main" val="3596259803"/>
                </p:ext>
              </p:extLst>
            </p:nvPr>
          </p:nvGraphicFramePr>
          <p:xfrm>
            <a:off x="1164" y="2084"/>
            <a:ext cx="186" cy="300"/>
          </p:xfrm>
          <a:graphic>
            <a:graphicData uri="http://schemas.openxmlformats.org/presentationml/2006/ole">
              <mc:AlternateContent xmlns:mc="http://schemas.openxmlformats.org/markup-compatibility/2006">
                <mc:Choice xmlns:v="urn:schemas-microsoft-com:vml" Requires="v">
                  <p:oleObj spid="_x0000_s174368" name="Equation" r:id="rId13" imgW="152280" imgH="241200" progId="Equation.DSMT4">
                    <p:embed/>
                  </p:oleObj>
                </mc:Choice>
                <mc:Fallback>
                  <p:oleObj name="Equation" r:id="rId13" imgW="152280" imgH="241200" progId="Equation.DSMT4">
                    <p:embed/>
                    <p:pic>
                      <p:nvPicPr>
                        <p:cNvPr id="48326" name="Object 198"/>
                        <p:cNvPicPr>
                          <a:picLocks noChangeAspect="1" noChangeArrowheads="1"/>
                        </p:cNvPicPr>
                        <p:nvPr/>
                      </p:nvPicPr>
                      <p:blipFill>
                        <a:blip r:embed="rId14"/>
                        <a:srcRect/>
                        <a:stretch>
                          <a:fillRect/>
                        </a:stretch>
                      </p:blipFill>
                      <p:spPr bwMode="auto">
                        <a:xfrm>
                          <a:off x="1164" y="2084"/>
                          <a:ext cx="18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199"/>
            <p:cNvGraphicFramePr>
              <a:graphicFrameLocks noChangeAspect="1"/>
            </p:cNvGraphicFramePr>
            <p:nvPr>
              <p:extLst>
                <p:ext uri="{D42A27DB-BD31-4B8C-83A1-F6EECF244321}">
                  <p14:modId xmlns:p14="http://schemas.microsoft.com/office/powerpoint/2010/main" val="4261578998"/>
                </p:ext>
              </p:extLst>
            </p:nvPr>
          </p:nvGraphicFramePr>
          <p:xfrm>
            <a:off x="1165" y="2585"/>
            <a:ext cx="206" cy="328"/>
          </p:xfrm>
          <a:graphic>
            <a:graphicData uri="http://schemas.openxmlformats.org/presentationml/2006/ole">
              <mc:AlternateContent xmlns:mc="http://schemas.openxmlformats.org/markup-compatibility/2006">
                <mc:Choice xmlns:v="urn:schemas-microsoft-com:vml" Requires="v">
                  <p:oleObj spid="_x0000_s174369" name="Equation" r:id="rId15" imgW="152280" imgH="241200" progId="Equation.DSMT4">
                    <p:embed/>
                  </p:oleObj>
                </mc:Choice>
                <mc:Fallback>
                  <p:oleObj name="Equation" r:id="rId15" imgW="152280" imgH="241200" progId="Equation.DSMT4">
                    <p:embed/>
                    <p:pic>
                      <p:nvPicPr>
                        <p:cNvPr id="48327" name="Object 199"/>
                        <p:cNvPicPr>
                          <a:picLocks noChangeAspect="1" noChangeArrowheads="1"/>
                        </p:cNvPicPr>
                        <p:nvPr/>
                      </p:nvPicPr>
                      <p:blipFill>
                        <a:blip r:embed="rId16"/>
                        <a:srcRect/>
                        <a:stretch>
                          <a:fillRect/>
                        </a:stretch>
                      </p:blipFill>
                      <p:spPr bwMode="auto">
                        <a:xfrm>
                          <a:off x="1165" y="2585"/>
                          <a:ext cx="20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200"/>
            <p:cNvGraphicFramePr>
              <a:graphicFrameLocks noChangeAspect="1"/>
            </p:cNvGraphicFramePr>
            <p:nvPr>
              <p:extLst>
                <p:ext uri="{D42A27DB-BD31-4B8C-83A1-F6EECF244321}">
                  <p14:modId xmlns:p14="http://schemas.microsoft.com/office/powerpoint/2010/main" val="925592923"/>
                </p:ext>
              </p:extLst>
            </p:nvPr>
          </p:nvGraphicFramePr>
          <p:xfrm>
            <a:off x="1487" y="2468"/>
            <a:ext cx="570" cy="449"/>
          </p:xfrm>
          <a:graphic>
            <a:graphicData uri="http://schemas.openxmlformats.org/presentationml/2006/ole">
              <mc:AlternateContent xmlns:mc="http://schemas.openxmlformats.org/markup-compatibility/2006">
                <mc:Choice xmlns:v="urn:schemas-microsoft-com:vml" Requires="v">
                  <p:oleObj spid="_x0000_s174370" name="Equation" r:id="rId17" imgW="431640" imgH="393480" progId="Equation.DSMT4">
                    <p:embed/>
                  </p:oleObj>
                </mc:Choice>
                <mc:Fallback>
                  <p:oleObj name="Equation" r:id="rId17" imgW="431640" imgH="393480" progId="Equation.DSMT4">
                    <p:embed/>
                    <p:pic>
                      <p:nvPicPr>
                        <p:cNvPr id="48328" name="Object 200"/>
                        <p:cNvPicPr>
                          <a:picLocks noChangeAspect="1" noChangeArrowheads="1"/>
                        </p:cNvPicPr>
                        <p:nvPr/>
                      </p:nvPicPr>
                      <p:blipFill>
                        <a:blip r:embed="rId18"/>
                        <a:srcRect/>
                        <a:stretch>
                          <a:fillRect/>
                        </a:stretch>
                      </p:blipFill>
                      <p:spPr bwMode="auto">
                        <a:xfrm>
                          <a:off x="1487" y="2468"/>
                          <a:ext cx="570" cy="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201"/>
            <p:cNvGraphicFramePr>
              <a:graphicFrameLocks noChangeAspect="1"/>
            </p:cNvGraphicFramePr>
            <p:nvPr>
              <p:extLst>
                <p:ext uri="{D42A27DB-BD31-4B8C-83A1-F6EECF244321}">
                  <p14:modId xmlns:p14="http://schemas.microsoft.com/office/powerpoint/2010/main" val="1073884889"/>
                </p:ext>
              </p:extLst>
            </p:nvPr>
          </p:nvGraphicFramePr>
          <p:xfrm>
            <a:off x="2180" y="3356"/>
            <a:ext cx="416" cy="277"/>
          </p:xfrm>
          <a:graphic>
            <a:graphicData uri="http://schemas.openxmlformats.org/presentationml/2006/ole">
              <mc:AlternateContent xmlns:mc="http://schemas.openxmlformats.org/markup-compatibility/2006">
                <mc:Choice xmlns:v="urn:schemas-microsoft-com:vml" Requires="v">
                  <p:oleObj spid="_x0000_s174371" name="Equation" r:id="rId19" imgW="304560" imgH="203040" progId="Equation.DSMT4">
                    <p:embed/>
                  </p:oleObj>
                </mc:Choice>
                <mc:Fallback>
                  <p:oleObj name="Equation" r:id="rId19" imgW="304560" imgH="203040" progId="Equation.DSMT4">
                    <p:embed/>
                    <p:pic>
                      <p:nvPicPr>
                        <p:cNvPr id="48329" name="Object 201"/>
                        <p:cNvPicPr>
                          <a:picLocks noChangeAspect="1" noChangeArrowheads="1"/>
                        </p:cNvPicPr>
                        <p:nvPr/>
                      </p:nvPicPr>
                      <p:blipFill>
                        <a:blip r:embed="rId20"/>
                        <a:srcRect/>
                        <a:stretch>
                          <a:fillRect/>
                        </a:stretch>
                      </p:blipFill>
                      <p:spPr bwMode="auto">
                        <a:xfrm>
                          <a:off x="2180" y="3356"/>
                          <a:ext cx="416"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 name="Oval 202"/>
            <p:cNvSpPr>
              <a:spLocks noChangeArrowheads="1"/>
            </p:cNvSpPr>
            <p:nvPr/>
          </p:nvSpPr>
          <p:spPr bwMode="auto">
            <a:xfrm>
              <a:off x="521" y="3054"/>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66" name="Text Box 203"/>
            <p:cNvSpPr txBox="1">
              <a:spLocks noChangeArrowheads="1"/>
            </p:cNvSpPr>
            <p:nvPr/>
          </p:nvSpPr>
          <p:spPr bwMode="auto">
            <a:xfrm>
              <a:off x="2245" y="278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a:latin typeface="Times New Roman" panose="02020603050405020304" pitchFamily="18" charset="0"/>
                <a:ea typeface="宋体" panose="02010600030101010101" pitchFamily="2" charset="-122"/>
              </a:endParaRPr>
            </a:p>
          </p:txBody>
        </p:sp>
        <p:sp>
          <p:nvSpPr>
            <p:cNvPr id="67" name="Text Box 204"/>
            <p:cNvSpPr txBox="1">
              <a:spLocks noChangeArrowheads="1"/>
            </p:cNvSpPr>
            <p:nvPr/>
          </p:nvSpPr>
          <p:spPr bwMode="auto">
            <a:xfrm>
              <a:off x="703" y="2736"/>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68" name="Text Box 205"/>
            <p:cNvSpPr txBox="1">
              <a:spLocks noChangeArrowheads="1"/>
            </p:cNvSpPr>
            <p:nvPr/>
          </p:nvSpPr>
          <p:spPr bwMode="auto">
            <a:xfrm>
              <a:off x="703" y="337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grpSp>
          <p:nvGrpSpPr>
            <p:cNvPr id="69" name="Group 206"/>
            <p:cNvGrpSpPr>
              <a:grpSpLocks/>
            </p:cNvGrpSpPr>
            <p:nvPr/>
          </p:nvGrpSpPr>
          <p:grpSpPr bwMode="auto">
            <a:xfrm rot="-5400000">
              <a:off x="1542" y="2902"/>
              <a:ext cx="221" cy="96"/>
              <a:chOff x="3845" y="3156"/>
              <a:chExt cx="221" cy="96"/>
            </a:xfrm>
          </p:grpSpPr>
          <p:sp>
            <p:nvSpPr>
              <p:cNvPr id="92" name="Line 207"/>
              <p:cNvSpPr>
                <a:spLocks noChangeShapeType="1"/>
              </p:cNvSpPr>
              <p:nvPr/>
            </p:nvSpPr>
            <p:spPr bwMode="auto">
              <a:xfrm>
                <a:off x="3845" y="3156"/>
                <a:ext cx="221"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93" name="Line 208"/>
              <p:cNvSpPr>
                <a:spLocks noChangeShapeType="1"/>
              </p:cNvSpPr>
              <p:nvPr/>
            </p:nvSpPr>
            <p:spPr bwMode="auto">
              <a:xfrm flipV="1">
                <a:off x="3845" y="3249"/>
                <a:ext cx="221"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grpSp>
        <p:sp>
          <p:nvSpPr>
            <p:cNvPr id="70" name="Line 209"/>
            <p:cNvSpPr>
              <a:spLocks noChangeShapeType="1"/>
            </p:cNvSpPr>
            <p:nvPr/>
          </p:nvSpPr>
          <p:spPr bwMode="auto">
            <a:xfrm>
              <a:off x="1114" y="2415"/>
              <a:ext cx="936"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1" name="Line 210"/>
            <p:cNvSpPr>
              <a:spLocks noChangeShapeType="1"/>
            </p:cNvSpPr>
            <p:nvPr/>
          </p:nvSpPr>
          <p:spPr bwMode="auto">
            <a:xfrm>
              <a:off x="1115" y="2415"/>
              <a:ext cx="0" cy="56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2" name="Line 211"/>
            <p:cNvSpPr>
              <a:spLocks noChangeShapeType="1"/>
            </p:cNvSpPr>
            <p:nvPr/>
          </p:nvSpPr>
          <p:spPr bwMode="auto">
            <a:xfrm>
              <a:off x="2109" y="2419"/>
              <a:ext cx="0" cy="56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3" name="Line 212"/>
            <p:cNvSpPr>
              <a:spLocks noChangeShapeType="1"/>
            </p:cNvSpPr>
            <p:nvPr/>
          </p:nvSpPr>
          <p:spPr bwMode="auto">
            <a:xfrm>
              <a:off x="1701" y="2963"/>
              <a:ext cx="403"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4" name="Line 213"/>
            <p:cNvSpPr>
              <a:spLocks noChangeShapeType="1"/>
            </p:cNvSpPr>
            <p:nvPr/>
          </p:nvSpPr>
          <p:spPr bwMode="auto">
            <a:xfrm>
              <a:off x="1173" y="2415"/>
              <a:ext cx="936"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5" name="Line 214"/>
            <p:cNvSpPr>
              <a:spLocks noChangeShapeType="1"/>
            </p:cNvSpPr>
            <p:nvPr/>
          </p:nvSpPr>
          <p:spPr bwMode="auto">
            <a:xfrm>
              <a:off x="707" y="2647"/>
              <a:ext cx="408" cy="0"/>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6" name="Line 215"/>
            <p:cNvSpPr>
              <a:spLocks noChangeShapeType="1"/>
            </p:cNvSpPr>
            <p:nvPr/>
          </p:nvSpPr>
          <p:spPr bwMode="auto">
            <a:xfrm>
              <a:off x="2109" y="2691"/>
              <a:ext cx="499" cy="0"/>
            </a:xfrm>
            <a:prstGeom prst="line">
              <a:avLst/>
            </a:prstGeom>
            <a:noFill/>
            <a:ln w="28575">
              <a:solidFill>
                <a:srgbClr val="FFCC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7" name="Line 216"/>
            <p:cNvSpPr>
              <a:spLocks noChangeShapeType="1"/>
            </p:cNvSpPr>
            <p:nvPr/>
          </p:nvSpPr>
          <p:spPr bwMode="auto">
            <a:xfrm>
              <a:off x="2596" y="3655"/>
              <a:ext cx="0" cy="18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8" name="Line 217"/>
            <p:cNvSpPr>
              <a:spLocks noChangeShapeType="1"/>
            </p:cNvSpPr>
            <p:nvPr/>
          </p:nvSpPr>
          <p:spPr bwMode="auto">
            <a:xfrm flipH="1">
              <a:off x="707" y="3835"/>
              <a:ext cx="188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9" name="Line 218"/>
            <p:cNvSpPr>
              <a:spLocks noChangeShapeType="1"/>
            </p:cNvSpPr>
            <p:nvPr/>
          </p:nvSpPr>
          <p:spPr bwMode="auto">
            <a:xfrm>
              <a:off x="707" y="2635"/>
              <a:ext cx="0" cy="1236"/>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80" name="Text Box 219"/>
            <p:cNvSpPr txBox="1">
              <a:spLocks noChangeArrowheads="1"/>
            </p:cNvSpPr>
            <p:nvPr/>
          </p:nvSpPr>
          <p:spPr bwMode="auto">
            <a:xfrm>
              <a:off x="1523" y="2036"/>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grpSp>
          <p:nvGrpSpPr>
            <p:cNvPr id="81" name="Group 220"/>
            <p:cNvGrpSpPr>
              <a:grpSpLocks/>
            </p:cNvGrpSpPr>
            <p:nvPr/>
          </p:nvGrpSpPr>
          <p:grpSpPr bwMode="auto">
            <a:xfrm rot="5400000">
              <a:off x="2199" y="3189"/>
              <a:ext cx="454" cy="545"/>
              <a:chOff x="476" y="663"/>
              <a:chExt cx="771" cy="862"/>
            </a:xfrm>
          </p:grpSpPr>
          <p:sp>
            <p:nvSpPr>
              <p:cNvPr id="89" name="AutoShape 221"/>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90" name="AutoShape 222"/>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91" name="AutoShape 223"/>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
          <p:nvSpPr>
            <p:cNvPr id="82" name="Line 224"/>
            <p:cNvSpPr>
              <a:spLocks noChangeShapeType="1"/>
            </p:cNvSpPr>
            <p:nvPr/>
          </p:nvSpPr>
          <p:spPr bwMode="auto">
            <a:xfrm>
              <a:off x="2608" y="2692"/>
              <a:ext cx="0" cy="589"/>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3" name="Rectangle 225"/>
            <p:cNvSpPr>
              <a:spLocks noChangeArrowheads="1"/>
            </p:cNvSpPr>
            <p:nvPr/>
          </p:nvSpPr>
          <p:spPr bwMode="auto">
            <a:xfrm>
              <a:off x="2562" y="2782"/>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84" name="Rectangle 226"/>
            <p:cNvSpPr>
              <a:spLocks noChangeArrowheads="1"/>
            </p:cNvSpPr>
            <p:nvPr/>
          </p:nvSpPr>
          <p:spPr bwMode="auto">
            <a:xfrm>
              <a:off x="1474" y="2373"/>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85" name="Line 227"/>
            <p:cNvSpPr>
              <a:spLocks noChangeShapeType="1"/>
            </p:cNvSpPr>
            <p:nvPr/>
          </p:nvSpPr>
          <p:spPr bwMode="auto">
            <a:xfrm>
              <a:off x="1156" y="2918"/>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6" name="Line 228"/>
            <p:cNvSpPr>
              <a:spLocks noChangeShapeType="1"/>
            </p:cNvSpPr>
            <p:nvPr/>
          </p:nvSpPr>
          <p:spPr bwMode="auto">
            <a:xfrm>
              <a:off x="748" y="2691"/>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7" name="Line 229"/>
            <p:cNvSpPr>
              <a:spLocks noChangeShapeType="1"/>
            </p:cNvSpPr>
            <p:nvPr/>
          </p:nvSpPr>
          <p:spPr bwMode="auto">
            <a:xfrm>
              <a:off x="1156" y="2464"/>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8" name="Line 230"/>
            <p:cNvSpPr>
              <a:spLocks noChangeShapeType="1"/>
            </p:cNvSpPr>
            <p:nvPr/>
          </p:nvSpPr>
          <p:spPr bwMode="auto">
            <a:xfrm>
              <a:off x="1111" y="2963"/>
              <a:ext cx="49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spTree>
    <p:extLst>
      <p:ext uri="{BB962C8B-B14F-4D97-AF65-F5344CB8AC3E}">
        <p14:creationId xmlns:p14="http://schemas.microsoft.com/office/powerpoint/2010/main" val="1823361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0"/>
                                  </p:stCondLst>
                                  <p:childTnLst>
                                    <p:set>
                                      <p:cBhvr>
                                        <p:cTn id="6" dur="1" fill="hold">
                                          <p:stCondLst>
                                            <p:cond delay="0"/>
                                          </p:stCondLst>
                                        </p:cTn>
                                        <p:tgtEl>
                                          <p:spTgt spid="47168"/>
                                        </p:tgtEl>
                                        <p:attrNameLst>
                                          <p:attrName>style.visibility</p:attrName>
                                        </p:attrNameLst>
                                      </p:cBhvr>
                                      <p:to>
                                        <p:strVal val="visible"/>
                                      </p:to>
                                    </p:set>
                                    <p:animEffect transition="in" filter="slide(fromBottom)">
                                      <p:cBhvr>
                                        <p:cTn id="7" dur="1000"/>
                                        <p:tgtEl>
                                          <p:spTgt spid="4716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nodeType="clickEffect">
                                  <p:stCondLst>
                                    <p:cond delay="0"/>
                                  </p:stCondLst>
                                  <p:childTnLst>
                                    <p:set>
                                      <p:cBhvr>
                                        <p:cTn id="11" dur="1" fill="hold">
                                          <p:stCondLst>
                                            <p:cond delay="0"/>
                                          </p:stCondLst>
                                        </p:cTn>
                                        <p:tgtEl>
                                          <p:spTgt spid="47106"/>
                                        </p:tgtEl>
                                        <p:attrNameLst>
                                          <p:attrName>style.visibility</p:attrName>
                                        </p:attrNameLst>
                                      </p:cBhvr>
                                      <p:to>
                                        <p:strVal val="visible"/>
                                      </p:to>
                                    </p:set>
                                    <p:anim calcmode="lin" valueType="num">
                                      <p:cBhvr additive="base">
                                        <p:cTn id="12" dur="500" fill="hold"/>
                                        <p:tgtEl>
                                          <p:spTgt spid="47106"/>
                                        </p:tgtEl>
                                        <p:attrNameLst>
                                          <p:attrName>ppt_x</p:attrName>
                                        </p:attrNameLst>
                                      </p:cBhvr>
                                      <p:tavLst>
                                        <p:tav tm="0">
                                          <p:val>
                                            <p:strVal val="0-#ppt_w/2"/>
                                          </p:val>
                                        </p:tav>
                                        <p:tav tm="100000">
                                          <p:val>
                                            <p:strVal val="#ppt_x"/>
                                          </p:val>
                                        </p:tav>
                                      </p:tavLst>
                                    </p:anim>
                                    <p:anim calcmode="lin" valueType="num">
                                      <p:cBhvr additive="base">
                                        <p:cTn id="13" dur="500" fill="hold"/>
                                        <p:tgtEl>
                                          <p:spTgt spid="47106"/>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47107"/>
                                        </p:tgtEl>
                                        <p:attrNameLst>
                                          <p:attrName>style.visibility</p:attrName>
                                        </p:attrNameLst>
                                      </p:cBhvr>
                                      <p:to>
                                        <p:strVal val="visible"/>
                                      </p:to>
                                    </p:set>
                                    <p:animEffect transition="in" filter="wipe(up)">
                                      <p:cBhvr>
                                        <p:cTn id="18" dur="2000"/>
                                        <p:tgtEl>
                                          <p:spTgt spid="47107"/>
                                        </p:tgtEl>
                                      </p:cBhvr>
                                    </p:animEffect>
                                  </p:childTnLst>
                                </p:cTn>
                              </p:par>
                            </p:childTnLst>
                          </p:cTn>
                        </p:par>
                        <p:par>
                          <p:cTn id="19" fill="hold">
                            <p:stCondLst>
                              <p:cond delay="2000"/>
                            </p:stCondLst>
                            <p:childTnLst>
                              <p:par>
                                <p:cTn id="20" presetID="3" presetClass="entr" presetSubtype="10" fill="hold" nodeType="after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blinds(horizontal)">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6500" name="Object 4"/>
          <p:cNvGraphicFramePr>
            <a:graphicFrameLocks noChangeAspect="1"/>
          </p:cNvGraphicFramePr>
          <p:nvPr>
            <p:extLst>
              <p:ext uri="{D42A27DB-BD31-4B8C-83A1-F6EECF244321}">
                <p14:modId xmlns:p14="http://schemas.microsoft.com/office/powerpoint/2010/main" val="4276836223"/>
              </p:ext>
            </p:extLst>
          </p:nvPr>
        </p:nvGraphicFramePr>
        <p:xfrm>
          <a:off x="1160463" y="530225"/>
          <a:ext cx="5324475" cy="889000"/>
        </p:xfrm>
        <a:graphic>
          <a:graphicData uri="http://schemas.openxmlformats.org/presentationml/2006/ole">
            <mc:AlternateContent xmlns:mc="http://schemas.openxmlformats.org/markup-compatibility/2006">
              <mc:Choice xmlns:v="urn:schemas-microsoft-com:vml" Requires="v">
                <p:oleObj spid="_x0000_s175387" name="Equation" r:id="rId3" imgW="2501640" imgH="419040" progId="Equation.DSMT4">
                  <p:embed/>
                </p:oleObj>
              </mc:Choice>
              <mc:Fallback>
                <p:oleObj name="Equation" r:id="rId3" imgW="2501640" imgH="419040" progId="Equation.DSMT4">
                  <p:embed/>
                  <p:pic>
                    <p:nvPicPr>
                      <p:cNvPr id="106500" name="Object 4"/>
                      <p:cNvPicPr>
                        <a:picLocks noChangeAspect="1" noChangeArrowheads="1"/>
                      </p:cNvPicPr>
                      <p:nvPr/>
                    </p:nvPicPr>
                    <p:blipFill>
                      <a:blip r:embed="rId4"/>
                      <a:srcRect/>
                      <a:stretch>
                        <a:fillRect/>
                      </a:stretch>
                    </p:blipFill>
                    <p:spPr bwMode="auto">
                      <a:xfrm>
                        <a:off x="1160463" y="530225"/>
                        <a:ext cx="5324475" cy="88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01" name="Object 5"/>
          <p:cNvGraphicFramePr>
            <a:graphicFrameLocks noChangeAspect="1"/>
          </p:cNvGraphicFramePr>
          <p:nvPr>
            <p:extLst>
              <p:ext uri="{D42A27DB-BD31-4B8C-83A1-F6EECF244321}">
                <p14:modId xmlns:p14="http://schemas.microsoft.com/office/powerpoint/2010/main" val="3690705424"/>
              </p:ext>
            </p:extLst>
          </p:nvPr>
        </p:nvGraphicFramePr>
        <p:xfrm>
          <a:off x="1190218" y="1660525"/>
          <a:ext cx="5810250" cy="1820863"/>
        </p:xfrm>
        <a:graphic>
          <a:graphicData uri="http://schemas.openxmlformats.org/presentationml/2006/ole">
            <mc:AlternateContent xmlns:mc="http://schemas.openxmlformats.org/markup-compatibility/2006">
              <mc:Choice xmlns:v="urn:schemas-microsoft-com:vml" Requires="v">
                <p:oleObj spid="_x0000_s175388" name="Equation" r:id="rId5" imgW="2908080" imgH="914400" progId="Equation.DSMT4">
                  <p:embed/>
                </p:oleObj>
              </mc:Choice>
              <mc:Fallback>
                <p:oleObj name="Equation" r:id="rId5" imgW="2908080" imgH="914400" progId="Equation.DSMT4">
                  <p:embed/>
                  <p:pic>
                    <p:nvPicPr>
                      <p:cNvPr id="106501" name="Object 5"/>
                      <p:cNvPicPr>
                        <a:picLocks noChangeAspect="1" noChangeArrowheads="1"/>
                      </p:cNvPicPr>
                      <p:nvPr/>
                    </p:nvPicPr>
                    <p:blipFill>
                      <a:blip r:embed="rId6"/>
                      <a:srcRect/>
                      <a:stretch>
                        <a:fillRect/>
                      </a:stretch>
                    </p:blipFill>
                    <p:spPr bwMode="auto">
                      <a:xfrm>
                        <a:off x="1190218" y="1660525"/>
                        <a:ext cx="5810250" cy="182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6502" name="Object 6"/>
          <p:cNvGraphicFramePr>
            <a:graphicFrameLocks noChangeAspect="1"/>
          </p:cNvGraphicFramePr>
          <p:nvPr>
            <p:extLst>
              <p:ext uri="{D42A27DB-BD31-4B8C-83A1-F6EECF244321}">
                <p14:modId xmlns:p14="http://schemas.microsoft.com/office/powerpoint/2010/main" val="2088753873"/>
              </p:ext>
            </p:extLst>
          </p:nvPr>
        </p:nvGraphicFramePr>
        <p:xfrm>
          <a:off x="1273343" y="4187030"/>
          <a:ext cx="5861050" cy="1971675"/>
        </p:xfrm>
        <a:graphic>
          <a:graphicData uri="http://schemas.openxmlformats.org/presentationml/2006/ole">
            <mc:AlternateContent xmlns:mc="http://schemas.openxmlformats.org/markup-compatibility/2006">
              <mc:Choice xmlns:v="urn:schemas-microsoft-com:vml" Requires="v">
                <p:oleObj spid="_x0000_s175389" name="Equation" r:id="rId7" imgW="2946240" imgH="990360" progId="Equation.DSMT4">
                  <p:embed/>
                </p:oleObj>
              </mc:Choice>
              <mc:Fallback>
                <p:oleObj name="Equation" r:id="rId7" imgW="2946240" imgH="990360" progId="Equation.DSMT4">
                  <p:embed/>
                  <p:pic>
                    <p:nvPicPr>
                      <p:cNvPr id="106502" name="Object 6"/>
                      <p:cNvPicPr>
                        <a:picLocks noChangeAspect="1" noChangeArrowheads="1"/>
                      </p:cNvPicPr>
                      <p:nvPr/>
                    </p:nvPicPr>
                    <p:blipFill>
                      <a:blip r:embed="rId8"/>
                      <a:srcRect/>
                      <a:stretch>
                        <a:fillRect/>
                      </a:stretch>
                    </p:blipFill>
                    <p:spPr bwMode="auto">
                      <a:xfrm>
                        <a:off x="1273343" y="4187030"/>
                        <a:ext cx="5861050" cy="197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6" name="Group 189"/>
          <p:cNvGrpSpPr>
            <a:grpSpLocks/>
          </p:cNvGrpSpPr>
          <p:nvPr/>
        </p:nvGrpSpPr>
        <p:grpSpPr bwMode="auto">
          <a:xfrm>
            <a:off x="4940133" y="2542381"/>
            <a:ext cx="4203700" cy="2913063"/>
            <a:chOff x="521" y="2036"/>
            <a:chExt cx="2648" cy="1835"/>
          </a:xfrm>
        </p:grpSpPr>
        <p:grpSp>
          <p:nvGrpSpPr>
            <p:cNvPr id="57" name="Group 190"/>
            <p:cNvGrpSpPr>
              <a:grpSpLocks/>
            </p:cNvGrpSpPr>
            <p:nvPr/>
          </p:nvGrpSpPr>
          <p:grpSpPr bwMode="auto">
            <a:xfrm>
              <a:off x="1202" y="3067"/>
              <a:ext cx="723" cy="399"/>
              <a:chOff x="3710" y="1720"/>
              <a:chExt cx="723" cy="399"/>
            </a:xfrm>
          </p:grpSpPr>
          <p:sp>
            <p:nvSpPr>
              <p:cNvPr id="96" name="AutoShape 191"/>
              <p:cNvSpPr>
                <a:spLocks/>
              </p:cNvSpPr>
              <p:nvPr/>
            </p:nvSpPr>
            <p:spPr bwMode="auto">
              <a:xfrm rot="-5400000">
                <a:off x="3994" y="1436"/>
                <a:ext cx="156" cy="723"/>
              </a:xfrm>
              <a:prstGeom prst="leftBrace">
                <a:avLst>
                  <a:gd name="adj1" fmla="val 38622"/>
                  <a:gd name="adj2" fmla="val 50000"/>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anchor="ctr"/>
              <a:lstStyle/>
              <a:p>
                <a:pPr algn="ctr"/>
                <a:endParaRPr lang="zh-CN" altLang="zh-CN" sz="2800" b="0">
                  <a:latin typeface="Arial" panose="020B0604020202020204" pitchFamily="34" charset="0"/>
                  <a:ea typeface="仿宋_GB2312" pitchFamily="49" charset="-122"/>
                </a:endParaRPr>
              </a:p>
            </p:txBody>
          </p:sp>
          <p:sp>
            <p:nvSpPr>
              <p:cNvPr id="97" name="Text Box 192"/>
              <p:cNvSpPr txBox="1">
                <a:spLocks noChangeArrowheads="1"/>
              </p:cNvSpPr>
              <p:nvPr/>
            </p:nvSpPr>
            <p:spPr bwMode="auto">
              <a:xfrm>
                <a:off x="3927" y="1792"/>
                <a:ext cx="31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FF00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grpSp>
        <p:grpSp>
          <p:nvGrpSpPr>
            <p:cNvPr id="58" name="Group 193"/>
            <p:cNvGrpSpPr>
              <a:grpSpLocks/>
            </p:cNvGrpSpPr>
            <p:nvPr/>
          </p:nvGrpSpPr>
          <p:grpSpPr bwMode="auto">
            <a:xfrm>
              <a:off x="2744" y="2840"/>
              <a:ext cx="425" cy="804"/>
              <a:chOff x="5163" y="1524"/>
              <a:chExt cx="425" cy="804"/>
            </a:xfrm>
          </p:grpSpPr>
          <p:sp>
            <p:nvSpPr>
              <p:cNvPr id="94" name="AutoShape 194"/>
              <p:cNvSpPr>
                <a:spLocks/>
              </p:cNvSpPr>
              <p:nvPr/>
            </p:nvSpPr>
            <p:spPr bwMode="auto">
              <a:xfrm>
                <a:off x="5163" y="1524"/>
                <a:ext cx="129" cy="804"/>
              </a:xfrm>
              <a:prstGeom prst="rightBrace">
                <a:avLst>
                  <a:gd name="adj1" fmla="val 51938"/>
                  <a:gd name="adj2" fmla="val 50000"/>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95" name="Text Box 195"/>
              <p:cNvSpPr txBox="1">
                <a:spLocks noChangeArrowheads="1"/>
              </p:cNvSpPr>
              <p:nvPr/>
            </p:nvSpPr>
            <p:spPr bwMode="auto">
              <a:xfrm>
                <a:off x="5271" y="1709"/>
                <a:ext cx="317"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grpSp>
        <p:graphicFrame>
          <p:nvGraphicFramePr>
            <p:cNvPr id="59" name="Object 196"/>
            <p:cNvGraphicFramePr>
              <a:graphicFrameLocks noChangeAspect="1"/>
            </p:cNvGraphicFramePr>
            <p:nvPr>
              <p:extLst>
                <p:ext uri="{D42A27DB-BD31-4B8C-83A1-F6EECF244321}">
                  <p14:modId xmlns:p14="http://schemas.microsoft.com/office/powerpoint/2010/main" val="3764436376"/>
                </p:ext>
              </p:extLst>
            </p:nvPr>
          </p:nvGraphicFramePr>
          <p:xfrm>
            <a:off x="891" y="3173"/>
            <a:ext cx="201" cy="248"/>
          </p:xfrm>
          <a:graphic>
            <a:graphicData uri="http://schemas.openxmlformats.org/presentationml/2006/ole">
              <mc:AlternateContent xmlns:mc="http://schemas.openxmlformats.org/markup-compatibility/2006">
                <mc:Choice xmlns:v="urn:schemas-microsoft-com:vml" Requires="v">
                  <p:oleObj spid="_x0000_s175390" name="Equation" r:id="rId9" imgW="164880" imgH="203040" progId="Equation.DSMT4">
                    <p:embed/>
                  </p:oleObj>
                </mc:Choice>
                <mc:Fallback>
                  <p:oleObj name="Equation" r:id="rId9" imgW="164880" imgH="203040" progId="Equation.DSMT4">
                    <p:embed/>
                    <p:pic>
                      <p:nvPicPr>
                        <p:cNvPr id="48324" name="Object 196"/>
                        <p:cNvPicPr>
                          <a:picLocks noChangeAspect="1" noChangeArrowheads="1"/>
                        </p:cNvPicPr>
                        <p:nvPr/>
                      </p:nvPicPr>
                      <p:blipFill>
                        <a:blip r:embed="rId10"/>
                        <a:srcRect/>
                        <a:stretch>
                          <a:fillRect/>
                        </a:stretch>
                      </p:blipFill>
                      <p:spPr bwMode="auto">
                        <a:xfrm>
                          <a:off x="891" y="3173"/>
                          <a:ext cx="201"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0" name="Object 197"/>
            <p:cNvGraphicFramePr>
              <a:graphicFrameLocks noChangeAspect="1"/>
            </p:cNvGraphicFramePr>
            <p:nvPr>
              <p:extLst>
                <p:ext uri="{D42A27DB-BD31-4B8C-83A1-F6EECF244321}">
                  <p14:modId xmlns:p14="http://schemas.microsoft.com/office/powerpoint/2010/main" val="4178788396"/>
                </p:ext>
              </p:extLst>
            </p:nvPr>
          </p:nvGraphicFramePr>
          <p:xfrm>
            <a:off x="756" y="2312"/>
            <a:ext cx="189" cy="329"/>
          </p:xfrm>
          <a:graphic>
            <a:graphicData uri="http://schemas.openxmlformats.org/presentationml/2006/ole">
              <mc:AlternateContent xmlns:mc="http://schemas.openxmlformats.org/markup-compatibility/2006">
                <mc:Choice xmlns:v="urn:schemas-microsoft-com:vml" Requires="v">
                  <p:oleObj spid="_x0000_s175391" name="Equation" r:id="rId11" imgW="139680" imgH="241200" progId="Equation.DSMT4">
                    <p:embed/>
                  </p:oleObj>
                </mc:Choice>
                <mc:Fallback>
                  <p:oleObj name="Equation" r:id="rId11" imgW="139680" imgH="241200" progId="Equation.DSMT4">
                    <p:embed/>
                    <p:pic>
                      <p:nvPicPr>
                        <p:cNvPr id="48325" name="Object 197"/>
                        <p:cNvPicPr>
                          <a:picLocks noChangeAspect="1" noChangeArrowheads="1"/>
                        </p:cNvPicPr>
                        <p:nvPr/>
                      </p:nvPicPr>
                      <p:blipFill>
                        <a:blip r:embed="rId12"/>
                        <a:srcRect/>
                        <a:stretch>
                          <a:fillRect/>
                        </a:stretch>
                      </p:blipFill>
                      <p:spPr bwMode="auto">
                        <a:xfrm>
                          <a:off x="756" y="2312"/>
                          <a:ext cx="189"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 name="Object 198"/>
            <p:cNvGraphicFramePr>
              <a:graphicFrameLocks noChangeAspect="1"/>
            </p:cNvGraphicFramePr>
            <p:nvPr>
              <p:extLst>
                <p:ext uri="{D42A27DB-BD31-4B8C-83A1-F6EECF244321}">
                  <p14:modId xmlns:p14="http://schemas.microsoft.com/office/powerpoint/2010/main" val="3596259803"/>
                </p:ext>
              </p:extLst>
            </p:nvPr>
          </p:nvGraphicFramePr>
          <p:xfrm>
            <a:off x="1164" y="2084"/>
            <a:ext cx="186" cy="300"/>
          </p:xfrm>
          <a:graphic>
            <a:graphicData uri="http://schemas.openxmlformats.org/presentationml/2006/ole">
              <mc:AlternateContent xmlns:mc="http://schemas.openxmlformats.org/markup-compatibility/2006">
                <mc:Choice xmlns:v="urn:schemas-microsoft-com:vml" Requires="v">
                  <p:oleObj spid="_x0000_s175392" name="Equation" r:id="rId13" imgW="152280" imgH="241200" progId="Equation.DSMT4">
                    <p:embed/>
                  </p:oleObj>
                </mc:Choice>
                <mc:Fallback>
                  <p:oleObj name="Equation" r:id="rId13" imgW="152280" imgH="241200" progId="Equation.DSMT4">
                    <p:embed/>
                    <p:pic>
                      <p:nvPicPr>
                        <p:cNvPr id="48326" name="Object 198"/>
                        <p:cNvPicPr>
                          <a:picLocks noChangeAspect="1" noChangeArrowheads="1"/>
                        </p:cNvPicPr>
                        <p:nvPr/>
                      </p:nvPicPr>
                      <p:blipFill>
                        <a:blip r:embed="rId14"/>
                        <a:srcRect/>
                        <a:stretch>
                          <a:fillRect/>
                        </a:stretch>
                      </p:blipFill>
                      <p:spPr bwMode="auto">
                        <a:xfrm>
                          <a:off x="1164" y="2084"/>
                          <a:ext cx="186" cy="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2" name="Object 199"/>
            <p:cNvGraphicFramePr>
              <a:graphicFrameLocks noChangeAspect="1"/>
            </p:cNvGraphicFramePr>
            <p:nvPr>
              <p:extLst>
                <p:ext uri="{D42A27DB-BD31-4B8C-83A1-F6EECF244321}">
                  <p14:modId xmlns:p14="http://schemas.microsoft.com/office/powerpoint/2010/main" val="4261578998"/>
                </p:ext>
              </p:extLst>
            </p:nvPr>
          </p:nvGraphicFramePr>
          <p:xfrm>
            <a:off x="1165" y="2585"/>
            <a:ext cx="206" cy="328"/>
          </p:xfrm>
          <a:graphic>
            <a:graphicData uri="http://schemas.openxmlformats.org/presentationml/2006/ole">
              <mc:AlternateContent xmlns:mc="http://schemas.openxmlformats.org/markup-compatibility/2006">
                <mc:Choice xmlns:v="urn:schemas-microsoft-com:vml" Requires="v">
                  <p:oleObj spid="_x0000_s175393" name="Equation" r:id="rId15" imgW="152280" imgH="241200" progId="Equation.DSMT4">
                    <p:embed/>
                  </p:oleObj>
                </mc:Choice>
                <mc:Fallback>
                  <p:oleObj name="Equation" r:id="rId15" imgW="152280" imgH="241200" progId="Equation.DSMT4">
                    <p:embed/>
                    <p:pic>
                      <p:nvPicPr>
                        <p:cNvPr id="48327" name="Object 199"/>
                        <p:cNvPicPr>
                          <a:picLocks noChangeAspect="1" noChangeArrowheads="1"/>
                        </p:cNvPicPr>
                        <p:nvPr/>
                      </p:nvPicPr>
                      <p:blipFill>
                        <a:blip r:embed="rId16"/>
                        <a:srcRect/>
                        <a:stretch>
                          <a:fillRect/>
                        </a:stretch>
                      </p:blipFill>
                      <p:spPr bwMode="auto">
                        <a:xfrm>
                          <a:off x="1165" y="2585"/>
                          <a:ext cx="206"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3" name="Object 200"/>
            <p:cNvGraphicFramePr>
              <a:graphicFrameLocks noChangeAspect="1"/>
            </p:cNvGraphicFramePr>
            <p:nvPr>
              <p:extLst>
                <p:ext uri="{D42A27DB-BD31-4B8C-83A1-F6EECF244321}">
                  <p14:modId xmlns:p14="http://schemas.microsoft.com/office/powerpoint/2010/main" val="925592923"/>
                </p:ext>
              </p:extLst>
            </p:nvPr>
          </p:nvGraphicFramePr>
          <p:xfrm>
            <a:off x="1487" y="2468"/>
            <a:ext cx="570" cy="449"/>
          </p:xfrm>
          <a:graphic>
            <a:graphicData uri="http://schemas.openxmlformats.org/presentationml/2006/ole">
              <mc:AlternateContent xmlns:mc="http://schemas.openxmlformats.org/markup-compatibility/2006">
                <mc:Choice xmlns:v="urn:schemas-microsoft-com:vml" Requires="v">
                  <p:oleObj spid="_x0000_s175394" name="Equation" r:id="rId17" imgW="431640" imgH="393480" progId="Equation.DSMT4">
                    <p:embed/>
                  </p:oleObj>
                </mc:Choice>
                <mc:Fallback>
                  <p:oleObj name="Equation" r:id="rId17" imgW="431640" imgH="393480" progId="Equation.DSMT4">
                    <p:embed/>
                    <p:pic>
                      <p:nvPicPr>
                        <p:cNvPr id="48328" name="Object 200"/>
                        <p:cNvPicPr>
                          <a:picLocks noChangeAspect="1" noChangeArrowheads="1"/>
                        </p:cNvPicPr>
                        <p:nvPr/>
                      </p:nvPicPr>
                      <p:blipFill>
                        <a:blip r:embed="rId18"/>
                        <a:srcRect/>
                        <a:stretch>
                          <a:fillRect/>
                        </a:stretch>
                      </p:blipFill>
                      <p:spPr bwMode="auto">
                        <a:xfrm>
                          <a:off x="1487" y="2468"/>
                          <a:ext cx="570" cy="4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4" name="Object 201"/>
            <p:cNvGraphicFramePr>
              <a:graphicFrameLocks noChangeAspect="1"/>
            </p:cNvGraphicFramePr>
            <p:nvPr>
              <p:extLst>
                <p:ext uri="{D42A27DB-BD31-4B8C-83A1-F6EECF244321}">
                  <p14:modId xmlns:p14="http://schemas.microsoft.com/office/powerpoint/2010/main" val="1073884889"/>
                </p:ext>
              </p:extLst>
            </p:nvPr>
          </p:nvGraphicFramePr>
          <p:xfrm>
            <a:off x="2180" y="3356"/>
            <a:ext cx="416" cy="277"/>
          </p:xfrm>
          <a:graphic>
            <a:graphicData uri="http://schemas.openxmlformats.org/presentationml/2006/ole">
              <mc:AlternateContent xmlns:mc="http://schemas.openxmlformats.org/markup-compatibility/2006">
                <mc:Choice xmlns:v="urn:schemas-microsoft-com:vml" Requires="v">
                  <p:oleObj spid="_x0000_s175395" name="Equation" r:id="rId19" imgW="304560" imgH="203040" progId="Equation.DSMT4">
                    <p:embed/>
                  </p:oleObj>
                </mc:Choice>
                <mc:Fallback>
                  <p:oleObj name="Equation" r:id="rId19" imgW="304560" imgH="203040" progId="Equation.DSMT4">
                    <p:embed/>
                    <p:pic>
                      <p:nvPicPr>
                        <p:cNvPr id="48329" name="Object 201"/>
                        <p:cNvPicPr>
                          <a:picLocks noChangeAspect="1" noChangeArrowheads="1"/>
                        </p:cNvPicPr>
                        <p:nvPr/>
                      </p:nvPicPr>
                      <p:blipFill>
                        <a:blip r:embed="rId20"/>
                        <a:srcRect/>
                        <a:stretch>
                          <a:fillRect/>
                        </a:stretch>
                      </p:blipFill>
                      <p:spPr bwMode="auto">
                        <a:xfrm>
                          <a:off x="2180" y="3356"/>
                          <a:ext cx="416" cy="2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5" name="Oval 202"/>
            <p:cNvSpPr>
              <a:spLocks noChangeArrowheads="1"/>
            </p:cNvSpPr>
            <p:nvPr/>
          </p:nvSpPr>
          <p:spPr bwMode="auto">
            <a:xfrm>
              <a:off x="521" y="3054"/>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66" name="Text Box 203"/>
            <p:cNvSpPr txBox="1">
              <a:spLocks noChangeArrowheads="1"/>
            </p:cNvSpPr>
            <p:nvPr/>
          </p:nvSpPr>
          <p:spPr bwMode="auto">
            <a:xfrm>
              <a:off x="2245" y="278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a:latin typeface="Times New Roman" panose="02020603050405020304" pitchFamily="18" charset="0"/>
                <a:ea typeface="宋体" panose="02010600030101010101" pitchFamily="2" charset="-122"/>
              </a:endParaRPr>
            </a:p>
          </p:txBody>
        </p:sp>
        <p:sp>
          <p:nvSpPr>
            <p:cNvPr id="67" name="Text Box 204"/>
            <p:cNvSpPr txBox="1">
              <a:spLocks noChangeArrowheads="1"/>
            </p:cNvSpPr>
            <p:nvPr/>
          </p:nvSpPr>
          <p:spPr bwMode="auto">
            <a:xfrm>
              <a:off x="703" y="2736"/>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68" name="Text Box 205"/>
            <p:cNvSpPr txBox="1">
              <a:spLocks noChangeArrowheads="1"/>
            </p:cNvSpPr>
            <p:nvPr/>
          </p:nvSpPr>
          <p:spPr bwMode="auto">
            <a:xfrm>
              <a:off x="703" y="337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grpSp>
          <p:nvGrpSpPr>
            <p:cNvPr id="69" name="Group 206"/>
            <p:cNvGrpSpPr>
              <a:grpSpLocks/>
            </p:cNvGrpSpPr>
            <p:nvPr/>
          </p:nvGrpSpPr>
          <p:grpSpPr bwMode="auto">
            <a:xfrm rot="-5400000">
              <a:off x="1542" y="2902"/>
              <a:ext cx="221" cy="96"/>
              <a:chOff x="3845" y="3156"/>
              <a:chExt cx="221" cy="96"/>
            </a:xfrm>
          </p:grpSpPr>
          <p:sp>
            <p:nvSpPr>
              <p:cNvPr id="92" name="Line 207"/>
              <p:cNvSpPr>
                <a:spLocks noChangeShapeType="1"/>
              </p:cNvSpPr>
              <p:nvPr/>
            </p:nvSpPr>
            <p:spPr bwMode="auto">
              <a:xfrm>
                <a:off x="3845" y="3156"/>
                <a:ext cx="221"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93" name="Line 208"/>
              <p:cNvSpPr>
                <a:spLocks noChangeShapeType="1"/>
              </p:cNvSpPr>
              <p:nvPr/>
            </p:nvSpPr>
            <p:spPr bwMode="auto">
              <a:xfrm flipV="1">
                <a:off x="3845" y="3249"/>
                <a:ext cx="221"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grpSp>
        <p:sp>
          <p:nvSpPr>
            <p:cNvPr id="70" name="Line 209"/>
            <p:cNvSpPr>
              <a:spLocks noChangeShapeType="1"/>
            </p:cNvSpPr>
            <p:nvPr/>
          </p:nvSpPr>
          <p:spPr bwMode="auto">
            <a:xfrm>
              <a:off x="1114" y="2415"/>
              <a:ext cx="936"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1" name="Line 210"/>
            <p:cNvSpPr>
              <a:spLocks noChangeShapeType="1"/>
            </p:cNvSpPr>
            <p:nvPr/>
          </p:nvSpPr>
          <p:spPr bwMode="auto">
            <a:xfrm>
              <a:off x="1115" y="2415"/>
              <a:ext cx="0" cy="56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2" name="Line 211"/>
            <p:cNvSpPr>
              <a:spLocks noChangeShapeType="1"/>
            </p:cNvSpPr>
            <p:nvPr/>
          </p:nvSpPr>
          <p:spPr bwMode="auto">
            <a:xfrm>
              <a:off x="2109" y="2419"/>
              <a:ext cx="0" cy="56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3" name="Line 212"/>
            <p:cNvSpPr>
              <a:spLocks noChangeShapeType="1"/>
            </p:cNvSpPr>
            <p:nvPr/>
          </p:nvSpPr>
          <p:spPr bwMode="auto">
            <a:xfrm>
              <a:off x="1701" y="2963"/>
              <a:ext cx="403"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4" name="Line 213"/>
            <p:cNvSpPr>
              <a:spLocks noChangeShapeType="1"/>
            </p:cNvSpPr>
            <p:nvPr/>
          </p:nvSpPr>
          <p:spPr bwMode="auto">
            <a:xfrm>
              <a:off x="1173" y="2415"/>
              <a:ext cx="936"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5" name="Line 214"/>
            <p:cNvSpPr>
              <a:spLocks noChangeShapeType="1"/>
            </p:cNvSpPr>
            <p:nvPr/>
          </p:nvSpPr>
          <p:spPr bwMode="auto">
            <a:xfrm>
              <a:off x="707" y="2647"/>
              <a:ext cx="408" cy="0"/>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6" name="Line 215"/>
            <p:cNvSpPr>
              <a:spLocks noChangeShapeType="1"/>
            </p:cNvSpPr>
            <p:nvPr/>
          </p:nvSpPr>
          <p:spPr bwMode="auto">
            <a:xfrm>
              <a:off x="2109" y="2691"/>
              <a:ext cx="499" cy="0"/>
            </a:xfrm>
            <a:prstGeom prst="line">
              <a:avLst/>
            </a:prstGeom>
            <a:noFill/>
            <a:ln w="28575">
              <a:solidFill>
                <a:srgbClr val="FFCC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7" name="Line 216"/>
            <p:cNvSpPr>
              <a:spLocks noChangeShapeType="1"/>
            </p:cNvSpPr>
            <p:nvPr/>
          </p:nvSpPr>
          <p:spPr bwMode="auto">
            <a:xfrm>
              <a:off x="2596" y="3655"/>
              <a:ext cx="0" cy="18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8" name="Line 217"/>
            <p:cNvSpPr>
              <a:spLocks noChangeShapeType="1"/>
            </p:cNvSpPr>
            <p:nvPr/>
          </p:nvSpPr>
          <p:spPr bwMode="auto">
            <a:xfrm flipH="1">
              <a:off x="707" y="3835"/>
              <a:ext cx="188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9" name="Line 218"/>
            <p:cNvSpPr>
              <a:spLocks noChangeShapeType="1"/>
            </p:cNvSpPr>
            <p:nvPr/>
          </p:nvSpPr>
          <p:spPr bwMode="auto">
            <a:xfrm>
              <a:off x="707" y="2635"/>
              <a:ext cx="0" cy="1236"/>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80" name="Text Box 219"/>
            <p:cNvSpPr txBox="1">
              <a:spLocks noChangeArrowheads="1"/>
            </p:cNvSpPr>
            <p:nvPr/>
          </p:nvSpPr>
          <p:spPr bwMode="auto">
            <a:xfrm>
              <a:off x="1523" y="2036"/>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grpSp>
          <p:nvGrpSpPr>
            <p:cNvPr id="81" name="Group 220"/>
            <p:cNvGrpSpPr>
              <a:grpSpLocks/>
            </p:cNvGrpSpPr>
            <p:nvPr/>
          </p:nvGrpSpPr>
          <p:grpSpPr bwMode="auto">
            <a:xfrm rot="5400000">
              <a:off x="2199" y="3189"/>
              <a:ext cx="454" cy="545"/>
              <a:chOff x="476" y="663"/>
              <a:chExt cx="771" cy="862"/>
            </a:xfrm>
          </p:grpSpPr>
          <p:sp>
            <p:nvSpPr>
              <p:cNvPr id="89" name="AutoShape 221"/>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90" name="AutoShape 222"/>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91" name="AutoShape 223"/>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
          <p:nvSpPr>
            <p:cNvPr id="82" name="Line 224"/>
            <p:cNvSpPr>
              <a:spLocks noChangeShapeType="1"/>
            </p:cNvSpPr>
            <p:nvPr/>
          </p:nvSpPr>
          <p:spPr bwMode="auto">
            <a:xfrm>
              <a:off x="2608" y="2692"/>
              <a:ext cx="0" cy="589"/>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3" name="Rectangle 225"/>
            <p:cNvSpPr>
              <a:spLocks noChangeArrowheads="1"/>
            </p:cNvSpPr>
            <p:nvPr/>
          </p:nvSpPr>
          <p:spPr bwMode="auto">
            <a:xfrm>
              <a:off x="2562" y="2782"/>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84" name="Rectangle 226"/>
            <p:cNvSpPr>
              <a:spLocks noChangeArrowheads="1"/>
            </p:cNvSpPr>
            <p:nvPr/>
          </p:nvSpPr>
          <p:spPr bwMode="auto">
            <a:xfrm>
              <a:off x="1474" y="2373"/>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85" name="Line 227"/>
            <p:cNvSpPr>
              <a:spLocks noChangeShapeType="1"/>
            </p:cNvSpPr>
            <p:nvPr/>
          </p:nvSpPr>
          <p:spPr bwMode="auto">
            <a:xfrm>
              <a:off x="1156" y="2918"/>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6" name="Line 228"/>
            <p:cNvSpPr>
              <a:spLocks noChangeShapeType="1"/>
            </p:cNvSpPr>
            <p:nvPr/>
          </p:nvSpPr>
          <p:spPr bwMode="auto">
            <a:xfrm>
              <a:off x="748" y="2691"/>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7" name="Line 229"/>
            <p:cNvSpPr>
              <a:spLocks noChangeShapeType="1"/>
            </p:cNvSpPr>
            <p:nvPr/>
          </p:nvSpPr>
          <p:spPr bwMode="auto">
            <a:xfrm>
              <a:off x="1156" y="2464"/>
              <a:ext cx="27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88" name="Line 230"/>
            <p:cNvSpPr>
              <a:spLocks noChangeShapeType="1"/>
            </p:cNvSpPr>
            <p:nvPr/>
          </p:nvSpPr>
          <p:spPr bwMode="auto">
            <a:xfrm>
              <a:off x="1111" y="2963"/>
              <a:ext cx="49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spTree>
    <p:extLst>
      <p:ext uri="{BB962C8B-B14F-4D97-AF65-F5344CB8AC3E}">
        <p14:creationId xmlns:p14="http://schemas.microsoft.com/office/powerpoint/2010/main" val="2290886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6500"/>
                                        </p:tgtEl>
                                        <p:attrNameLst>
                                          <p:attrName>style.visibility</p:attrName>
                                        </p:attrNameLst>
                                      </p:cBhvr>
                                      <p:to>
                                        <p:strVal val="visible"/>
                                      </p:to>
                                    </p:set>
                                    <p:animEffect transition="in" filter="wipe(left)">
                                      <p:cBhvr>
                                        <p:cTn id="7" dur="2000"/>
                                        <p:tgtEl>
                                          <p:spTgt spid="1065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06501"/>
                                        </p:tgtEl>
                                        <p:attrNameLst>
                                          <p:attrName>style.visibility</p:attrName>
                                        </p:attrNameLst>
                                      </p:cBhvr>
                                      <p:to>
                                        <p:strVal val="visible"/>
                                      </p:to>
                                    </p:set>
                                    <p:animEffect transition="in" filter="wipe(left)">
                                      <p:cBhvr>
                                        <p:cTn id="12" dur="2000"/>
                                        <p:tgtEl>
                                          <p:spTgt spid="1065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06502"/>
                                        </p:tgtEl>
                                        <p:attrNameLst>
                                          <p:attrName>style.visibility</p:attrName>
                                        </p:attrNameLst>
                                      </p:cBhvr>
                                      <p:to>
                                        <p:strVal val="visible"/>
                                      </p:to>
                                    </p:set>
                                    <p:animEffect transition="in" filter="wipe(left)">
                                      <p:cBhvr>
                                        <p:cTn id="17" dur="2000"/>
                                        <p:tgtEl>
                                          <p:spTgt spid="106502"/>
                                        </p:tgtEl>
                                      </p:cBhvr>
                                    </p:animEffect>
                                  </p:childTnLst>
                                </p:cTn>
                              </p:par>
                            </p:childTnLst>
                          </p:cTn>
                        </p:par>
                        <p:par>
                          <p:cTn id="18" fill="hold">
                            <p:stCondLst>
                              <p:cond delay="2000"/>
                            </p:stCondLst>
                            <p:childTnLst>
                              <p:par>
                                <p:cTn id="19" presetID="3" presetClass="entr" presetSubtype="10" fill="hold"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blinds(horizontal)">
                                      <p:cBhvr>
                                        <p:cTn id="2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272" name="Group 192"/>
          <p:cNvGrpSpPr>
            <a:grpSpLocks/>
          </p:cNvGrpSpPr>
          <p:nvPr/>
        </p:nvGrpSpPr>
        <p:grpSpPr bwMode="auto">
          <a:xfrm>
            <a:off x="4716463" y="981075"/>
            <a:ext cx="4032250" cy="2519363"/>
            <a:chOff x="6010" y="436"/>
            <a:chExt cx="2540" cy="1587"/>
          </a:xfrm>
        </p:grpSpPr>
        <p:sp>
          <p:nvSpPr>
            <p:cNvPr id="46233" name="Line 153"/>
            <p:cNvSpPr>
              <a:spLocks noChangeShapeType="1"/>
            </p:cNvSpPr>
            <p:nvPr/>
          </p:nvSpPr>
          <p:spPr bwMode="auto">
            <a:xfrm>
              <a:off x="6010" y="1978"/>
              <a:ext cx="2358"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mc:AlternateContent xmlns:mc="http://schemas.openxmlformats.org/markup-compatibility/2006" xmlns:a14="http://schemas.microsoft.com/office/drawing/2010/main">
          <mc:Choice Requires="a14">
            <p:graphicFrame>
              <p:nvGraphicFramePr>
                <p:cNvPr id="46234" name="Object 154"/>
                <p:cNvGraphicFramePr>
                  <a:graphicFrameLocks noChangeAspect="1"/>
                </p:cNvGraphicFramePr>
                <p:nvPr>
                  <p:extLst>
                    <p:ext uri="{D42A27DB-BD31-4B8C-83A1-F6EECF244321}">
                      <p14:modId xmlns:p14="http://schemas.microsoft.com/office/powerpoint/2010/main" val="3032909932"/>
                    </p:ext>
                  </p:extLst>
                </p:nvPr>
              </p:nvGraphicFramePr>
              <p:xfrm>
                <a:off x="8105" y="817"/>
                <a:ext cx="215" cy="341"/>
              </p:xfrm>
              <a:graphic>
                <a:graphicData uri="http://schemas.openxmlformats.org/presentationml/2006/ole">
                  <mc:AlternateContent>
                    <mc:Choice xmlns:v="urn:schemas-microsoft-com:vml" Requires="v">
                      <p:oleObj spid="_x0000_s152530" name="Equation" r:id="rId3" imgW="152280" imgH="241200" progId="Equation.DSMT4">
                        <p:embed/>
                      </p:oleObj>
                    </mc:Choice>
                    <mc:Fallback>
                      <p:oleObj name="Equation" r:id="rId3" imgW="152280" imgH="241200" progId="Equation.DSMT4">
                        <p:embed/>
                        <p:pic>
                          <p:nvPicPr>
                            <p:cNvPr id="46234" name="Object 154"/>
                            <p:cNvPicPr>
                              <a:picLocks noChangeAspect="1" noChangeArrowheads="1"/>
                            </p:cNvPicPr>
                            <p:nvPr/>
                          </p:nvPicPr>
                          <p:blipFill>
                            <a:blip r:embed="rId4"/>
                            <a:srcRect/>
                            <a:stretch>
                              <a:fillRect/>
                            </a:stretch>
                          </p:blipFill>
                          <p:spPr bwMode="auto">
                            <a:xfrm>
                              <a:off x="8105" y="817"/>
                              <a:ext cx="215" cy="341"/>
                            </a:xfrm>
                            <a:prstGeom prst="rect">
                              <a:avLst/>
                            </a:prstGeom>
                            <a:noFill/>
                            <a:ln>
                              <a:noFill/>
                            </a:ln>
                            <a:effectLst/>
                            <a:extLst>
                              <a:ext uri="{909E8E84-426E-40DD-AFC4-6F175D3DCCD1}">
                                <a14:hiddenFill>
                                  <a:solidFill>
                                    <a:srgbClr val="FFFFFF"/>
                                  </a:solidFill>
                                </a14:hiddenFill>
                              </a:ext>
                              <a:ext uri="{91240B29-F687-4F45-9708-019B960494DF}">
                                <a14:hiddenLine w="28575">
                                  <a:solidFill>
                                    <a:srgbClr val="FFCC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6234" name="Object 154"/>
                <p:cNvGraphicFramePr>
                  <a:graphicFrameLocks noChangeAspect="1"/>
                </p:cNvGraphicFramePr>
                <p:nvPr>
                  <p:extLst>
                    <p:ext uri="{D42A27DB-BD31-4B8C-83A1-F6EECF244321}">
                      <p14:modId xmlns:p14="http://schemas.microsoft.com/office/powerpoint/2010/main" val="3032909932"/>
                    </p:ext>
                  </p:extLst>
                </p:nvPr>
              </p:nvGraphicFramePr>
              <p:xfrm>
                <a:off x="8105" y="817"/>
                <a:ext cx="215" cy="341"/>
              </p:xfrm>
              <a:graphic>
                <a:graphicData uri="http://schemas.openxmlformats.org/presentationml/2006/ole">
                  <mc:AlternateContent>
                    <mc:Choice xmlns:v="urn:schemas-microsoft-com:vml" Requires="v">
                      <p:oleObj spid="_x0000_s152166" name="Equation" r:id="rId5" imgW="152280" imgH="241200" progId="Equation.DSMT4">
                        <p:embed/>
                      </p:oleObj>
                    </mc:Choice>
                    <mc:Fallback>
                      <p:oleObj name="Equation" r:id="rId5" imgW="152280" imgH="241200" progId="Equation.DSMT4">
                        <p:embed/>
                        <p:pic>
                          <p:nvPicPr>
                            <p:cNvPr id="46234" name="Object 154"/>
                            <p:cNvPicPr>
                              <a:picLocks noChangeAspect="1" noChangeArrowheads="1"/>
                            </p:cNvPicPr>
                            <p:nvPr/>
                          </p:nvPicPr>
                          <p:blipFill>
                            <a:blip r:embed="rId6"/>
                            <a:srcRect/>
                            <a:stretch>
                              <a:fillRect/>
                            </a:stretch>
                          </p:blipFill>
                          <p:spPr bwMode="auto">
                            <a:xfrm>
                              <a:off x="8105" y="817"/>
                              <a:ext cx="215"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6235" name="Object 155"/>
                <p:cNvGraphicFramePr>
                  <a:graphicFrameLocks noChangeAspect="1"/>
                </p:cNvGraphicFramePr>
                <p:nvPr>
                  <p:extLst>
                    <p:ext uri="{D42A27DB-BD31-4B8C-83A1-F6EECF244321}">
                      <p14:modId xmlns:p14="http://schemas.microsoft.com/office/powerpoint/2010/main" val="3139369964"/>
                    </p:ext>
                  </p:extLst>
                </p:nvPr>
              </p:nvGraphicFramePr>
              <p:xfrm>
                <a:off x="6169" y="1313"/>
                <a:ext cx="372" cy="248"/>
              </p:xfrm>
              <a:graphic>
                <a:graphicData uri="http://schemas.openxmlformats.org/presentationml/2006/ole">
                  <mc:AlternateContent>
                    <mc:Choice xmlns:v="urn:schemas-microsoft-com:vml" Requires="v">
                      <p:oleObj spid="_x0000_s152531" name="Equation" r:id="rId7" imgW="304560" imgH="203040" progId="Equation.DSMT4">
                        <p:embed/>
                      </p:oleObj>
                    </mc:Choice>
                    <mc:Fallback>
                      <p:oleObj name="Equation" r:id="rId7" imgW="304560" imgH="203040" progId="Equation.DSMT4">
                        <p:embed/>
                        <p:pic>
                          <p:nvPicPr>
                            <p:cNvPr id="46235" name="Object 155"/>
                            <p:cNvPicPr>
                              <a:picLocks noChangeAspect="1" noChangeArrowheads="1"/>
                            </p:cNvPicPr>
                            <p:nvPr/>
                          </p:nvPicPr>
                          <p:blipFill>
                            <a:blip r:embed="rId8"/>
                            <a:srcRect/>
                            <a:stretch>
                              <a:fillRect/>
                            </a:stretch>
                          </p:blipFill>
                          <p:spPr bwMode="auto">
                            <a:xfrm>
                              <a:off x="6169" y="1313"/>
                              <a:ext cx="372" cy="248"/>
                            </a:xfrm>
                            <a:prstGeom prst="rect">
                              <a:avLst/>
                            </a:prstGeom>
                            <a:noFill/>
                            <a:ln>
                              <a:noFill/>
                            </a:ln>
                            <a:effectLst/>
                            <a:extLst>
                              <a:ext uri="{909E8E84-426E-40DD-AFC4-6F175D3DCCD1}">
                                <a14:hiddenFill>
                                  <a:solidFill>
                                    <a:srgbClr val="FFFFFF"/>
                                  </a:solidFill>
                                </a14:hiddenFill>
                              </a:ext>
                              <a:ext uri="{91240B29-F687-4F45-9708-019B960494DF}">
                                <a14:hiddenLine w="28575">
                                  <a:solidFill>
                                    <a:srgbClr val="FFCC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6235" name="Object 155"/>
                <p:cNvGraphicFramePr>
                  <a:graphicFrameLocks noChangeAspect="1"/>
                </p:cNvGraphicFramePr>
                <p:nvPr>
                  <p:extLst>
                    <p:ext uri="{D42A27DB-BD31-4B8C-83A1-F6EECF244321}">
                      <p14:modId xmlns:p14="http://schemas.microsoft.com/office/powerpoint/2010/main" val="3139369964"/>
                    </p:ext>
                  </p:extLst>
                </p:nvPr>
              </p:nvGraphicFramePr>
              <p:xfrm>
                <a:off x="6169" y="1313"/>
                <a:ext cx="372" cy="248"/>
              </p:xfrm>
              <a:graphic>
                <a:graphicData uri="http://schemas.openxmlformats.org/presentationml/2006/ole">
                  <mc:AlternateContent>
                    <mc:Choice xmlns:v="urn:schemas-microsoft-com:vml" Requires="v">
                      <p:oleObj spid="_x0000_s152167" name="Equation" r:id="rId9" imgW="304560" imgH="203040" progId="Equation.DSMT4">
                        <p:embed/>
                      </p:oleObj>
                    </mc:Choice>
                    <mc:Fallback>
                      <p:oleObj name="Equation" r:id="rId9" imgW="304560" imgH="203040" progId="Equation.DSMT4">
                        <p:embed/>
                        <p:pic>
                          <p:nvPicPr>
                            <p:cNvPr id="46235" name="Object 155"/>
                            <p:cNvPicPr>
                              <a:picLocks noChangeAspect="1" noChangeArrowheads="1"/>
                            </p:cNvPicPr>
                            <p:nvPr/>
                          </p:nvPicPr>
                          <p:blipFill>
                            <a:blip r:embed="rId10"/>
                            <a:srcRect/>
                            <a:stretch>
                              <a:fillRect/>
                            </a:stretch>
                          </p:blipFill>
                          <p:spPr bwMode="auto">
                            <a:xfrm>
                              <a:off x="6169" y="1313"/>
                              <a:ext cx="37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46236" name="Object 156"/>
                <p:cNvSpPr txBox="1"/>
                <p:nvPr/>
              </p:nvSpPr>
              <p:spPr bwMode="auto">
                <a:xfrm>
                  <a:off x="7550" y="1240"/>
                  <a:ext cx="373" cy="411"/>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f>
                          <m:fPr>
                            <m:ctrlPr>
                              <a:rPr lang="zh-CN" altLang="en-US" sz="2400" i="1">
                                <a:solidFill>
                                  <a:srgbClr val="000000"/>
                                </a:solidFill>
                                <a:latin typeface="Cambria Math" panose="02040503050406030204" pitchFamily="18" charset="0"/>
                              </a:rPr>
                            </m:ctrlPr>
                          </m:fPr>
                          <m:num>
                            <m:r>
                              <a:rPr lang="zh-CN" altLang="en-US" sz="2400" i="1">
                                <a:solidFill>
                                  <a:srgbClr val="000000"/>
                                </a:solidFill>
                                <a:latin typeface="Cambria Math" panose="02040503050406030204" pitchFamily="18" charset="0"/>
                              </a:rPr>
                              <m:t>1</m:t>
                            </m:r>
                          </m:num>
                          <m:den>
                            <m:r>
                              <a:rPr lang="zh-CN" altLang="en-US" sz="2400" i="1">
                                <a:solidFill>
                                  <a:srgbClr val="000000"/>
                                </a:solidFill>
                                <a:latin typeface="Cambria Math" panose="02040503050406030204" pitchFamily="18" charset="0"/>
                              </a:rPr>
                              <m:t>𝜔</m:t>
                            </m:r>
                            <m:r>
                              <a:rPr lang="zh-CN" altLang="en-US" sz="2400" i="1">
                                <a:solidFill>
                                  <a:srgbClr val="000000"/>
                                </a:solidFill>
                                <a:latin typeface="Cambria Math" panose="02040503050406030204" pitchFamily="18" charset="0"/>
                              </a:rPr>
                              <m:t>𝐶</m:t>
                            </m:r>
                            <m:r>
                              <m:rPr>
                                <m:sty m:val="p"/>
                              </m:rPr>
                              <a:rPr lang="en-US" altLang="zh-CN" sz="2400" i="1">
                                <a:solidFill>
                                  <a:srgbClr val="000000"/>
                                </a:solidFill>
                                <a:latin typeface="Cambria Math" panose="02040503050406030204" pitchFamily="18" charset="0"/>
                              </a:rPr>
                              <m:t>j</m:t>
                            </m:r>
                          </m:den>
                        </m:f>
                      </m:oMath>
                    </m:oMathPara>
                  </a14:m>
                  <a:endParaRPr lang="zh-CN" altLang="en-US" sz="2400" dirty="0"/>
                </a:p>
              </p:txBody>
            </p:sp>
          </mc:Choice>
          <mc:Fallback xmlns="">
            <p:sp>
              <p:nvSpPr>
                <p:cNvPr id="46236" name="Object 156"/>
                <p:cNvSpPr txBox="1">
                  <a:spLocks noRot="1" noChangeAspect="1" noMove="1" noResize="1" noEditPoints="1" noAdjustHandles="1" noChangeArrowheads="1" noChangeShapeType="1" noTextEdit="1"/>
                </p:cNvSpPr>
                <p:nvPr/>
              </p:nvSpPr>
              <p:spPr bwMode="auto">
                <a:xfrm>
                  <a:off x="7550" y="1240"/>
                  <a:ext cx="373" cy="411"/>
                </a:xfrm>
                <a:prstGeom prst="rect">
                  <a:avLst/>
                </a:prstGeom>
                <a:blipFill>
                  <a:blip r:embed="rId11"/>
                  <a:stretch>
                    <a:fillRect b="-22430"/>
                  </a:stretch>
                </a:blipFill>
                <a:ln>
                  <a:noFill/>
                </a:ln>
                <a:effectLs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6237" name="Object 157"/>
                <p:cNvGraphicFramePr>
                  <a:graphicFrameLocks noChangeAspect="1"/>
                </p:cNvGraphicFramePr>
                <p:nvPr>
                  <p:extLst>
                    <p:ext uri="{D42A27DB-BD31-4B8C-83A1-F6EECF244321}">
                      <p14:modId xmlns:p14="http://schemas.microsoft.com/office/powerpoint/2010/main" val="3087708593"/>
                    </p:ext>
                  </p:extLst>
                </p:nvPr>
              </p:nvGraphicFramePr>
              <p:xfrm>
                <a:off x="6426" y="829"/>
                <a:ext cx="285" cy="316"/>
              </p:xfrm>
              <a:graphic>
                <a:graphicData uri="http://schemas.openxmlformats.org/presentationml/2006/ole">
                  <mc:AlternateContent>
                    <mc:Choice xmlns:v="urn:schemas-microsoft-com:vml" Requires="v">
                      <p:oleObj spid="_x0000_s152532" name="Equation" r:id="rId12" imgW="215640" imgH="241200" progId="Equation.DSMT4">
                        <p:embed/>
                      </p:oleObj>
                    </mc:Choice>
                    <mc:Fallback>
                      <p:oleObj name="Equation" r:id="rId12" imgW="215640" imgH="241200" progId="Equation.DSMT4">
                        <p:embed/>
                        <p:pic>
                          <p:nvPicPr>
                            <p:cNvPr id="46237" name="Object 157"/>
                            <p:cNvPicPr>
                              <a:picLocks noChangeAspect="1" noChangeArrowheads="1"/>
                            </p:cNvPicPr>
                            <p:nvPr/>
                          </p:nvPicPr>
                          <p:blipFill>
                            <a:blip r:embed="rId13"/>
                            <a:srcRect/>
                            <a:stretch>
                              <a:fillRect/>
                            </a:stretch>
                          </p:blipFill>
                          <p:spPr bwMode="auto">
                            <a:xfrm>
                              <a:off x="6426" y="829"/>
                              <a:ext cx="285" cy="316"/>
                            </a:xfrm>
                            <a:prstGeom prst="rect">
                              <a:avLst/>
                            </a:prstGeom>
                            <a:noFill/>
                            <a:ln>
                              <a:noFill/>
                            </a:ln>
                            <a:effectLst/>
                            <a:extLst>
                              <a:ext uri="{909E8E84-426E-40DD-AFC4-6F175D3DCCD1}">
                                <a14:hiddenFill>
                                  <a:solidFill>
                                    <a:srgbClr val="FFFFFF"/>
                                  </a:solidFill>
                                </a14:hiddenFill>
                              </a:ext>
                              <a:ext uri="{91240B29-F687-4F45-9708-019B960494DF}">
                                <a14:hiddenLine w="28575">
                                  <a:solidFill>
                                    <a:srgbClr val="FFCC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46237" name="Object 157"/>
                <p:cNvGraphicFramePr>
                  <a:graphicFrameLocks noChangeAspect="1"/>
                </p:cNvGraphicFramePr>
                <p:nvPr>
                  <p:extLst>
                    <p:ext uri="{D42A27DB-BD31-4B8C-83A1-F6EECF244321}">
                      <p14:modId xmlns:p14="http://schemas.microsoft.com/office/powerpoint/2010/main" val="3087708593"/>
                    </p:ext>
                  </p:extLst>
                </p:nvPr>
              </p:nvGraphicFramePr>
              <p:xfrm>
                <a:off x="6426" y="829"/>
                <a:ext cx="285" cy="316"/>
              </p:xfrm>
              <a:graphic>
                <a:graphicData uri="http://schemas.openxmlformats.org/presentationml/2006/ole">
                  <mc:AlternateContent>
                    <mc:Choice xmlns:v="urn:schemas-microsoft-com:vml" Requires="v">
                      <p:oleObj spid="_x0000_s152168" name="Equation" r:id="rId14" imgW="215640" imgH="241200" progId="Equation.DSMT4">
                        <p:embed/>
                      </p:oleObj>
                    </mc:Choice>
                    <mc:Fallback>
                      <p:oleObj name="Equation" r:id="rId14" imgW="215640" imgH="241200" progId="Equation.DSMT4">
                        <p:embed/>
                        <p:pic>
                          <p:nvPicPr>
                            <p:cNvPr id="46237" name="Object 157"/>
                            <p:cNvPicPr>
                              <a:picLocks noChangeAspect="1" noChangeArrowheads="1"/>
                            </p:cNvPicPr>
                            <p:nvPr/>
                          </p:nvPicPr>
                          <p:blipFill>
                            <a:blip r:embed="rId15"/>
                            <a:srcRect/>
                            <a:stretch>
                              <a:fillRect/>
                            </a:stretch>
                          </p:blipFill>
                          <p:spPr bwMode="auto">
                            <a:xfrm>
                              <a:off x="6426" y="829"/>
                              <a:ext cx="285"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46238" name="Line 158"/>
            <p:cNvSpPr>
              <a:spLocks noChangeShapeType="1"/>
            </p:cNvSpPr>
            <p:nvPr/>
          </p:nvSpPr>
          <p:spPr bwMode="auto">
            <a:xfrm>
              <a:off x="8368" y="617"/>
              <a:ext cx="0" cy="1362"/>
            </a:xfrm>
            <a:prstGeom prst="line">
              <a:avLst/>
            </a:prstGeom>
            <a:noFill/>
            <a:ln w="28575">
              <a:solidFill>
                <a:srgbClr val="FFCC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40" name="Oval 160"/>
            <p:cNvSpPr>
              <a:spLocks noChangeArrowheads="1"/>
            </p:cNvSpPr>
            <p:nvPr/>
          </p:nvSpPr>
          <p:spPr bwMode="auto">
            <a:xfrm>
              <a:off x="6373" y="436"/>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41" name="Text Box 161"/>
            <p:cNvSpPr txBox="1">
              <a:spLocks noChangeArrowheads="1"/>
            </p:cNvSpPr>
            <p:nvPr/>
          </p:nvSpPr>
          <p:spPr bwMode="auto">
            <a:xfrm>
              <a:off x="6736" y="617"/>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46242" name="Text Box 162"/>
            <p:cNvSpPr txBox="1">
              <a:spLocks noChangeArrowheads="1"/>
            </p:cNvSpPr>
            <p:nvPr/>
          </p:nvSpPr>
          <p:spPr bwMode="auto">
            <a:xfrm>
              <a:off x="6146" y="481"/>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_</a:t>
              </a:r>
            </a:p>
          </p:txBody>
        </p:sp>
        <p:sp>
          <p:nvSpPr>
            <p:cNvPr id="46243" name="Line 163"/>
            <p:cNvSpPr>
              <a:spLocks noChangeShapeType="1"/>
            </p:cNvSpPr>
            <p:nvPr/>
          </p:nvSpPr>
          <p:spPr bwMode="auto">
            <a:xfrm flipV="1">
              <a:off x="8368" y="799"/>
              <a:ext cx="0" cy="40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pSp>
          <p:nvGrpSpPr>
            <p:cNvPr id="46271" name="Group 191"/>
            <p:cNvGrpSpPr>
              <a:grpSpLocks/>
            </p:cNvGrpSpPr>
            <p:nvPr/>
          </p:nvGrpSpPr>
          <p:grpSpPr bwMode="auto">
            <a:xfrm>
              <a:off x="8187" y="1207"/>
              <a:ext cx="363" cy="363"/>
              <a:chOff x="8187" y="1117"/>
              <a:chExt cx="363" cy="363"/>
            </a:xfrm>
          </p:grpSpPr>
          <p:sp>
            <p:nvSpPr>
              <p:cNvPr id="46239" name="Oval 159"/>
              <p:cNvSpPr>
                <a:spLocks noChangeArrowheads="1"/>
              </p:cNvSpPr>
              <p:nvPr/>
            </p:nvSpPr>
            <p:spPr bwMode="auto">
              <a:xfrm>
                <a:off x="8187" y="1117"/>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44" name="Line 164"/>
              <p:cNvSpPr>
                <a:spLocks noChangeShapeType="1"/>
              </p:cNvSpPr>
              <p:nvPr/>
            </p:nvSpPr>
            <p:spPr bwMode="auto">
              <a:xfrm>
                <a:off x="8187" y="1298"/>
                <a:ext cx="363" cy="0"/>
              </a:xfrm>
              <a:prstGeom prst="line">
                <a:avLst/>
              </a:prstGeom>
              <a:noFill/>
              <a:ln w="38100">
                <a:solidFill>
                  <a:srgbClr val="FF99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pSp>
        <p:sp>
          <p:nvSpPr>
            <p:cNvPr id="46245" name="Line 165"/>
            <p:cNvSpPr>
              <a:spLocks noChangeShapeType="1"/>
            </p:cNvSpPr>
            <p:nvPr/>
          </p:nvSpPr>
          <p:spPr bwMode="auto">
            <a:xfrm>
              <a:off x="6010" y="617"/>
              <a:ext cx="2358" cy="1"/>
            </a:xfrm>
            <a:prstGeom prst="line">
              <a:avLst/>
            </a:prstGeom>
            <a:noFill/>
            <a:ln w="28575">
              <a:solidFill>
                <a:srgbClr val="FFCC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46" name="Line 166"/>
            <p:cNvSpPr>
              <a:spLocks noChangeShapeType="1"/>
            </p:cNvSpPr>
            <p:nvPr/>
          </p:nvSpPr>
          <p:spPr bwMode="auto">
            <a:xfrm>
              <a:off x="6010" y="617"/>
              <a:ext cx="0" cy="1362"/>
            </a:xfrm>
            <a:prstGeom prst="line">
              <a:avLst/>
            </a:prstGeom>
            <a:noFill/>
            <a:ln w="28575">
              <a:solidFill>
                <a:srgbClr val="FFCC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47" name="Line 167"/>
            <p:cNvSpPr>
              <a:spLocks noChangeShapeType="1"/>
            </p:cNvSpPr>
            <p:nvPr/>
          </p:nvSpPr>
          <p:spPr bwMode="auto">
            <a:xfrm flipH="1">
              <a:off x="7144" y="617"/>
              <a:ext cx="12" cy="1362"/>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48" name="Line 168"/>
            <p:cNvSpPr>
              <a:spLocks noChangeShapeType="1"/>
            </p:cNvSpPr>
            <p:nvPr/>
          </p:nvSpPr>
          <p:spPr bwMode="auto">
            <a:xfrm>
              <a:off x="6010" y="1289"/>
              <a:ext cx="144" cy="0"/>
            </a:xfrm>
            <a:prstGeom prst="line">
              <a:avLst/>
            </a:prstGeom>
            <a:noFill/>
            <a:ln w="28575">
              <a:solidFill>
                <a:srgbClr val="FFCC00"/>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49" name="Line 169"/>
            <p:cNvSpPr>
              <a:spLocks noChangeShapeType="1"/>
            </p:cNvSpPr>
            <p:nvPr/>
          </p:nvSpPr>
          <p:spPr bwMode="auto">
            <a:xfrm>
              <a:off x="6616" y="1289"/>
              <a:ext cx="528" cy="0"/>
            </a:xfrm>
            <a:prstGeom prst="line">
              <a:avLst/>
            </a:prstGeom>
            <a:noFill/>
            <a:ln w="28575">
              <a:solidFill>
                <a:srgbClr val="FFCC00"/>
              </a:solidFill>
              <a:round/>
              <a:headEnd/>
              <a:tailEnd type="oval"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50" name="Line 170"/>
            <p:cNvSpPr>
              <a:spLocks noChangeShapeType="1"/>
            </p:cNvSpPr>
            <p:nvPr/>
          </p:nvSpPr>
          <p:spPr bwMode="auto">
            <a:xfrm>
              <a:off x="7773" y="617"/>
              <a:ext cx="0" cy="624"/>
            </a:xfrm>
            <a:prstGeom prst="line">
              <a:avLst/>
            </a:prstGeom>
            <a:noFill/>
            <a:ln w="28575">
              <a:solidFill>
                <a:srgbClr val="FFCC00"/>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51" name="Line 171"/>
            <p:cNvSpPr>
              <a:spLocks noChangeShapeType="1"/>
            </p:cNvSpPr>
            <p:nvPr/>
          </p:nvSpPr>
          <p:spPr bwMode="auto">
            <a:xfrm>
              <a:off x="7677" y="1241"/>
              <a:ext cx="192" cy="0"/>
            </a:xfrm>
            <a:prstGeom prst="line">
              <a:avLst/>
            </a:prstGeom>
            <a:noFill/>
            <a:ln w="57150">
              <a:solidFill>
                <a:srgbClr val="FF99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52" name="Line 172"/>
            <p:cNvSpPr>
              <a:spLocks noChangeShapeType="1"/>
            </p:cNvSpPr>
            <p:nvPr/>
          </p:nvSpPr>
          <p:spPr bwMode="auto">
            <a:xfrm>
              <a:off x="7677" y="1337"/>
              <a:ext cx="192" cy="0"/>
            </a:xfrm>
            <a:prstGeom prst="line">
              <a:avLst/>
            </a:prstGeom>
            <a:noFill/>
            <a:ln w="57150">
              <a:solidFill>
                <a:srgbClr val="FF99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53" name="Text Box 173"/>
            <p:cNvSpPr txBox="1">
              <a:spLocks noChangeArrowheads="1"/>
            </p:cNvSpPr>
            <p:nvPr/>
          </p:nvSpPr>
          <p:spPr bwMode="auto">
            <a:xfrm>
              <a:off x="6690" y="1298"/>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46254" name="Text Box 174"/>
            <p:cNvSpPr txBox="1">
              <a:spLocks noChangeArrowheads="1"/>
            </p:cNvSpPr>
            <p:nvPr/>
          </p:nvSpPr>
          <p:spPr bwMode="auto">
            <a:xfrm>
              <a:off x="7189" y="708"/>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46255" name="Text Box 175"/>
            <p:cNvSpPr txBox="1">
              <a:spLocks noChangeArrowheads="1"/>
            </p:cNvSpPr>
            <p:nvPr/>
          </p:nvSpPr>
          <p:spPr bwMode="auto">
            <a:xfrm>
              <a:off x="7234" y="1570"/>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i="1">
                <a:latin typeface="Times New Roman" panose="02020603050405020304" pitchFamily="18" charset="0"/>
                <a:ea typeface="宋体" panose="02010600030101010101" pitchFamily="2" charset="-122"/>
              </a:endParaRPr>
            </a:p>
          </p:txBody>
        </p:sp>
        <p:sp>
          <p:nvSpPr>
            <p:cNvPr id="46256" name="Text Box 176"/>
            <p:cNvSpPr txBox="1">
              <a:spLocks noChangeArrowheads="1"/>
            </p:cNvSpPr>
            <p:nvPr/>
          </p:nvSpPr>
          <p:spPr bwMode="auto">
            <a:xfrm>
              <a:off x="6442" y="1593"/>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4</a:t>
              </a:r>
              <a:endParaRPr kumimoji="1" lang="en-US" altLang="zh-CN" sz="2800" b="0" i="1">
                <a:latin typeface="Times New Roman" panose="02020603050405020304" pitchFamily="18" charset="0"/>
                <a:ea typeface="宋体" panose="02010600030101010101" pitchFamily="2" charset="-122"/>
              </a:endParaRPr>
            </a:p>
          </p:txBody>
        </p:sp>
        <p:sp>
          <p:nvSpPr>
            <p:cNvPr id="46257" name="Rectangle 177"/>
            <p:cNvSpPr>
              <a:spLocks noChangeArrowheads="1"/>
            </p:cNvSpPr>
            <p:nvPr/>
          </p:nvSpPr>
          <p:spPr bwMode="auto">
            <a:xfrm>
              <a:off x="6464" y="1887"/>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58" name="Rectangle 178"/>
            <p:cNvSpPr>
              <a:spLocks noChangeArrowheads="1"/>
            </p:cNvSpPr>
            <p:nvPr/>
          </p:nvSpPr>
          <p:spPr bwMode="auto">
            <a:xfrm>
              <a:off x="7098" y="799"/>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59" name="Rectangle 179"/>
            <p:cNvSpPr>
              <a:spLocks noChangeArrowheads="1"/>
            </p:cNvSpPr>
            <p:nvPr/>
          </p:nvSpPr>
          <p:spPr bwMode="auto">
            <a:xfrm>
              <a:off x="7107" y="1479"/>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60" name="Rectangle 180"/>
            <p:cNvSpPr>
              <a:spLocks noChangeArrowheads="1"/>
            </p:cNvSpPr>
            <p:nvPr/>
          </p:nvSpPr>
          <p:spPr bwMode="auto">
            <a:xfrm>
              <a:off x="6736" y="1207"/>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46261" name="Group 181"/>
            <p:cNvGrpSpPr>
              <a:grpSpLocks/>
            </p:cNvGrpSpPr>
            <p:nvPr/>
          </p:nvGrpSpPr>
          <p:grpSpPr bwMode="auto">
            <a:xfrm>
              <a:off x="6133" y="1207"/>
              <a:ext cx="499" cy="590"/>
              <a:chOff x="476" y="663"/>
              <a:chExt cx="771" cy="862"/>
            </a:xfrm>
          </p:grpSpPr>
          <p:sp>
            <p:nvSpPr>
              <p:cNvPr id="46262" name="AutoShape 182"/>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63" name="AutoShape 183"/>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64" name="AutoShape 184"/>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
          <p:nvSpPr>
            <p:cNvPr id="46265" name="Line 185"/>
            <p:cNvSpPr>
              <a:spLocks noChangeShapeType="1"/>
            </p:cNvSpPr>
            <p:nvPr/>
          </p:nvSpPr>
          <p:spPr bwMode="auto">
            <a:xfrm>
              <a:off x="7779" y="1343"/>
              <a:ext cx="0" cy="635"/>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sp>
        <p:nvSpPr>
          <p:cNvPr id="46082" name="Text Box 2"/>
          <p:cNvSpPr txBox="1">
            <a:spLocks noChangeArrowheads="1"/>
          </p:cNvSpPr>
          <p:nvPr/>
        </p:nvSpPr>
        <p:spPr bwMode="auto">
          <a:xfrm>
            <a:off x="1403350" y="404813"/>
            <a:ext cx="661352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a:latin typeface="Times New Roman" panose="02020603050405020304" pitchFamily="18" charset="0"/>
              </a:rPr>
              <a:t>列写电路的回路电流方程和结点电压方程</a:t>
            </a:r>
          </a:p>
        </p:txBody>
      </p:sp>
      <p:sp>
        <p:nvSpPr>
          <p:cNvPr id="46083" name="Text Box 3"/>
          <p:cNvSpPr txBox="1">
            <a:spLocks noChangeArrowheads="1"/>
          </p:cNvSpPr>
          <p:nvPr/>
        </p:nvSpPr>
        <p:spPr bwMode="auto">
          <a:xfrm>
            <a:off x="323850" y="404813"/>
            <a:ext cx="814647"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ea typeface="宋体" panose="02010600030101010101" pitchFamily="2" charset="-122"/>
              </a:rPr>
              <a:t>例</a:t>
            </a:r>
            <a:r>
              <a:rPr kumimoji="1" lang="en-US" altLang="zh-CN" sz="2800" b="0">
                <a:latin typeface="Times New Roman" panose="02020603050405020304" pitchFamily="18" charset="0"/>
                <a:ea typeface="宋体" panose="02010600030101010101" pitchFamily="2" charset="-122"/>
              </a:rPr>
              <a:t>2</a:t>
            </a:r>
            <a:r>
              <a:rPr kumimoji="1" lang="en-US" altLang="zh-CN" sz="2800">
                <a:latin typeface="Times New Roman" panose="02020603050405020304" pitchFamily="18" charset="0"/>
                <a:ea typeface="宋体" panose="02010600030101010101" pitchFamily="2" charset="-122"/>
              </a:rPr>
              <a:t> </a:t>
            </a:r>
          </a:p>
        </p:txBody>
      </p:sp>
      <p:sp>
        <p:nvSpPr>
          <p:cNvPr id="46084" name="Text Box 4"/>
          <p:cNvSpPr txBox="1">
            <a:spLocks noChangeArrowheads="1"/>
          </p:cNvSpPr>
          <p:nvPr/>
        </p:nvSpPr>
        <p:spPr bwMode="auto">
          <a:xfrm>
            <a:off x="468313" y="3573463"/>
            <a:ext cx="545342" cy="523220"/>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grpSp>
        <p:nvGrpSpPr>
          <p:cNvPr id="46181" name="Group 101"/>
          <p:cNvGrpSpPr>
            <a:grpSpLocks/>
          </p:cNvGrpSpPr>
          <p:nvPr/>
        </p:nvGrpSpPr>
        <p:grpSpPr bwMode="auto">
          <a:xfrm>
            <a:off x="5076825" y="1557338"/>
            <a:ext cx="1066800" cy="488950"/>
            <a:chOff x="3216" y="914"/>
            <a:chExt cx="672" cy="308"/>
          </a:xfrm>
        </p:grpSpPr>
        <p:sp>
          <p:nvSpPr>
            <p:cNvPr id="46160" name="Arc 80"/>
            <p:cNvSpPr>
              <a:spLocks/>
            </p:cNvSpPr>
            <p:nvPr/>
          </p:nvSpPr>
          <p:spPr bwMode="auto">
            <a:xfrm>
              <a:off x="3216" y="984"/>
              <a:ext cx="672" cy="192"/>
            </a:xfrm>
            <a:custGeom>
              <a:avLst/>
              <a:gdLst>
                <a:gd name="G0" fmla="+- 21600 0 0"/>
                <a:gd name="G1" fmla="+- 21600 0 0"/>
                <a:gd name="G2" fmla="+- 21600 0 0"/>
                <a:gd name="T0" fmla="*/ 21600 w 43200"/>
                <a:gd name="T1" fmla="*/ 0 h 43200"/>
                <a:gd name="T2" fmla="*/ 14335 w 43200"/>
                <a:gd name="T3" fmla="*/ 1258 h 43200"/>
                <a:gd name="T4" fmla="*/ 21600 w 43200"/>
                <a:gd name="T5" fmla="*/ 21600 h 43200"/>
              </a:gdLst>
              <a:ahLst/>
              <a:cxnLst>
                <a:cxn ang="0">
                  <a:pos x="T0" y="T1"/>
                </a:cxn>
                <a:cxn ang="0">
                  <a:pos x="T2" y="T3"/>
                </a:cxn>
                <a:cxn ang="0">
                  <a:pos x="T4" y="T5"/>
                </a:cxn>
              </a:cxnLst>
              <a:rect l="0" t="0" r="r" b="b"/>
              <a:pathLst>
                <a:path w="43200" h="43200" fill="none"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2471"/>
                    <a:pt x="5738" y="4328"/>
                    <a:pt x="14335" y="1258"/>
                  </a:cubicBezTo>
                </a:path>
                <a:path w="43200" h="43200" stroke="0"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2471"/>
                    <a:pt x="5738" y="4328"/>
                    <a:pt x="14335" y="1258"/>
                  </a:cubicBezTo>
                  <a:lnTo>
                    <a:pt x="21600" y="21600"/>
                  </a:lnTo>
                  <a:close/>
                </a:path>
              </a:pathLst>
            </a:custGeom>
            <a:noFill/>
            <a:ln w="28575">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46162" name="Object 82"/>
            <p:cNvGraphicFramePr>
              <a:graphicFrameLocks noChangeAspect="1"/>
            </p:cNvGraphicFramePr>
            <p:nvPr/>
          </p:nvGraphicFramePr>
          <p:xfrm>
            <a:off x="3415" y="914"/>
            <a:ext cx="174" cy="308"/>
          </p:xfrm>
          <a:graphic>
            <a:graphicData uri="http://schemas.openxmlformats.org/presentationml/2006/ole">
              <mc:AlternateContent xmlns:mc="http://schemas.openxmlformats.org/markup-compatibility/2006">
                <mc:Choice xmlns:v="urn:schemas-microsoft-com:vml" Requires="v">
                  <p:oleObj spid="_x0000_s152533" name="公式" r:id="rId16" imgW="152280" imgH="266400" progId="Equation.3">
                    <p:embed/>
                  </p:oleObj>
                </mc:Choice>
                <mc:Fallback>
                  <p:oleObj name="公式" r:id="rId16" imgW="152280" imgH="266400" progId="Equation.3">
                    <p:embed/>
                    <p:pic>
                      <p:nvPicPr>
                        <p:cNvPr id="46162" name="Object 8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15" y="914"/>
                          <a:ext cx="174"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6182" name="Group 102"/>
          <p:cNvGrpSpPr>
            <a:grpSpLocks/>
          </p:cNvGrpSpPr>
          <p:nvPr/>
        </p:nvGrpSpPr>
        <p:grpSpPr bwMode="auto">
          <a:xfrm>
            <a:off x="5076825" y="2492375"/>
            <a:ext cx="1066800" cy="488950"/>
            <a:chOff x="3216" y="1514"/>
            <a:chExt cx="672" cy="308"/>
          </a:xfrm>
        </p:grpSpPr>
        <p:sp>
          <p:nvSpPr>
            <p:cNvPr id="46164" name="Arc 84"/>
            <p:cNvSpPr>
              <a:spLocks/>
            </p:cNvSpPr>
            <p:nvPr/>
          </p:nvSpPr>
          <p:spPr bwMode="auto">
            <a:xfrm>
              <a:off x="3216" y="1584"/>
              <a:ext cx="672" cy="192"/>
            </a:xfrm>
            <a:custGeom>
              <a:avLst/>
              <a:gdLst>
                <a:gd name="G0" fmla="+- 21600 0 0"/>
                <a:gd name="G1" fmla="+- 21600 0 0"/>
                <a:gd name="G2" fmla="+- 21600 0 0"/>
                <a:gd name="T0" fmla="*/ 21600 w 43200"/>
                <a:gd name="T1" fmla="*/ 0 h 43200"/>
                <a:gd name="T2" fmla="*/ 14335 w 43200"/>
                <a:gd name="T3" fmla="*/ 1258 h 43200"/>
                <a:gd name="T4" fmla="*/ 21600 w 43200"/>
                <a:gd name="T5" fmla="*/ 21600 h 43200"/>
              </a:gdLst>
              <a:ahLst/>
              <a:cxnLst>
                <a:cxn ang="0">
                  <a:pos x="T0" y="T1"/>
                </a:cxn>
                <a:cxn ang="0">
                  <a:pos x="T2" y="T3"/>
                </a:cxn>
                <a:cxn ang="0">
                  <a:pos x="T4" y="T5"/>
                </a:cxn>
              </a:cxnLst>
              <a:rect l="0" t="0" r="r" b="b"/>
              <a:pathLst>
                <a:path w="43200" h="43200" fill="none"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2471"/>
                    <a:pt x="5738" y="4328"/>
                    <a:pt x="14335" y="1258"/>
                  </a:cubicBezTo>
                </a:path>
                <a:path w="43200" h="43200" stroke="0"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2471"/>
                    <a:pt x="5738" y="4328"/>
                    <a:pt x="14335" y="1258"/>
                  </a:cubicBezTo>
                  <a:lnTo>
                    <a:pt x="21600" y="21600"/>
                  </a:lnTo>
                  <a:close/>
                </a:path>
              </a:pathLst>
            </a:custGeom>
            <a:noFill/>
            <a:ln w="28575">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46166" name="Object 86"/>
            <p:cNvGraphicFramePr>
              <a:graphicFrameLocks noChangeAspect="1"/>
            </p:cNvGraphicFramePr>
            <p:nvPr/>
          </p:nvGraphicFramePr>
          <p:xfrm>
            <a:off x="3415" y="1514"/>
            <a:ext cx="189" cy="308"/>
          </p:xfrm>
          <a:graphic>
            <a:graphicData uri="http://schemas.openxmlformats.org/presentationml/2006/ole">
              <mc:AlternateContent xmlns:mc="http://schemas.openxmlformats.org/markup-compatibility/2006">
                <mc:Choice xmlns:v="urn:schemas-microsoft-com:vml" Requires="v">
                  <p:oleObj spid="_x0000_s152534" name="公式" r:id="rId18" imgW="164880" imgH="266400" progId="Equation.3">
                    <p:embed/>
                  </p:oleObj>
                </mc:Choice>
                <mc:Fallback>
                  <p:oleObj name="公式" r:id="rId18" imgW="164880" imgH="266400" progId="Equation.3">
                    <p:embed/>
                    <p:pic>
                      <p:nvPicPr>
                        <p:cNvPr id="46166" name="Object 8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15" y="1514"/>
                          <a:ext cx="189"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6184" name="Group 104"/>
          <p:cNvGrpSpPr>
            <a:grpSpLocks/>
          </p:cNvGrpSpPr>
          <p:nvPr/>
        </p:nvGrpSpPr>
        <p:grpSpPr bwMode="auto">
          <a:xfrm>
            <a:off x="7740650" y="1773238"/>
            <a:ext cx="304800" cy="1066800"/>
            <a:chOff x="4897" y="960"/>
            <a:chExt cx="192" cy="672"/>
          </a:xfrm>
        </p:grpSpPr>
        <p:sp>
          <p:nvSpPr>
            <p:cNvPr id="46168" name="Arc 88"/>
            <p:cNvSpPr>
              <a:spLocks/>
            </p:cNvSpPr>
            <p:nvPr/>
          </p:nvSpPr>
          <p:spPr bwMode="auto">
            <a:xfrm rot="16200000" flipH="1">
              <a:off x="4657" y="1200"/>
              <a:ext cx="672" cy="192"/>
            </a:xfrm>
            <a:custGeom>
              <a:avLst/>
              <a:gdLst>
                <a:gd name="G0" fmla="+- 21600 0 0"/>
                <a:gd name="G1" fmla="+- 21600 0 0"/>
                <a:gd name="G2" fmla="+- 21600 0 0"/>
                <a:gd name="T0" fmla="*/ 21600 w 43200"/>
                <a:gd name="T1" fmla="*/ 0 h 43200"/>
                <a:gd name="T2" fmla="*/ 14335 w 43200"/>
                <a:gd name="T3" fmla="*/ 1258 h 43200"/>
                <a:gd name="T4" fmla="*/ 21600 w 43200"/>
                <a:gd name="T5" fmla="*/ 21600 h 43200"/>
              </a:gdLst>
              <a:ahLst/>
              <a:cxnLst>
                <a:cxn ang="0">
                  <a:pos x="T0" y="T1"/>
                </a:cxn>
                <a:cxn ang="0">
                  <a:pos x="T2" y="T3"/>
                </a:cxn>
                <a:cxn ang="0">
                  <a:pos x="T4" y="T5"/>
                </a:cxn>
              </a:cxnLst>
              <a:rect l="0" t="0" r="r" b="b"/>
              <a:pathLst>
                <a:path w="43200" h="43200" fill="none"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2471"/>
                    <a:pt x="5738" y="4328"/>
                    <a:pt x="14335" y="1258"/>
                  </a:cubicBezTo>
                </a:path>
                <a:path w="43200" h="43200" stroke="0"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2471"/>
                    <a:pt x="5738" y="4328"/>
                    <a:pt x="14335" y="1258"/>
                  </a:cubicBezTo>
                  <a:lnTo>
                    <a:pt x="21600" y="21600"/>
                  </a:lnTo>
                  <a:close/>
                </a:path>
              </a:pathLst>
            </a:custGeom>
            <a:noFill/>
            <a:ln w="28575">
              <a:solidFill>
                <a:srgbClr val="FF0000"/>
              </a:solidFill>
              <a:round/>
              <a:headEnd type="triangle" w="med" len="me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46170" name="Object 90"/>
            <p:cNvGraphicFramePr>
              <a:graphicFrameLocks noChangeAspect="1"/>
            </p:cNvGraphicFramePr>
            <p:nvPr/>
          </p:nvGraphicFramePr>
          <p:xfrm>
            <a:off x="4897" y="1082"/>
            <a:ext cx="189" cy="308"/>
          </p:xfrm>
          <a:graphic>
            <a:graphicData uri="http://schemas.openxmlformats.org/presentationml/2006/ole">
              <mc:AlternateContent xmlns:mc="http://schemas.openxmlformats.org/markup-compatibility/2006">
                <mc:Choice xmlns:v="urn:schemas-microsoft-com:vml" Requires="v">
                  <p:oleObj spid="_x0000_s152535" name="公式" r:id="rId20" imgW="164880" imgH="266400" progId="Equation.3">
                    <p:embed/>
                  </p:oleObj>
                </mc:Choice>
                <mc:Fallback>
                  <p:oleObj name="公式" r:id="rId20" imgW="164880" imgH="266400" progId="Equation.3">
                    <p:embed/>
                    <p:pic>
                      <p:nvPicPr>
                        <p:cNvPr id="46170" name="Object 90"/>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897" y="1082"/>
                          <a:ext cx="189"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6183" name="Group 103"/>
          <p:cNvGrpSpPr>
            <a:grpSpLocks/>
          </p:cNvGrpSpPr>
          <p:nvPr/>
        </p:nvGrpSpPr>
        <p:grpSpPr bwMode="auto">
          <a:xfrm>
            <a:off x="6877050" y="1773238"/>
            <a:ext cx="311150" cy="1066800"/>
            <a:chOff x="4320" y="1056"/>
            <a:chExt cx="196" cy="672"/>
          </a:xfrm>
        </p:grpSpPr>
        <p:sp>
          <p:nvSpPr>
            <p:cNvPr id="46172" name="Arc 92"/>
            <p:cNvSpPr>
              <a:spLocks/>
            </p:cNvSpPr>
            <p:nvPr/>
          </p:nvSpPr>
          <p:spPr bwMode="auto">
            <a:xfrm rot="5400000">
              <a:off x="4080" y="1296"/>
              <a:ext cx="672" cy="192"/>
            </a:xfrm>
            <a:custGeom>
              <a:avLst/>
              <a:gdLst>
                <a:gd name="G0" fmla="+- 21600 0 0"/>
                <a:gd name="G1" fmla="+- 21600 0 0"/>
                <a:gd name="G2" fmla="+- 21600 0 0"/>
                <a:gd name="T0" fmla="*/ 21600 w 43200"/>
                <a:gd name="T1" fmla="*/ 0 h 43200"/>
                <a:gd name="T2" fmla="*/ 14335 w 43200"/>
                <a:gd name="T3" fmla="*/ 1258 h 43200"/>
                <a:gd name="T4" fmla="*/ 21600 w 43200"/>
                <a:gd name="T5" fmla="*/ 21600 h 43200"/>
              </a:gdLst>
              <a:ahLst/>
              <a:cxnLst>
                <a:cxn ang="0">
                  <a:pos x="T0" y="T1"/>
                </a:cxn>
                <a:cxn ang="0">
                  <a:pos x="T2" y="T3"/>
                </a:cxn>
                <a:cxn ang="0">
                  <a:pos x="T4" y="T5"/>
                </a:cxn>
              </a:cxnLst>
              <a:rect l="0" t="0" r="r" b="b"/>
              <a:pathLst>
                <a:path w="43200" h="43200" fill="none"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2471"/>
                    <a:pt x="5738" y="4328"/>
                    <a:pt x="14335" y="1258"/>
                  </a:cubicBezTo>
                </a:path>
                <a:path w="43200" h="43200" stroke="0" extrusionOk="0">
                  <a:moveTo>
                    <a:pt x="21600" y="0"/>
                  </a:moveTo>
                  <a:cubicBezTo>
                    <a:pt x="33529" y="0"/>
                    <a:pt x="43200" y="9670"/>
                    <a:pt x="43200" y="21600"/>
                  </a:cubicBezTo>
                  <a:cubicBezTo>
                    <a:pt x="43200" y="33529"/>
                    <a:pt x="33529" y="43200"/>
                    <a:pt x="21600" y="43200"/>
                  </a:cubicBezTo>
                  <a:cubicBezTo>
                    <a:pt x="9670" y="43200"/>
                    <a:pt x="0" y="33529"/>
                    <a:pt x="0" y="21600"/>
                  </a:cubicBezTo>
                  <a:cubicBezTo>
                    <a:pt x="0" y="12471"/>
                    <a:pt x="5738" y="4328"/>
                    <a:pt x="14335" y="1258"/>
                  </a:cubicBezTo>
                  <a:lnTo>
                    <a:pt x="21600" y="21600"/>
                  </a:lnTo>
                  <a:close/>
                </a:path>
              </a:pathLst>
            </a:custGeom>
            <a:noFill/>
            <a:ln w="28575">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46174" name="Object 94"/>
            <p:cNvGraphicFramePr>
              <a:graphicFrameLocks noChangeAspect="1"/>
            </p:cNvGraphicFramePr>
            <p:nvPr/>
          </p:nvGraphicFramePr>
          <p:xfrm>
            <a:off x="4327" y="1234"/>
            <a:ext cx="189" cy="306"/>
          </p:xfrm>
          <a:graphic>
            <a:graphicData uri="http://schemas.openxmlformats.org/presentationml/2006/ole">
              <mc:AlternateContent xmlns:mc="http://schemas.openxmlformats.org/markup-compatibility/2006">
                <mc:Choice xmlns:v="urn:schemas-microsoft-com:vml" Requires="v">
                  <p:oleObj spid="_x0000_s152536" name="Equation" r:id="rId22" imgW="164880" imgH="266400" progId="Equation.DSMT4">
                    <p:embed/>
                  </p:oleObj>
                </mc:Choice>
                <mc:Fallback>
                  <p:oleObj name="Equation" r:id="rId22" imgW="164880" imgH="266400" progId="Equation.DSMT4">
                    <p:embed/>
                    <p:pic>
                      <p:nvPicPr>
                        <p:cNvPr id="46174" name="Object 9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327" y="1234"/>
                          <a:ext cx="189"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FF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6175" name="Text Box 95"/>
          <p:cNvSpPr txBox="1">
            <a:spLocks noChangeArrowheads="1"/>
          </p:cNvSpPr>
          <p:nvPr/>
        </p:nvSpPr>
        <p:spPr bwMode="auto">
          <a:xfrm>
            <a:off x="1258888" y="3573463"/>
            <a:ext cx="223202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t>回路方程</a:t>
            </a:r>
          </a:p>
        </p:txBody>
      </p:sp>
      <p:graphicFrame>
        <p:nvGraphicFramePr>
          <p:cNvPr id="46176" name="Object 96"/>
          <p:cNvGraphicFramePr>
            <a:graphicFrameLocks noChangeAspect="1"/>
          </p:cNvGraphicFramePr>
          <p:nvPr>
            <p:extLst>
              <p:ext uri="{D42A27DB-BD31-4B8C-83A1-F6EECF244321}">
                <p14:modId xmlns:p14="http://schemas.microsoft.com/office/powerpoint/2010/main" val="131150792"/>
              </p:ext>
            </p:extLst>
          </p:nvPr>
        </p:nvGraphicFramePr>
        <p:xfrm>
          <a:off x="1555750" y="4103688"/>
          <a:ext cx="6053138" cy="536575"/>
        </p:xfrm>
        <a:graphic>
          <a:graphicData uri="http://schemas.openxmlformats.org/presentationml/2006/ole">
            <mc:AlternateContent xmlns:mc="http://schemas.openxmlformats.org/markup-compatibility/2006">
              <mc:Choice xmlns:v="urn:schemas-microsoft-com:vml" Requires="v">
                <p:oleObj spid="_x0000_s152537" name="Equation" r:id="rId24" imgW="2705040" imgH="241200" progId="Equation.DSMT4">
                  <p:embed/>
                </p:oleObj>
              </mc:Choice>
              <mc:Fallback>
                <p:oleObj name="Equation" r:id="rId24" imgW="2705040" imgH="241200" progId="Equation.DSMT4">
                  <p:embed/>
                  <p:pic>
                    <p:nvPicPr>
                      <p:cNvPr id="46176" name="Object 96"/>
                      <p:cNvPicPr>
                        <a:picLocks noChangeAspect="1" noChangeArrowheads="1"/>
                      </p:cNvPicPr>
                      <p:nvPr/>
                    </p:nvPicPr>
                    <p:blipFill>
                      <a:blip r:embed="rId25"/>
                      <a:srcRect/>
                      <a:stretch>
                        <a:fillRect/>
                      </a:stretch>
                    </p:blipFill>
                    <p:spPr bwMode="auto">
                      <a:xfrm>
                        <a:off x="1555750" y="4103688"/>
                        <a:ext cx="6053138" cy="53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77" name="Object 97"/>
          <p:cNvGraphicFramePr>
            <a:graphicFrameLocks noChangeAspect="1"/>
          </p:cNvGraphicFramePr>
          <p:nvPr>
            <p:extLst>
              <p:ext uri="{D42A27DB-BD31-4B8C-83A1-F6EECF244321}">
                <p14:modId xmlns:p14="http://schemas.microsoft.com/office/powerpoint/2010/main" val="960333452"/>
              </p:ext>
            </p:extLst>
          </p:nvPr>
        </p:nvGraphicFramePr>
        <p:xfrm>
          <a:off x="1562100" y="4749800"/>
          <a:ext cx="5984875" cy="495300"/>
        </p:xfrm>
        <a:graphic>
          <a:graphicData uri="http://schemas.openxmlformats.org/presentationml/2006/ole">
            <mc:AlternateContent xmlns:mc="http://schemas.openxmlformats.org/markup-compatibility/2006">
              <mc:Choice xmlns:v="urn:schemas-microsoft-com:vml" Requires="v">
                <p:oleObj spid="_x0000_s152538" name="Equation" r:id="rId26" imgW="2895480" imgH="241200" progId="Equation.DSMT4">
                  <p:embed/>
                </p:oleObj>
              </mc:Choice>
              <mc:Fallback>
                <p:oleObj name="Equation" r:id="rId26" imgW="2895480" imgH="241200" progId="Equation.DSMT4">
                  <p:embed/>
                  <p:pic>
                    <p:nvPicPr>
                      <p:cNvPr id="46177" name="Object 97"/>
                      <p:cNvPicPr>
                        <a:picLocks noChangeAspect="1" noChangeArrowheads="1"/>
                      </p:cNvPicPr>
                      <p:nvPr/>
                    </p:nvPicPr>
                    <p:blipFill>
                      <a:blip r:embed="rId27"/>
                      <a:srcRect/>
                      <a:stretch>
                        <a:fillRect/>
                      </a:stretch>
                    </p:blipFill>
                    <p:spPr bwMode="auto">
                      <a:xfrm>
                        <a:off x="1562100" y="4749800"/>
                        <a:ext cx="5984875"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78" name="Object 98"/>
          <p:cNvGraphicFramePr>
            <a:graphicFrameLocks noChangeAspect="1"/>
          </p:cNvGraphicFramePr>
          <p:nvPr>
            <p:extLst>
              <p:ext uri="{D42A27DB-BD31-4B8C-83A1-F6EECF244321}">
                <p14:modId xmlns:p14="http://schemas.microsoft.com/office/powerpoint/2010/main" val="2947021824"/>
              </p:ext>
            </p:extLst>
          </p:nvPr>
        </p:nvGraphicFramePr>
        <p:xfrm>
          <a:off x="1501775" y="5267325"/>
          <a:ext cx="5592763" cy="844550"/>
        </p:xfrm>
        <a:graphic>
          <a:graphicData uri="http://schemas.openxmlformats.org/presentationml/2006/ole">
            <mc:AlternateContent xmlns:mc="http://schemas.openxmlformats.org/markup-compatibility/2006">
              <mc:Choice xmlns:v="urn:schemas-microsoft-com:vml" Requires="v">
                <p:oleObj spid="_x0000_s152539" name="Equation" r:id="rId28" imgW="2755800" imgH="419040" progId="Equation.DSMT4">
                  <p:embed/>
                </p:oleObj>
              </mc:Choice>
              <mc:Fallback>
                <p:oleObj name="Equation" r:id="rId28" imgW="2755800" imgH="419040" progId="Equation.DSMT4">
                  <p:embed/>
                  <p:pic>
                    <p:nvPicPr>
                      <p:cNvPr id="46178" name="Object 98"/>
                      <p:cNvPicPr>
                        <a:picLocks noChangeAspect="1" noChangeArrowheads="1"/>
                      </p:cNvPicPr>
                      <p:nvPr/>
                    </p:nvPicPr>
                    <p:blipFill>
                      <a:blip r:embed="rId29"/>
                      <a:srcRect/>
                      <a:stretch>
                        <a:fillRect/>
                      </a:stretch>
                    </p:blipFill>
                    <p:spPr bwMode="auto">
                      <a:xfrm>
                        <a:off x="1501775" y="5267325"/>
                        <a:ext cx="5592763" cy="84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179" name="Object 99"/>
          <p:cNvGraphicFramePr>
            <a:graphicFrameLocks noChangeAspect="1"/>
          </p:cNvGraphicFramePr>
          <p:nvPr>
            <p:extLst>
              <p:ext uri="{D42A27DB-BD31-4B8C-83A1-F6EECF244321}">
                <p14:modId xmlns:p14="http://schemas.microsoft.com/office/powerpoint/2010/main" val="2585085329"/>
              </p:ext>
            </p:extLst>
          </p:nvPr>
        </p:nvGraphicFramePr>
        <p:xfrm>
          <a:off x="1255713" y="6048375"/>
          <a:ext cx="1157287" cy="522288"/>
        </p:xfrm>
        <a:graphic>
          <a:graphicData uri="http://schemas.openxmlformats.org/presentationml/2006/ole">
            <mc:AlternateContent xmlns:mc="http://schemas.openxmlformats.org/markup-compatibility/2006">
              <mc:Choice xmlns:v="urn:schemas-microsoft-com:vml" Requires="v">
                <p:oleObj spid="_x0000_s152540" name="Equation" r:id="rId30" imgW="533160" imgH="241200" progId="Equation.DSMT4">
                  <p:embed/>
                </p:oleObj>
              </mc:Choice>
              <mc:Fallback>
                <p:oleObj name="Equation" r:id="rId30" imgW="533160" imgH="241200" progId="Equation.DSMT4">
                  <p:embed/>
                  <p:pic>
                    <p:nvPicPr>
                      <p:cNvPr id="46179" name="Object 99"/>
                      <p:cNvPicPr>
                        <a:picLocks noChangeAspect="1" noChangeArrowheads="1"/>
                      </p:cNvPicPr>
                      <p:nvPr/>
                    </p:nvPicPr>
                    <p:blipFill>
                      <a:blip r:embed="rId31"/>
                      <a:srcRect/>
                      <a:stretch>
                        <a:fillRect/>
                      </a:stretch>
                    </p:blipFill>
                    <p:spPr bwMode="auto">
                      <a:xfrm>
                        <a:off x="1255713" y="6048375"/>
                        <a:ext cx="1157287"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180" name="AutoShape 100"/>
          <p:cNvSpPr>
            <a:spLocks/>
          </p:cNvSpPr>
          <p:nvPr/>
        </p:nvSpPr>
        <p:spPr bwMode="auto">
          <a:xfrm>
            <a:off x="900113" y="4221163"/>
            <a:ext cx="142875" cy="2249487"/>
          </a:xfrm>
          <a:prstGeom prst="leftBrace">
            <a:avLst>
              <a:gd name="adj1" fmla="val 131204"/>
              <a:gd name="adj2" fmla="val 50000"/>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pSp>
        <p:nvGrpSpPr>
          <p:cNvPr id="46270" name="Group 190"/>
          <p:cNvGrpSpPr>
            <a:grpSpLocks/>
          </p:cNvGrpSpPr>
          <p:nvPr/>
        </p:nvGrpSpPr>
        <p:grpSpPr bwMode="auto">
          <a:xfrm>
            <a:off x="827088" y="981075"/>
            <a:ext cx="3673475" cy="2519363"/>
            <a:chOff x="521" y="618"/>
            <a:chExt cx="2314" cy="1587"/>
          </a:xfrm>
        </p:grpSpPr>
        <p:sp>
          <p:nvSpPr>
            <p:cNvPr id="46199" name="Line 119"/>
            <p:cNvSpPr>
              <a:spLocks noChangeShapeType="1"/>
            </p:cNvSpPr>
            <p:nvPr/>
          </p:nvSpPr>
          <p:spPr bwMode="auto">
            <a:xfrm>
              <a:off x="2653" y="799"/>
              <a:ext cx="0" cy="1361"/>
            </a:xfrm>
            <a:prstGeom prst="line">
              <a:avLst/>
            </a:prstGeom>
            <a:noFill/>
            <a:ln w="28575">
              <a:solidFill>
                <a:srgbClr val="FFCC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01" name="Oval 121"/>
            <p:cNvSpPr>
              <a:spLocks noChangeArrowheads="1"/>
            </p:cNvSpPr>
            <p:nvPr/>
          </p:nvSpPr>
          <p:spPr bwMode="auto">
            <a:xfrm>
              <a:off x="884" y="618"/>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02" name="Text Box 122"/>
            <p:cNvSpPr txBox="1">
              <a:spLocks noChangeArrowheads="1"/>
            </p:cNvSpPr>
            <p:nvPr/>
          </p:nvSpPr>
          <p:spPr bwMode="auto">
            <a:xfrm>
              <a:off x="1247" y="799"/>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46203" name="Text Box 123"/>
            <p:cNvSpPr txBox="1">
              <a:spLocks noChangeArrowheads="1"/>
            </p:cNvSpPr>
            <p:nvPr/>
          </p:nvSpPr>
          <p:spPr bwMode="auto">
            <a:xfrm>
              <a:off x="657" y="663"/>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_</a:t>
              </a:r>
            </a:p>
          </p:txBody>
        </p:sp>
        <p:sp>
          <p:nvSpPr>
            <p:cNvPr id="46206" name="Line 126"/>
            <p:cNvSpPr>
              <a:spLocks noChangeShapeType="1"/>
            </p:cNvSpPr>
            <p:nvPr/>
          </p:nvSpPr>
          <p:spPr bwMode="auto">
            <a:xfrm>
              <a:off x="521" y="799"/>
              <a:ext cx="2132" cy="0"/>
            </a:xfrm>
            <a:prstGeom prst="line">
              <a:avLst/>
            </a:prstGeom>
            <a:noFill/>
            <a:ln w="28575">
              <a:solidFill>
                <a:srgbClr val="FFCC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07" name="Line 127"/>
            <p:cNvSpPr>
              <a:spLocks noChangeShapeType="1"/>
            </p:cNvSpPr>
            <p:nvPr/>
          </p:nvSpPr>
          <p:spPr bwMode="auto">
            <a:xfrm>
              <a:off x="521" y="799"/>
              <a:ext cx="0" cy="1361"/>
            </a:xfrm>
            <a:prstGeom prst="line">
              <a:avLst/>
            </a:prstGeom>
            <a:noFill/>
            <a:ln w="28575">
              <a:solidFill>
                <a:srgbClr val="FFCC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08" name="Line 128"/>
            <p:cNvSpPr>
              <a:spLocks noChangeShapeType="1"/>
            </p:cNvSpPr>
            <p:nvPr/>
          </p:nvSpPr>
          <p:spPr bwMode="auto">
            <a:xfrm>
              <a:off x="521" y="2160"/>
              <a:ext cx="2132" cy="0"/>
            </a:xfrm>
            <a:prstGeom prst="line">
              <a:avLst/>
            </a:prstGeom>
            <a:noFill/>
            <a:ln w="28575">
              <a:solidFill>
                <a:srgbClr val="FFCC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09" name="Line 129"/>
            <p:cNvSpPr>
              <a:spLocks noChangeShapeType="1"/>
            </p:cNvSpPr>
            <p:nvPr/>
          </p:nvSpPr>
          <p:spPr bwMode="auto">
            <a:xfrm flipH="1">
              <a:off x="1655" y="799"/>
              <a:ext cx="12" cy="1361"/>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10" name="Line 130"/>
            <p:cNvSpPr>
              <a:spLocks noChangeShapeType="1"/>
            </p:cNvSpPr>
            <p:nvPr/>
          </p:nvSpPr>
          <p:spPr bwMode="auto">
            <a:xfrm>
              <a:off x="521" y="1471"/>
              <a:ext cx="144" cy="0"/>
            </a:xfrm>
            <a:prstGeom prst="line">
              <a:avLst/>
            </a:prstGeom>
            <a:noFill/>
            <a:ln w="28575">
              <a:solidFill>
                <a:srgbClr val="FFCC00"/>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11" name="Line 131"/>
            <p:cNvSpPr>
              <a:spLocks noChangeShapeType="1"/>
            </p:cNvSpPr>
            <p:nvPr/>
          </p:nvSpPr>
          <p:spPr bwMode="auto">
            <a:xfrm>
              <a:off x="1127" y="1471"/>
              <a:ext cx="528" cy="0"/>
            </a:xfrm>
            <a:prstGeom prst="line">
              <a:avLst/>
            </a:prstGeom>
            <a:noFill/>
            <a:ln w="28575">
              <a:solidFill>
                <a:srgbClr val="FFCC00"/>
              </a:solidFill>
              <a:round/>
              <a:headEnd/>
              <a:tailEnd type="oval"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12" name="Line 132"/>
            <p:cNvSpPr>
              <a:spLocks noChangeShapeType="1"/>
            </p:cNvSpPr>
            <p:nvPr/>
          </p:nvSpPr>
          <p:spPr bwMode="auto">
            <a:xfrm>
              <a:off x="2239" y="799"/>
              <a:ext cx="0" cy="624"/>
            </a:xfrm>
            <a:prstGeom prst="line">
              <a:avLst/>
            </a:prstGeom>
            <a:noFill/>
            <a:ln w="28575">
              <a:solidFill>
                <a:srgbClr val="FFCC00"/>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13" name="Line 133"/>
            <p:cNvSpPr>
              <a:spLocks noChangeShapeType="1"/>
            </p:cNvSpPr>
            <p:nvPr/>
          </p:nvSpPr>
          <p:spPr bwMode="auto">
            <a:xfrm>
              <a:off x="2245" y="1525"/>
              <a:ext cx="0" cy="635"/>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14" name="Line 134"/>
            <p:cNvSpPr>
              <a:spLocks noChangeShapeType="1"/>
            </p:cNvSpPr>
            <p:nvPr/>
          </p:nvSpPr>
          <p:spPr bwMode="auto">
            <a:xfrm>
              <a:off x="2143" y="1423"/>
              <a:ext cx="192" cy="0"/>
            </a:xfrm>
            <a:prstGeom prst="line">
              <a:avLst/>
            </a:prstGeom>
            <a:noFill/>
            <a:ln w="57150">
              <a:solidFill>
                <a:srgbClr val="FF99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6215" name="Line 135"/>
            <p:cNvSpPr>
              <a:spLocks noChangeShapeType="1"/>
            </p:cNvSpPr>
            <p:nvPr/>
          </p:nvSpPr>
          <p:spPr bwMode="auto">
            <a:xfrm>
              <a:off x="2143" y="1519"/>
              <a:ext cx="192" cy="0"/>
            </a:xfrm>
            <a:prstGeom prst="line">
              <a:avLst/>
            </a:prstGeom>
            <a:noFill/>
            <a:ln w="57150">
              <a:solidFill>
                <a:srgbClr val="FF99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46216" name="Object 136"/>
            <p:cNvGraphicFramePr>
              <a:graphicFrameLocks noChangeAspect="1"/>
            </p:cNvGraphicFramePr>
            <p:nvPr>
              <p:extLst>
                <p:ext uri="{D42A27DB-BD31-4B8C-83A1-F6EECF244321}">
                  <p14:modId xmlns:p14="http://schemas.microsoft.com/office/powerpoint/2010/main" val="2647723780"/>
                </p:ext>
              </p:extLst>
            </p:nvPr>
          </p:nvGraphicFramePr>
          <p:xfrm>
            <a:off x="983" y="981"/>
            <a:ext cx="241" cy="336"/>
          </p:xfrm>
          <a:graphic>
            <a:graphicData uri="http://schemas.openxmlformats.org/presentationml/2006/ole">
              <mc:AlternateContent xmlns:mc="http://schemas.openxmlformats.org/markup-compatibility/2006">
                <mc:Choice xmlns:v="urn:schemas-microsoft-com:vml" Requires="v">
                  <p:oleObj spid="_x0000_s152541" name="Equation" r:id="rId32" imgW="164880" imgH="228600" progId="Equation.DSMT4">
                    <p:embed/>
                  </p:oleObj>
                </mc:Choice>
                <mc:Fallback>
                  <p:oleObj name="Equation" r:id="rId32" imgW="164880" imgH="228600" progId="Equation.DSMT4">
                    <p:embed/>
                    <p:pic>
                      <p:nvPicPr>
                        <p:cNvPr id="46216" name="Object 136"/>
                        <p:cNvPicPr>
                          <a:picLocks noChangeAspect="1" noChangeArrowheads="1"/>
                        </p:cNvPicPr>
                        <p:nvPr/>
                      </p:nvPicPr>
                      <p:blipFill>
                        <a:blip r:embed="rId33"/>
                        <a:srcRect/>
                        <a:stretch>
                          <a:fillRect/>
                        </a:stretch>
                      </p:blipFill>
                      <p:spPr bwMode="auto">
                        <a:xfrm>
                          <a:off x="983" y="981"/>
                          <a:ext cx="241"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217" name="Object 137"/>
            <p:cNvGraphicFramePr>
              <a:graphicFrameLocks noChangeAspect="1"/>
            </p:cNvGraphicFramePr>
            <p:nvPr>
              <p:extLst>
                <p:ext uri="{D42A27DB-BD31-4B8C-83A1-F6EECF244321}">
                  <p14:modId xmlns:p14="http://schemas.microsoft.com/office/powerpoint/2010/main" val="411340401"/>
                </p:ext>
              </p:extLst>
            </p:nvPr>
          </p:nvGraphicFramePr>
          <p:xfrm>
            <a:off x="2443" y="938"/>
            <a:ext cx="200" cy="360"/>
          </p:xfrm>
          <a:graphic>
            <a:graphicData uri="http://schemas.openxmlformats.org/presentationml/2006/ole">
              <mc:AlternateContent xmlns:mc="http://schemas.openxmlformats.org/markup-compatibility/2006">
                <mc:Choice xmlns:v="urn:schemas-microsoft-com:vml" Requires="v">
                  <p:oleObj spid="_x0000_s152542" name="Equation" r:id="rId34" imgW="126720" imgH="228600" progId="Equation.DSMT4">
                    <p:embed/>
                  </p:oleObj>
                </mc:Choice>
                <mc:Fallback>
                  <p:oleObj name="Equation" r:id="rId34" imgW="126720" imgH="228600" progId="Equation.DSMT4">
                    <p:embed/>
                    <p:pic>
                      <p:nvPicPr>
                        <p:cNvPr id="46217" name="Object 137"/>
                        <p:cNvPicPr>
                          <a:picLocks noChangeAspect="1" noChangeArrowheads="1"/>
                        </p:cNvPicPr>
                        <p:nvPr/>
                      </p:nvPicPr>
                      <p:blipFill>
                        <a:blip r:embed="rId35"/>
                        <a:srcRect/>
                        <a:stretch>
                          <a:fillRect/>
                        </a:stretch>
                      </p:blipFill>
                      <p:spPr bwMode="auto">
                        <a:xfrm>
                          <a:off x="2443" y="938"/>
                          <a:ext cx="200" cy="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6218" name="Text Box 138"/>
            <p:cNvSpPr txBox="1">
              <a:spLocks noChangeArrowheads="1"/>
            </p:cNvSpPr>
            <p:nvPr/>
          </p:nvSpPr>
          <p:spPr bwMode="auto">
            <a:xfrm>
              <a:off x="793" y="1434"/>
              <a:ext cx="250"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L</a:t>
              </a:r>
            </a:p>
          </p:txBody>
        </p:sp>
        <p:sp>
          <p:nvSpPr>
            <p:cNvPr id="46219" name="Text Box 139"/>
            <p:cNvSpPr txBox="1">
              <a:spLocks noChangeArrowheads="1"/>
            </p:cNvSpPr>
            <p:nvPr/>
          </p:nvSpPr>
          <p:spPr bwMode="auto">
            <a:xfrm>
              <a:off x="1201" y="1480"/>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46220" name="Text Box 140"/>
            <p:cNvSpPr txBox="1">
              <a:spLocks noChangeArrowheads="1"/>
            </p:cNvSpPr>
            <p:nvPr/>
          </p:nvSpPr>
          <p:spPr bwMode="auto">
            <a:xfrm>
              <a:off x="1791" y="890"/>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46221" name="Text Box 141"/>
            <p:cNvSpPr txBox="1">
              <a:spLocks noChangeArrowheads="1"/>
            </p:cNvSpPr>
            <p:nvPr/>
          </p:nvSpPr>
          <p:spPr bwMode="auto">
            <a:xfrm>
              <a:off x="1746" y="1616"/>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i="1">
                <a:latin typeface="Times New Roman" panose="02020603050405020304" pitchFamily="18" charset="0"/>
                <a:ea typeface="宋体" panose="02010600030101010101" pitchFamily="2" charset="-122"/>
              </a:endParaRPr>
            </a:p>
          </p:txBody>
        </p:sp>
        <p:sp>
          <p:nvSpPr>
            <p:cNvPr id="46222" name="Text Box 142"/>
            <p:cNvSpPr txBox="1">
              <a:spLocks noChangeArrowheads="1"/>
            </p:cNvSpPr>
            <p:nvPr/>
          </p:nvSpPr>
          <p:spPr bwMode="auto">
            <a:xfrm>
              <a:off x="953" y="1775"/>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4</a:t>
              </a:r>
              <a:endParaRPr kumimoji="1" lang="en-US" altLang="zh-CN" sz="2800" b="0" i="1">
                <a:latin typeface="Times New Roman" panose="02020603050405020304" pitchFamily="18" charset="0"/>
                <a:ea typeface="宋体" panose="02010600030101010101" pitchFamily="2" charset="-122"/>
              </a:endParaRPr>
            </a:p>
          </p:txBody>
        </p:sp>
        <p:sp>
          <p:nvSpPr>
            <p:cNvPr id="46223" name="Text Box 143"/>
            <p:cNvSpPr txBox="1">
              <a:spLocks noChangeArrowheads="1"/>
            </p:cNvSpPr>
            <p:nvPr/>
          </p:nvSpPr>
          <p:spPr bwMode="auto">
            <a:xfrm>
              <a:off x="1882" y="1298"/>
              <a:ext cx="265"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C</a:t>
              </a:r>
            </a:p>
          </p:txBody>
        </p:sp>
        <p:sp>
          <p:nvSpPr>
            <p:cNvPr id="46224" name="Rectangle 144"/>
            <p:cNvSpPr>
              <a:spLocks noChangeArrowheads="1"/>
            </p:cNvSpPr>
            <p:nvPr/>
          </p:nvSpPr>
          <p:spPr bwMode="auto">
            <a:xfrm>
              <a:off x="975" y="2069"/>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25" name="Rectangle 145"/>
            <p:cNvSpPr>
              <a:spLocks noChangeArrowheads="1"/>
            </p:cNvSpPr>
            <p:nvPr/>
          </p:nvSpPr>
          <p:spPr bwMode="auto">
            <a:xfrm>
              <a:off x="1609" y="981"/>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26" name="Rectangle 146"/>
            <p:cNvSpPr>
              <a:spLocks noChangeArrowheads="1"/>
            </p:cNvSpPr>
            <p:nvPr/>
          </p:nvSpPr>
          <p:spPr bwMode="auto">
            <a:xfrm>
              <a:off x="1618" y="1661"/>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27" name="Rectangle 147"/>
            <p:cNvSpPr>
              <a:spLocks noChangeArrowheads="1"/>
            </p:cNvSpPr>
            <p:nvPr/>
          </p:nvSpPr>
          <p:spPr bwMode="auto">
            <a:xfrm>
              <a:off x="1247" y="1389"/>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46228" name="Group 148"/>
            <p:cNvGrpSpPr>
              <a:grpSpLocks/>
            </p:cNvGrpSpPr>
            <p:nvPr/>
          </p:nvGrpSpPr>
          <p:grpSpPr bwMode="auto">
            <a:xfrm>
              <a:off x="644" y="1389"/>
              <a:ext cx="499" cy="590"/>
              <a:chOff x="476" y="663"/>
              <a:chExt cx="771" cy="862"/>
            </a:xfrm>
          </p:grpSpPr>
          <p:sp>
            <p:nvSpPr>
              <p:cNvPr id="46229" name="AutoShape 149"/>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30" name="AutoShape 150"/>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31" name="AutoShape 151"/>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
          <p:nvSpPr>
            <p:cNvPr id="46204" name="Line 124"/>
            <p:cNvSpPr>
              <a:spLocks noChangeShapeType="1"/>
            </p:cNvSpPr>
            <p:nvPr/>
          </p:nvSpPr>
          <p:spPr bwMode="auto">
            <a:xfrm flipV="1">
              <a:off x="2653" y="935"/>
              <a:ext cx="0" cy="45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pSp>
          <p:nvGrpSpPr>
            <p:cNvPr id="46269" name="Group 189"/>
            <p:cNvGrpSpPr>
              <a:grpSpLocks/>
            </p:cNvGrpSpPr>
            <p:nvPr/>
          </p:nvGrpSpPr>
          <p:grpSpPr bwMode="auto">
            <a:xfrm>
              <a:off x="2472" y="1389"/>
              <a:ext cx="363" cy="363"/>
              <a:chOff x="2471" y="1298"/>
              <a:chExt cx="363" cy="363"/>
            </a:xfrm>
          </p:grpSpPr>
          <p:sp>
            <p:nvSpPr>
              <p:cNvPr id="46200" name="Oval 120"/>
              <p:cNvSpPr>
                <a:spLocks noChangeArrowheads="1"/>
              </p:cNvSpPr>
              <p:nvPr/>
            </p:nvSpPr>
            <p:spPr bwMode="auto">
              <a:xfrm>
                <a:off x="2471" y="1298"/>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6205" name="Line 125"/>
              <p:cNvSpPr>
                <a:spLocks noChangeShapeType="1"/>
              </p:cNvSpPr>
              <p:nvPr/>
            </p:nvSpPr>
            <p:spPr bwMode="auto">
              <a:xfrm>
                <a:off x="2471" y="1480"/>
                <a:ext cx="363" cy="0"/>
              </a:xfrm>
              <a:prstGeom prst="line">
                <a:avLst/>
              </a:prstGeom>
              <a:noFill/>
              <a:ln w="38100">
                <a:solidFill>
                  <a:srgbClr val="FF99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pSp>
      </p:grpSp>
    </p:spTree>
    <p:extLst>
      <p:ext uri="{BB962C8B-B14F-4D97-AF65-F5344CB8AC3E}">
        <p14:creationId xmlns:p14="http://schemas.microsoft.com/office/powerpoint/2010/main" val="11502145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6083"/>
                                        </p:tgtEl>
                                        <p:attrNameLst>
                                          <p:attrName>style.visibility</p:attrName>
                                        </p:attrNameLst>
                                      </p:cBhvr>
                                      <p:to>
                                        <p:strVal val="visible"/>
                                      </p:to>
                                    </p:set>
                                    <p:anim calcmode="lin" valueType="num">
                                      <p:cBhvr>
                                        <p:cTn id="7" dur="1000" fill="hold"/>
                                        <p:tgtEl>
                                          <p:spTgt spid="46083"/>
                                        </p:tgtEl>
                                        <p:attrNameLst>
                                          <p:attrName>ppt_w</p:attrName>
                                        </p:attrNameLst>
                                      </p:cBhvr>
                                      <p:tavLst>
                                        <p:tav tm="0">
                                          <p:val>
                                            <p:fltVal val="0"/>
                                          </p:val>
                                        </p:tav>
                                        <p:tav tm="100000">
                                          <p:val>
                                            <p:strVal val="#ppt_w"/>
                                          </p:val>
                                        </p:tav>
                                      </p:tavLst>
                                    </p:anim>
                                    <p:anim calcmode="lin" valueType="num">
                                      <p:cBhvr>
                                        <p:cTn id="8" dur="1000" fill="hold"/>
                                        <p:tgtEl>
                                          <p:spTgt spid="46083"/>
                                        </p:tgtEl>
                                        <p:attrNameLst>
                                          <p:attrName>ppt_h</p:attrName>
                                        </p:attrNameLst>
                                      </p:cBhvr>
                                      <p:tavLst>
                                        <p:tav tm="0">
                                          <p:val>
                                            <p:fltVal val="0"/>
                                          </p:val>
                                        </p:tav>
                                        <p:tav tm="100000">
                                          <p:val>
                                            <p:strVal val="#ppt_h"/>
                                          </p:val>
                                        </p:tav>
                                      </p:tavLst>
                                    </p:anim>
                                    <p:anim calcmode="lin" valueType="num">
                                      <p:cBhvr>
                                        <p:cTn id="9" dur="1000" fill="hold"/>
                                        <p:tgtEl>
                                          <p:spTgt spid="4608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6083"/>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46270"/>
                                        </p:tgtEl>
                                        <p:attrNameLst>
                                          <p:attrName>style.visibility</p:attrName>
                                        </p:attrNameLst>
                                      </p:cBhvr>
                                      <p:to>
                                        <p:strVal val="visible"/>
                                      </p:to>
                                    </p:set>
                                    <p:animEffect transition="in" filter="blinds(horizontal)">
                                      <p:cBhvr>
                                        <p:cTn id="14" dur="500"/>
                                        <p:tgtEl>
                                          <p:spTgt spid="46270"/>
                                        </p:tgtEl>
                                      </p:cBhvr>
                                    </p:animEffect>
                                  </p:childTnLst>
                                </p:cTn>
                              </p:par>
                            </p:childTnLst>
                          </p:cTn>
                        </p:par>
                        <p:par>
                          <p:cTn id="15" fill="hold" nodeType="afterGroup">
                            <p:stCondLst>
                              <p:cond delay="1500"/>
                            </p:stCondLst>
                            <p:childTnLst>
                              <p:par>
                                <p:cTn id="16" presetID="2" presetClass="entr" presetSubtype="2" fill="hold" grpId="0" nodeType="afterEffect">
                                  <p:stCondLst>
                                    <p:cond delay="0"/>
                                  </p:stCondLst>
                                  <p:childTnLst>
                                    <p:set>
                                      <p:cBhvr>
                                        <p:cTn id="17" dur="1" fill="hold">
                                          <p:stCondLst>
                                            <p:cond delay="0"/>
                                          </p:stCondLst>
                                        </p:cTn>
                                        <p:tgtEl>
                                          <p:spTgt spid="46082"/>
                                        </p:tgtEl>
                                        <p:attrNameLst>
                                          <p:attrName>style.visibility</p:attrName>
                                        </p:attrNameLst>
                                      </p:cBhvr>
                                      <p:to>
                                        <p:strVal val="visible"/>
                                      </p:to>
                                    </p:set>
                                    <p:anim calcmode="lin" valueType="num">
                                      <p:cBhvr additive="base">
                                        <p:cTn id="18" dur="500" fill="hold"/>
                                        <p:tgtEl>
                                          <p:spTgt spid="46082"/>
                                        </p:tgtEl>
                                        <p:attrNameLst>
                                          <p:attrName>ppt_x</p:attrName>
                                        </p:attrNameLst>
                                      </p:cBhvr>
                                      <p:tavLst>
                                        <p:tav tm="0">
                                          <p:val>
                                            <p:strVal val="1+#ppt_w/2"/>
                                          </p:val>
                                        </p:tav>
                                        <p:tav tm="100000">
                                          <p:val>
                                            <p:strVal val="#ppt_x"/>
                                          </p:val>
                                        </p:tav>
                                      </p:tavLst>
                                    </p:anim>
                                    <p:anim calcmode="lin" valueType="num">
                                      <p:cBhvr additive="base">
                                        <p:cTn id="19" dur="500" fill="hold"/>
                                        <p:tgtEl>
                                          <p:spTgt spid="46082"/>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46084"/>
                                        </p:tgtEl>
                                        <p:attrNameLst>
                                          <p:attrName>style.visibility</p:attrName>
                                        </p:attrNameLst>
                                      </p:cBhvr>
                                      <p:to>
                                        <p:strVal val="visible"/>
                                      </p:to>
                                    </p:set>
                                    <p:anim calcmode="lin" valueType="num">
                                      <p:cBhvr>
                                        <p:cTn id="24" dur="1000" fill="hold"/>
                                        <p:tgtEl>
                                          <p:spTgt spid="46084"/>
                                        </p:tgtEl>
                                        <p:attrNameLst>
                                          <p:attrName>ppt_w</p:attrName>
                                        </p:attrNameLst>
                                      </p:cBhvr>
                                      <p:tavLst>
                                        <p:tav tm="0">
                                          <p:val>
                                            <p:fltVal val="0"/>
                                          </p:val>
                                        </p:tav>
                                        <p:tav tm="100000">
                                          <p:val>
                                            <p:strVal val="#ppt_w"/>
                                          </p:val>
                                        </p:tav>
                                      </p:tavLst>
                                    </p:anim>
                                    <p:anim calcmode="lin" valueType="num">
                                      <p:cBhvr>
                                        <p:cTn id="25" dur="1000" fill="hold"/>
                                        <p:tgtEl>
                                          <p:spTgt spid="46084"/>
                                        </p:tgtEl>
                                        <p:attrNameLst>
                                          <p:attrName>ppt_h</p:attrName>
                                        </p:attrNameLst>
                                      </p:cBhvr>
                                      <p:tavLst>
                                        <p:tav tm="0">
                                          <p:val>
                                            <p:fltVal val="0"/>
                                          </p:val>
                                        </p:tav>
                                        <p:tav tm="100000">
                                          <p:val>
                                            <p:strVal val="#ppt_h"/>
                                          </p:val>
                                        </p:tav>
                                      </p:tavLst>
                                    </p:anim>
                                    <p:anim calcmode="lin" valueType="num">
                                      <p:cBhvr>
                                        <p:cTn id="26" dur="1000" fill="hold"/>
                                        <p:tgtEl>
                                          <p:spTgt spid="46084"/>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4608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6272"/>
                                        </p:tgtEl>
                                        <p:attrNameLst>
                                          <p:attrName>style.visibility</p:attrName>
                                        </p:attrNameLst>
                                      </p:cBhvr>
                                      <p:to>
                                        <p:strVal val="visible"/>
                                      </p:to>
                                    </p:set>
                                    <p:animEffect transition="in" filter="wipe(left)">
                                      <p:cBhvr>
                                        <p:cTn id="32" dur="500"/>
                                        <p:tgtEl>
                                          <p:spTgt spid="46272"/>
                                        </p:tgtEl>
                                      </p:cBhvr>
                                    </p:animEffect>
                                  </p:childTnLst>
                                </p:cTn>
                              </p:par>
                            </p:childTnLst>
                          </p:cTn>
                        </p:par>
                        <p:par>
                          <p:cTn id="33" fill="hold" nodeType="afterGroup">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46175"/>
                                        </p:tgtEl>
                                        <p:attrNameLst>
                                          <p:attrName>style.visibility</p:attrName>
                                        </p:attrNameLst>
                                      </p:cBhvr>
                                      <p:to>
                                        <p:strVal val="visible"/>
                                      </p:to>
                                    </p:set>
                                    <p:animEffect transition="in" filter="dissolve">
                                      <p:cBhvr>
                                        <p:cTn id="36" dur="500"/>
                                        <p:tgtEl>
                                          <p:spTgt spid="4617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3" presetClass="entr" presetSubtype="32" fill="hold" nodeType="clickEffect">
                                  <p:stCondLst>
                                    <p:cond delay="0"/>
                                  </p:stCondLst>
                                  <p:childTnLst>
                                    <p:set>
                                      <p:cBhvr>
                                        <p:cTn id="40" dur="1" fill="hold">
                                          <p:stCondLst>
                                            <p:cond delay="0"/>
                                          </p:stCondLst>
                                        </p:cTn>
                                        <p:tgtEl>
                                          <p:spTgt spid="46181"/>
                                        </p:tgtEl>
                                        <p:attrNameLst>
                                          <p:attrName>style.visibility</p:attrName>
                                        </p:attrNameLst>
                                      </p:cBhvr>
                                      <p:to>
                                        <p:strVal val="visible"/>
                                      </p:to>
                                    </p:set>
                                    <p:anim calcmode="lin" valueType="num">
                                      <p:cBhvr>
                                        <p:cTn id="41" dur="500" fill="hold"/>
                                        <p:tgtEl>
                                          <p:spTgt spid="46181"/>
                                        </p:tgtEl>
                                        <p:attrNameLst>
                                          <p:attrName>ppt_w</p:attrName>
                                        </p:attrNameLst>
                                      </p:cBhvr>
                                      <p:tavLst>
                                        <p:tav tm="0">
                                          <p:val>
                                            <p:strVal val="4*#ppt_w"/>
                                          </p:val>
                                        </p:tav>
                                        <p:tav tm="100000">
                                          <p:val>
                                            <p:strVal val="#ppt_w"/>
                                          </p:val>
                                        </p:tav>
                                      </p:tavLst>
                                    </p:anim>
                                    <p:anim calcmode="lin" valueType="num">
                                      <p:cBhvr>
                                        <p:cTn id="42" dur="500" fill="hold"/>
                                        <p:tgtEl>
                                          <p:spTgt spid="46181"/>
                                        </p:tgtEl>
                                        <p:attrNameLst>
                                          <p:attrName>ppt_h</p:attrName>
                                        </p:attrNameLst>
                                      </p:cBhvr>
                                      <p:tavLst>
                                        <p:tav tm="0">
                                          <p:val>
                                            <p:strVal val="4*#ppt_h"/>
                                          </p:val>
                                        </p:tav>
                                        <p:tav tm="100000">
                                          <p:val>
                                            <p:strVal val="#ppt_h"/>
                                          </p:val>
                                        </p:tav>
                                      </p:tavLst>
                                    </p:anim>
                                  </p:childTnLst>
                                </p:cTn>
                              </p:par>
                            </p:childTnLst>
                          </p:cTn>
                        </p:par>
                        <p:par>
                          <p:cTn id="43" fill="hold" nodeType="afterGroup">
                            <p:stCondLst>
                              <p:cond delay="500"/>
                            </p:stCondLst>
                            <p:childTnLst>
                              <p:par>
                                <p:cTn id="44" presetID="23" presetClass="entr" presetSubtype="32" fill="hold" nodeType="afterEffect">
                                  <p:stCondLst>
                                    <p:cond delay="0"/>
                                  </p:stCondLst>
                                  <p:childTnLst>
                                    <p:set>
                                      <p:cBhvr>
                                        <p:cTn id="45" dur="1" fill="hold">
                                          <p:stCondLst>
                                            <p:cond delay="0"/>
                                          </p:stCondLst>
                                        </p:cTn>
                                        <p:tgtEl>
                                          <p:spTgt spid="46182"/>
                                        </p:tgtEl>
                                        <p:attrNameLst>
                                          <p:attrName>style.visibility</p:attrName>
                                        </p:attrNameLst>
                                      </p:cBhvr>
                                      <p:to>
                                        <p:strVal val="visible"/>
                                      </p:to>
                                    </p:set>
                                    <p:anim calcmode="lin" valueType="num">
                                      <p:cBhvr>
                                        <p:cTn id="46" dur="500" fill="hold"/>
                                        <p:tgtEl>
                                          <p:spTgt spid="46182"/>
                                        </p:tgtEl>
                                        <p:attrNameLst>
                                          <p:attrName>ppt_w</p:attrName>
                                        </p:attrNameLst>
                                      </p:cBhvr>
                                      <p:tavLst>
                                        <p:tav tm="0">
                                          <p:val>
                                            <p:strVal val="4*#ppt_w"/>
                                          </p:val>
                                        </p:tav>
                                        <p:tav tm="100000">
                                          <p:val>
                                            <p:strVal val="#ppt_w"/>
                                          </p:val>
                                        </p:tav>
                                      </p:tavLst>
                                    </p:anim>
                                    <p:anim calcmode="lin" valueType="num">
                                      <p:cBhvr>
                                        <p:cTn id="47" dur="500" fill="hold"/>
                                        <p:tgtEl>
                                          <p:spTgt spid="46182"/>
                                        </p:tgtEl>
                                        <p:attrNameLst>
                                          <p:attrName>ppt_h</p:attrName>
                                        </p:attrNameLst>
                                      </p:cBhvr>
                                      <p:tavLst>
                                        <p:tav tm="0">
                                          <p:val>
                                            <p:strVal val="4*#ppt_h"/>
                                          </p:val>
                                        </p:tav>
                                        <p:tav tm="100000">
                                          <p:val>
                                            <p:strVal val="#ppt_h"/>
                                          </p:val>
                                        </p:tav>
                                      </p:tavLst>
                                    </p:anim>
                                  </p:childTnLst>
                                </p:cTn>
                              </p:par>
                            </p:childTnLst>
                          </p:cTn>
                        </p:par>
                        <p:par>
                          <p:cTn id="48" fill="hold" nodeType="afterGroup">
                            <p:stCondLst>
                              <p:cond delay="1000"/>
                            </p:stCondLst>
                            <p:childTnLst>
                              <p:par>
                                <p:cTn id="49" presetID="23" presetClass="entr" presetSubtype="32" fill="hold" nodeType="afterEffect">
                                  <p:stCondLst>
                                    <p:cond delay="0"/>
                                  </p:stCondLst>
                                  <p:childTnLst>
                                    <p:set>
                                      <p:cBhvr>
                                        <p:cTn id="50" dur="1" fill="hold">
                                          <p:stCondLst>
                                            <p:cond delay="0"/>
                                          </p:stCondLst>
                                        </p:cTn>
                                        <p:tgtEl>
                                          <p:spTgt spid="46183"/>
                                        </p:tgtEl>
                                        <p:attrNameLst>
                                          <p:attrName>style.visibility</p:attrName>
                                        </p:attrNameLst>
                                      </p:cBhvr>
                                      <p:to>
                                        <p:strVal val="visible"/>
                                      </p:to>
                                    </p:set>
                                    <p:anim calcmode="lin" valueType="num">
                                      <p:cBhvr>
                                        <p:cTn id="51" dur="500" fill="hold"/>
                                        <p:tgtEl>
                                          <p:spTgt spid="46183"/>
                                        </p:tgtEl>
                                        <p:attrNameLst>
                                          <p:attrName>ppt_w</p:attrName>
                                        </p:attrNameLst>
                                      </p:cBhvr>
                                      <p:tavLst>
                                        <p:tav tm="0">
                                          <p:val>
                                            <p:strVal val="4*#ppt_w"/>
                                          </p:val>
                                        </p:tav>
                                        <p:tav tm="100000">
                                          <p:val>
                                            <p:strVal val="#ppt_w"/>
                                          </p:val>
                                        </p:tav>
                                      </p:tavLst>
                                    </p:anim>
                                    <p:anim calcmode="lin" valueType="num">
                                      <p:cBhvr>
                                        <p:cTn id="52" dur="500" fill="hold"/>
                                        <p:tgtEl>
                                          <p:spTgt spid="46183"/>
                                        </p:tgtEl>
                                        <p:attrNameLst>
                                          <p:attrName>ppt_h</p:attrName>
                                        </p:attrNameLst>
                                      </p:cBhvr>
                                      <p:tavLst>
                                        <p:tav tm="0">
                                          <p:val>
                                            <p:strVal val="4*#ppt_h"/>
                                          </p:val>
                                        </p:tav>
                                        <p:tav tm="100000">
                                          <p:val>
                                            <p:strVal val="#ppt_h"/>
                                          </p:val>
                                        </p:tav>
                                      </p:tavLst>
                                    </p:anim>
                                  </p:childTnLst>
                                </p:cTn>
                              </p:par>
                            </p:childTnLst>
                          </p:cTn>
                        </p:par>
                        <p:par>
                          <p:cTn id="53" fill="hold" nodeType="afterGroup">
                            <p:stCondLst>
                              <p:cond delay="1500"/>
                            </p:stCondLst>
                            <p:childTnLst>
                              <p:par>
                                <p:cTn id="54" presetID="23" presetClass="entr" presetSubtype="32" fill="hold" nodeType="afterEffect">
                                  <p:stCondLst>
                                    <p:cond delay="0"/>
                                  </p:stCondLst>
                                  <p:childTnLst>
                                    <p:set>
                                      <p:cBhvr>
                                        <p:cTn id="55" dur="1" fill="hold">
                                          <p:stCondLst>
                                            <p:cond delay="0"/>
                                          </p:stCondLst>
                                        </p:cTn>
                                        <p:tgtEl>
                                          <p:spTgt spid="46184"/>
                                        </p:tgtEl>
                                        <p:attrNameLst>
                                          <p:attrName>style.visibility</p:attrName>
                                        </p:attrNameLst>
                                      </p:cBhvr>
                                      <p:to>
                                        <p:strVal val="visible"/>
                                      </p:to>
                                    </p:set>
                                    <p:anim calcmode="lin" valueType="num">
                                      <p:cBhvr>
                                        <p:cTn id="56" dur="500" fill="hold"/>
                                        <p:tgtEl>
                                          <p:spTgt spid="46184"/>
                                        </p:tgtEl>
                                        <p:attrNameLst>
                                          <p:attrName>ppt_w</p:attrName>
                                        </p:attrNameLst>
                                      </p:cBhvr>
                                      <p:tavLst>
                                        <p:tav tm="0">
                                          <p:val>
                                            <p:strVal val="4*#ppt_w"/>
                                          </p:val>
                                        </p:tav>
                                        <p:tav tm="100000">
                                          <p:val>
                                            <p:strVal val="#ppt_w"/>
                                          </p:val>
                                        </p:tav>
                                      </p:tavLst>
                                    </p:anim>
                                    <p:anim calcmode="lin" valueType="num">
                                      <p:cBhvr>
                                        <p:cTn id="57" dur="500" fill="hold"/>
                                        <p:tgtEl>
                                          <p:spTgt spid="46184"/>
                                        </p:tgtEl>
                                        <p:attrNameLst>
                                          <p:attrName>ppt_h</p:attrName>
                                        </p:attrNameLst>
                                      </p:cBhvr>
                                      <p:tavLst>
                                        <p:tav tm="0">
                                          <p:val>
                                            <p:strVal val="4*#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6176"/>
                                        </p:tgtEl>
                                        <p:attrNameLst>
                                          <p:attrName>style.visibility</p:attrName>
                                        </p:attrNameLst>
                                      </p:cBhvr>
                                      <p:to>
                                        <p:strVal val="visible"/>
                                      </p:to>
                                    </p:set>
                                    <p:animEffect transition="in" filter="wipe(left)">
                                      <p:cBhvr>
                                        <p:cTn id="62" dur="2000"/>
                                        <p:tgtEl>
                                          <p:spTgt spid="46176"/>
                                        </p:tgtEl>
                                      </p:cBhvr>
                                    </p:animEffect>
                                  </p:childTnLst>
                                </p:cTn>
                              </p:par>
                            </p:childTnLst>
                          </p:cTn>
                        </p:par>
                        <p:par>
                          <p:cTn id="63" fill="hold" nodeType="afterGroup">
                            <p:stCondLst>
                              <p:cond delay="2000"/>
                            </p:stCondLst>
                            <p:childTnLst>
                              <p:par>
                                <p:cTn id="64" presetID="2" presetClass="entr" presetSubtype="8" fill="hold" nodeType="afterEffect">
                                  <p:stCondLst>
                                    <p:cond delay="0"/>
                                  </p:stCondLst>
                                  <p:childTnLst>
                                    <p:set>
                                      <p:cBhvr>
                                        <p:cTn id="65" dur="1" fill="hold">
                                          <p:stCondLst>
                                            <p:cond delay="0"/>
                                          </p:stCondLst>
                                        </p:cTn>
                                        <p:tgtEl>
                                          <p:spTgt spid="46180"/>
                                        </p:tgtEl>
                                        <p:attrNameLst>
                                          <p:attrName>style.visibility</p:attrName>
                                        </p:attrNameLst>
                                      </p:cBhvr>
                                      <p:to>
                                        <p:strVal val="visible"/>
                                      </p:to>
                                    </p:set>
                                    <p:anim calcmode="lin" valueType="num">
                                      <p:cBhvr additive="base">
                                        <p:cTn id="66" dur="500" fill="hold"/>
                                        <p:tgtEl>
                                          <p:spTgt spid="46180"/>
                                        </p:tgtEl>
                                        <p:attrNameLst>
                                          <p:attrName>ppt_x</p:attrName>
                                        </p:attrNameLst>
                                      </p:cBhvr>
                                      <p:tavLst>
                                        <p:tav tm="0">
                                          <p:val>
                                            <p:strVal val="0-#ppt_w/2"/>
                                          </p:val>
                                        </p:tav>
                                        <p:tav tm="100000">
                                          <p:val>
                                            <p:strVal val="#ppt_x"/>
                                          </p:val>
                                        </p:tav>
                                      </p:tavLst>
                                    </p:anim>
                                    <p:anim calcmode="lin" valueType="num">
                                      <p:cBhvr additive="base">
                                        <p:cTn id="67" dur="500" fill="hold"/>
                                        <p:tgtEl>
                                          <p:spTgt spid="46180"/>
                                        </p:tgtEl>
                                        <p:attrNameLst>
                                          <p:attrName>ppt_y</p:attrName>
                                        </p:attrNameLst>
                                      </p:cBhvr>
                                      <p:tavLst>
                                        <p:tav tm="0">
                                          <p:val>
                                            <p:strVal val="#ppt_y"/>
                                          </p:val>
                                        </p:tav>
                                        <p:tav tm="100000">
                                          <p:val>
                                            <p:strVal val="#ppt_y"/>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46177"/>
                                        </p:tgtEl>
                                        <p:attrNameLst>
                                          <p:attrName>style.visibility</p:attrName>
                                        </p:attrNameLst>
                                      </p:cBhvr>
                                      <p:to>
                                        <p:strVal val="visible"/>
                                      </p:to>
                                    </p:set>
                                    <p:animEffect transition="in" filter="wipe(left)">
                                      <p:cBhvr>
                                        <p:cTn id="72" dur="2000"/>
                                        <p:tgtEl>
                                          <p:spTgt spid="4617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46178"/>
                                        </p:tgtEl>
                                        <p:attrNameLst>
                                          <p:attrName>style.visibility</p:attrName>
                                        </p:attrNameLst>
                                      </p:cBhvr>
                                      <p:to>
                                        <p:strVal val="visible"/>
                                      </p:to>
                                    </p:set>
                                    <p:animEffect transition="in" filter="wipe(left)">
                                      <p:cBhvr>
                                        <p:cTn id="77" dur="2000"/>
                                        <p:tgtEl>
                                          <p:spTgt spid="4617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46179"/>
                                        </p:tgtEl>
                                        <p:attrNameLst>
                                          <p:attrName>style.visibility</p:attrName>
                                        </p:attrNameLst>
                                      </p:cBhvr>
                                      <p:to>
                                        <p:strVal val="visible"/>
                                      </p:to>
                                    </p:set>
                                    <p:animEffect transition="in" filter="wipe(left)">
                                      <p:cBhvr>
                                        <p:cTn id="82" dur="2000"/>
                                        <p:tgtEl>
                                          <p:spTgt spid="46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2" grpId="0" autoUpdateAnimBg="0"/>
      <p:bldP spid="46083" grpId="0"/>
      <p:bldP spid="46084" grpId="0" animBg="1" autoUpdateAnimBg="0"/>
      <p:bldP spid="46175"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2"/>
          <p:cNvSpPr txBox="1">
            <a:spLocks noChangeArrowheads="1"/>
          </p:cNvSpPr>
          <p:nvPr/>
        </p:nvSpPr>
        <p:spPr bwMode="auto">
          <a:xfrm>
            <a:off x="449068" y="1055801"/>
            <a:ext cx="3960812"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66FFFF"/>
                </a:solidFill>
                <a:miter lim="800000"/>
                <a:headEnd/>
                <a:tailEnd/>
              </a14:hiddenLine>
            </a:ext>
          </a:extLst>
        </p:spPr>
        <p:txBody>
          <a:bodyPr>
            <a:spAutoFit/>
          </a:bodyPr>
          <a:lstStyle/>
          <a:p>
            <a:pPr>
              <a:buFont typeface="Wingdings" panose="05000000000000000000" pitchFamily="2" charset="2"/>
              <a:buNone/>
            </a:pPr>
            <a:r>
              <a:rPr kumimoji="1" lang="en-US" altLang="zh-CN" sz="2400" dirty="0">
                <a:latin typeface="楷体_GB2312" pitchFamily="49" charset="-122"/>
              </a:rPr>
              <a:t>1. </a:t>
            </a:r>
            <a:r>
              <a:rPr kumimoji="1" lang="zh-CN" altLang="en-US" sz="2400" dirty="0">
                <a:latin typeface="楷体_GB2312" pitchFamily="49" charset="-122"/>
              </a:rPr>
              <a:t>复数的表示形式</a:t>
            </a:r>
          </a:p>
        </p:txBody>
      </p:sp>
      <p:graphicFrame>
        <p:nvGraphicFramePr>
          <p:cNvPr id="57347" name="Object 3"/>
          <p:cNvGraphicFramePr>
            <a:graphicFrameLocks noChangeAspect="1"/>
          </p:cNvGraphicFramePr>
          <p:nvPr>
            <p:extLst>
              <p:ext uri="{D42A27DB-BD31-4B8C-83A1-F6EECF244321}">
                <p14:modId xmlns:p14="http://schemas.microsoft.com/office/powerpoint/2010/main" val="2449250761"/>
              </p:ext>
            </p:extLst>
          </p:nvPr>
        </p:nvGraphicFramePr>
        <p:xfrm>
          <a:off x="1212850" y="2605088"/>
          <a:ext cx="3035300" cy="504825"/>
        </p:xfrm>
        <a:graphic>
          <a:graphicData uri="http://schemas.openxmlformats.org/presentationml/2006/ole">
            <mc:AlternateContent xmlns:mc="http://schemas.openxmlformats.org/markup-compatibility/2006">
              <mc:Choice xmlns:v="urn:schemas-microsoft-com:vml" Requires="v">
                <p:oleObj spid="_x0000_s80679" name="Equation" r:id="rId3" imgW="1434960" imgH="241200" progId="Equation.DSMT4">
                  <p:embed/>
                </p:oleObj>
              </mc:Choice>
              <mc:Fallback>
                <p:oleObj name="Equation" r:id="rId3" imgW="1434960" imgH="241200" progId="Equation.DSMT4">
                  <p:embed/>
                  <p:pic>
                    <p:nvPicPr>
                      <p:cNvPr id="57347" name="Object 3"/>
                      <p:cNvPicPr>
                        <a:picLocks noChangeAspect="1" noChangeArrowheads="1"/>
                      </p:cNvPicPr>
                      <p:nvPr/>
                    </p:nvPicPr>
                    <p:blipFill>
                      <a:blip r:embed="rId4"/>
                      <a:srcRect/>
                      <a:stretch>
                        <a:fillRect/>
                      </a:stretch>
                    </p:blipFill>
                    <p:spPr bwMode="auto">
                      <a:xfrm>
                        <a:off x="1212850" y="2605088"/>
                        <a:ext cx="30353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405" name="Group 61"/>
          <p:cNvGrpSpPr>
            <a:grpSpLocks/>
          </p:cNvGrpSpPr>
          <p:nvPr/>
        </p:nvGrpSpPr>
        <p:grpSpPr bwMode="auto">
          <a:xfrm>
            <a:off x="5553075" y="765175"/>
            <a:ext cx="3060700" cy="2727325"/>
            <a:chOff x="3498" y="482"/>
            <a:chExt cx="1928" cy="1718"/>
          </a:xfrm>
        </p:grpSpPr>
        <p:sp>
          <p:nvSpPr>
            <p:cNvPr id="57362" name="Line 18"/>
            <p:cNvSpPr>
              <a:spLocks noChangeShapeType="1"/>
            </p:cNvSpPr>
            <p:nvPr/>
          </p:nvSpPr>
          <p:spPr bwMode="auto">
            <a:xfrm>
              <a:off x="3524" y="1965"/>
              <a:ext cx="184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3" name="Line 19"/>
            <p:cNvSpPr>
              <a:spLocks noChangeShapeType="1"/>
            </p:cNvSpPr>
            <p:nvPr/>
          </p:nvSpPr>
          <p:spPr bwMode="auto">
            <a:xfrm flipV="1">
              <a:off x="3778" y="633"/>
              <a:ext cx="3" cy="156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4" name="Line 20"/>
            <p:cNvSpPr>
              <a:spLocks noChangeShapeType="1"/>
            </p:cNvSpPr>
            <p:nvPr/>
          </p:nvSpPr>
          <p:spPr bwMode="auto">
            <a:xfrm flipH="1" flipV="1">
              <a:off x="3778" y="1077"/>
              <a:ext cx="0" cy="877"/>
            </a:xfrm>
            <a:prstGeom prst="line">
              <a:avLst/>
            </a:prstGeom>
            <a:noFill/>
            <a:ln w="28575">
              <a:solidFill>
                <a:srgbClr val="CC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5" name="Line 21"/>
            <p:cNvSpPr>
              <a:spLocks noChangeShapeType="1"/>
            </p:cNvSpPr>
            <p:nvPr/>
          </p:nvSpPr>
          <p:spPr bwMode="auto">
            <a:xfrm>
              <a:off x="3778" y="1965"/>
              <a:ext cx="1016" cy="0"/>
            </a:xfrm>
            <a:prstGeom prst="line">
              <a:avLst/>
            </a:prstGeom>
            <a:noFill/>
            <a:ln w="28575">
              <a:solidFill>
                <a:srgbClr val="CC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6" name="Line 22"/>
            <p:cNvSpPr>
              <a:spLocks noChangeShapeType="1"/>
            </p:cNvSpPr>
            <p:nvPr/>
          </p:nvSpPr>
          <p:spPr bwMode="auto">
            <a:xfrm>
              <a:off x="3778" y="1077"/>
              <a:ext cx="1016" cy="0"/>
            </a:xfrm>
            <a:prstGeom prst="line">
              <a:avLst/>
            </a:prstGeom>
            <a:noFill/>
            <a:ln w="28575">
              <a:solidFill>
                <a:schemeClr val="bg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7" name="Line 23"/>
            <p:cNvSpPr>
              <a:spLocks noChangeShapeType="1"/>
            </p:cNvSpPr>
            <p:nvPr/>
          </p:nvSpPr>
          <p:spPr bwMode="auto">
            <a:xfrm flipV="1">
              <a:off x="4794" y="1077"/>
              <a:ext cx="0" cy="888"/>
            </a:xfrm>
            <a:prstGeom prst="line">
              <a:avLst/>
            </a:prstGeom>
            <a:noFill/>
            <a:ln w="28575">
              <a:solidFill>
                <a:schemeClr val="bg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8" name="Line 24"/>
            <p:cNvSpPr>
              <a:spLocks noChangeShapeType="1"/>
            </p:cNvSpPr>
            <p:nvPr/>
          </p:nvSpPr>
          <p:spPr bwMode="auto">
            <a:xfrm flipV="1">
              <a:off x="3776" y="1077"/>
              <a:ext cx="1018" cy="87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369" name="Text Box 25"/>
            <p:cNvSpPr txBox="1">
              <a:spLocks noChangeArrowheads="1"/>
            </p:cNvSpPr>
            <p:nvPr/>
          </p:nvSpPr>
          <p:spPr bwMode="auto">
            <a:xfrm>
              <a:off x="4830" y="845"/>
              <a:ext cx="30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a:spAutoFit/>
            </a:bodyPr>
            <a:lstStyle/>
            <a:p>
              <a:r>
                <a:rPr kumimoji="1" lang="en-US" altLang="zh-CN" b="0" i="1">
                  <a:latin typeface="Times New Roman" panose="02020603050405020304" pitchFamily="18" charset="0"/>
                  <a:ea typeface="宋体" panose="02010600030101010101" pitchFamily="2" charset="-122"/>
                </a:rPr>
                <a:t>F</a:t>
              </a:r>
              <a:endParaRPr kumimoji="1" lang="en-US" altLang="zh-CN" b="0">
                <a:latin typeface="Times New Roman" panose="02020603050405020304" pitchFamily="18" charset="0"/>
                <a:ea typeface="宋体" panose="02010600030101010101" pitchFamily="2" charset="-122"/>
              </a:endParaRPr>
            </a:p>
          </p:txBody>
        </p:sp>
        <p:sp>
          <p:nvSpPr>
            <p:cNvPr id="57370" name="Text Box 26"/>
            <p:cNvSpPr txBox="1">
              <a:spLocks noChangeArrowheads="1"/>
            </p:cNvSpPr>
            <p:nvPr/>
          </p:nvSpPr>
          <p:spPr bwMode="auto">
            <a:xfrm>
              <a:off x="3498" y="806"/>
              <a:ext cx="189"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i="1">
                  <a:latin typeface="Times New Roman" panose="02020603050405020304" pitchFamily="18" charset="0"/>
                  <a:ea typeface="宋体" panose="02010600030101010101" pitchFamily="2" charset="-122"/>
                </a:rPr>
                <a:t>b</a:t>
              </a:r>
              <a:endParaRPr kumimoji="1" lang="en-US" altLang="zh-CN" b="0">
                <a:latin typeface="Times New Roman" panose="02020603050405020304" pitchFamily="18" charset="0"/>
                <a:ea typeface="宋体" panose="02010600030101010101" pitchFamily="2" charset="-122"/>
              </a:endParaRPr>
            </a:p>
          </p:txBody>
        </p:sp>
        <p:sp>
          <p:nvSpPr>
            <p:cNvPr id="57371" name="Text Box 27"/>
            <p:cNvSpPr txBox="1">
              <a:spLocks noChangeArrowheads="1"/>
            </p:cNvSpPr>
            <p:nvPr/>
          </p:nvSpPr>
          <p:spPr bwMode="auto">
            <a:xfrm>
              <a:off x="5148" y="1933"/>
              <a:ext cx="27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a:latin typeface="Times New Roman" panose="02020603050405020304" pitchFamily="18" charset="0"/>
                  <a:ea typeface="宋体" panose="02010600030101010101" pitchFamily="2" charset="-122"/>
                </a:rPr>
                <a:t>Re</a:t>
              </a:r>
            </a:p>
          </p:txBody>
        </p:sp>
        <p:sp>
          <p:nvSpPr>
            <p:cNvPr id="57372" name="Text Box 28"/>
            <p:cNvSpPr txBox="1">
              <a:spLocks noChangeArrowheads="1"/>
            </p:cNvSpPr>
            <p:nvPr/>
          </p:nvSpPr>
          <p:spPr bwMode="auto">
            <a:xfrm>
              <a:off x="3833" y="482"/>
              <a:ext cx="27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a:latin typeface="Times New Roman" panose="02020603050405020304" pitchFamily="18" charset="0"/>
                  <a:ea typeface="宋体" panose="02010600030101010101" pitchFamily="2" charset="-122"/>
                </a:rPr>
                <a:t>Im</a:t>
              </a:r>
            </a:p>
          </p:txBody>
        </p:sp>
        <p:sp>
          <p:nvSpPr>
            <p:cNvPr id="57373" name="Text Box 29"/>
            <p:cNvSpPr txBox="1">
              <a:spLocks noChangeArrowheads="1"/>
            </p:cNvSpPr>
            <p:nvPr/>
          </p:nvSpPr>
          <p:spPr bwMode="auto">
            <a:xfrm>
              <a:off x="4604" y="1888"/>
              <a:ext cx="189"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i="1">
                  <a:latin typeface="Times New Roman" panose="02020603050405020304" pitchFamily="18" charset="0"/>
                  <a:ea typeface="宋体" panose="02010600030101010101" pitchFamily="2" charset="-122"/>
                </a:rPr>
                <a:t>a</a:t>
              </a:r>
              <a:endParaRPr kumimoji="1" lang="en-US" altLang="zh-CN" b="0">
                <a:latin typeface="Times New Roman" panose="02020603050405020304" pitchFamily="18" charset="0"/>
                <a:ea typeface="宋体" panose="02010600030101010101" pitchFamily="2" charset="-122"/>
              </a:endParaRPr>
            </a:p>
          </p:txBody>
        </p:sp>
        <p:sp>
          <p:nvSpPr>
            <p:cNvPr id="57374" name="Text Box 30"/>
            <p:cNvSpPr txBox="1">
              <a:spLocks noChangeArrowheads="1"/>
            </p:cNvSpPr>
            <p:nvPr/>
          </p:nvSpPr>
          <p:spPr bwMode="auto">
            <a:xfrm>
              <a:off x="3560" y="1933"/>
              <a:ext cx="31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b="0">
                  <a:latin typeface="Times New Roman" panose="02020603050405020304" pitchFamily="18" charset="0"/>
                  <a:ea typeface="宋体" panose="02010600030101010101" pitchFamily="2" charset="-122"/>
                </a:rPr>
                <a:t>o</a:t>
              </a:r>
            </a:p>
          </p:txBody>
        </p:sp>
        <p:sp>
          <p:nvSpPr>
            <p:cNvPr id="57375" name="Arc 31"/>
            <p:cNvSpPr>
              <a:spLocks/>
            </p:cNvSpPr>
            <p:nvPr/>
          </p:nvSpPr>
          <p:spPr bwMode="auto">
            <a:xfrm>
              <a:off x="4040" y="1729"/>
              <a:ext cx="116" cy="23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7376" name="Rectangle 32"/>
            <p:cNvSpPr>
              <a:spLocks noChangeArrowheads="1"/>
            </p:cNvSpPr>
            <p:nvPr/>
          </p:nvSpPr>
          <p:spPr bwMode="auto">
            <a:xfrm>
              <a:off x="4063" y="1572"/>
              <a:ext cx="54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b="0" i="1">
                  <a:latin typeface="Times New Roman" panose="02020603050405020304" pitchFamily="18" charset="0"/>
                  <a:ea typeface="宋体" panose="02010600030101010101" pitchFamily="2" charset="-122"/>
                  <a:sym typeface="Symbol" panose="05050102010706020507" pitchFamily="18" charset="2"/>
                </a:rPr>
                <a:t></a:t>
              </a:r>
            </a:p>
          </p:txBody>
        </p:sp>
        <p:sp>
          <p:nvSpPr>
            <p:cNvPr id="57377" name="Text Box 33"/>
            <p:cNvSpPr txBox="1">
              <a:spLocks noChangeArrowheads="1"/>
            </p:cNvSpPr>
            <p:nvPr/>
          </p:nvSpPr>
          <p:spPr bwMode="auto">
            <a:xfrm>
              <a:off x="4014" y="1207"/>
              <a:ext cx="43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b="0">
                  <a:latin typeface="Times New Roman" panose="02020603050405020304" pitchFamily="18" charset="0"/>
                  <a:ea typeface="宋体" panose="02010600030101010101" pitchFamily="2" charset="-122"/>
                </a:rPr>
                <a:t>|</a:t>
              </a:r>
              <a:r>
                <a:rPr kumimoji="1" lang="en-US" altLang="zh-CN" b="0" i="1">
                  <a:latin typeface="Times New Roman" panose="02020603050405020304" pitchFamily="18" charset="0"/>
                  <a:ea typeface="宋体" panose="02010600030101010101" pitchFamily="2" charset="-122"/>
                </a:rPr>
                <a:t>F|</a:t>
              </a:r>
              <a:endParaRPr kumimoji="1" lang="en-US" altLang="zh-CN" b="0">
                <a:latin typeface="Times New Roman" panose="02020603050405020304" pitchFamily="18" charset="0"/>
                <a:ea typeface="宋体" panose="02010600030101010101" pitchFamily="2" charset="-122"/>
              </a:endParaRPr>
            </a:p>
          </p:txBody>
        </p:sp>
      </p:grpSp>
      <p:graphicFrame>
        <p:nvGraphicFramePr>
          <p:cNvPr id="57378" name="Object 34"/>
          <p:cNvGraphicFramePr>
            <a:graphicFrameLocks noChangeAspect="1"/>
          </p:cNvGraphicFramePr>
          <p:nvPr>
            <p:extLst>
              <p:ext uri="{D42A27DB-BD31-4B8C-83A1-F6EECF244321}">
                <p14:modId xmlns:p14="http://schemas.microsoft.com/office/powerpoint/2010/main" val="2571432231"/>
              </p:ext>
            </p:extLst>
          </p:nvPr>
        </p:nvGraphicFramePr>
        <p:xfrm>
          <a:off x="1306513" y="4538663"/>
          <a:ext cx="6183312" cy="560387"/>
        </p:xfrm>
        <a:graphic>
          <a:graphicData uri="http://schemas.openxmlformats.org/presentationml/2006/ole">
            <mc:AlternateContent xmlns:mc="http://schemas.openxmlformats.org/markup-compatibility/2006">
              <mc:Choice xmlns:v="urn:schemas-microsoft-com:vml" Requires="v">
                <p:oleObj spid="_x0000_s80680" name="Equation" r:id="rId5" imgW="2514600" imgH="228600" progId="Equation.DSMT4">
                  <p:embed/>
                </p:oleObj>
              </mc:Choice>
              <mc:Fallback>
                <p:oleObj name="Equation" r:id="rId5" imgW="2514600" imgH="228600" progId="Equation.DSMT4">
                  <p:embed/>
                  <p:pic>
                    <p:nvPicPr>
                      <p:cNvPr id="57378" name="Object 34"/>
                      <p:cNvPicPr>
                        <a:picLocks noChangeAspect="1" noChangeArrowheads="1"/>
                      </p:cNvPicPr>
                      <p:nvPr/>
                    </p:nvPicPr>
                    <p:blipFill>
                      <a:blip r:embed="rId6"/>
                      <a:srcRect/>
                      <a:stretch>
                        <a:fillRect/>
                      </a:stretch>
                    </p:blipFill>
                    <p:spPr bwMode="auto">
                      <a:xfrm>
                        <a:off x="1306513" y="4538663"/>
                        <a:ext cx="6183312" cy="560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1" name="Object 37"/>
          <p:cNvGraphicFramePr>
            <a:graphicFrameLocks noChangeAspect="1"/>
          </p:cNvGraphicFramePr>
          <p:nvPr>
            <p:extLst>
              <p:ext uri="{D42A27DB-BD31-4B8C-83A1-F6EECF244321}">
                <p14:modId xmlns:p14="http://schemas.microsoft.com/office/powerpoint/2010/main" val="3942510708"/>
              </p:ext>
            </p:extLst>
          </p:nvPr>
        </p:nvGraphicFramePr>
        <p:xfrm>
          <a:off x="1108075" y="1878013"/>
          <a:ext cx="1781175" cy="544512"/>
        </p:xfrm>
        <a:graphic>
          <a:graphicData uri="http://schemas.openxmlformats.org/presentationml/2006/ole">
            <mc:AlternateContent xmlns:mc="http://schemas.openxmlformats.org/markup-compatibility/2006">
              <mc:Choice xmlns:v="urn:schemas-microsoft-com:vml" Requires="v">
                <p:oleObj spid="_x0000_s80681" name="Equation" r:id="rId7" imgW="660240" imgH="203040" progId="Equation.DSMT4">
                  <p:embed/>
                </p:oleObj>
              </mc:Choice>
              <mc:Fallback>
                <p:oleObj name="Equation" r:id="rId7" imgW="660240" imgH="203040" progId="Equation.DSMT4">
                  <p:embed/>
                  <p:pic>
                    <p:nvPicPr>
                      <p:cNvPr id="57381" name="Object 37"/>
                      <p:cNvPicPr>
                        <a:picLocks noChangeAspect="1" noChangeArrowheads="1"/>
                      </p:cNvPicPr>
                      <p:nvPr/>
                    </p:nvPicPr>
                    <p:blipFill>
                      <a:blip r:embed="rId8"/>
                      <a:srcRect/>
                      <a:stretch>
                        <a:fillRect/>
                      </a:stretch>
                    </p:blipFill>
                    <p:spPr bwMode="auto">
                      <a:xfrm>
                        <a:off x="1108075" y="1878013"/>
                        <a:ext cx="1781175" cy="544512"/>
                      </a:xfrm>
                      <a:prstGeom prst="rect">
                        <a:avLst/>
                      </a:prstGeom>
                      <a:noFill/>
                      <a:ln>
                        <a:noFill/>
                      </a:ln>
                      <a:effectLst/>
                      <a:extLst/>
                    </p:spPr>
                  </p:pic>
                </p:oleObj>
              </mc:Fallback>
            </mc:AlternateContent>
          </a:graphicData>
        </a:graphic>
      </p:graphicFrame>
      <p:graphicFrame>
        <p:nvGraphicFramePr>
          <p:cNvPr id="57382" name="Object 38"/>
          <p:cNvGraphicFramePr>
            <a:graphicFrameLocks noChangeAspect="1"/>
          </p:cNvGraphicFramePr>
          <p:nvPr>
            <p:extLst>
              <p:ext uri="{D42A27DB-BD31-4B8C-83A1-F6EECF244321}">
                <p14:modId xmlns:p14="http://schemas.microsoft.com/office/powerpoint/2010/main" val="492732436"/>
              </p:ext>
            </p:extLst>
          </p:nvPr>
        </p:nvGraphicFramePr>
        <p:xfrm>
          <a:off x="1036638" y="5314950"/>
          <a:ext cx="3121025" cy="550863"/>
        </p:xfrm>
        <a:graphic>
          <a:graphicData uri="http://schemas.openxmlformats.org/presentationml/2006/ole">
            <mc:AlternateContent xmlns:mc="http://schemas.openxmlformats.org/markup-compatibility/2006">
              <mc:Choice xmlns:v="urn:schemas-microsoft-com:vml" Requires="v">
                <p:oleObj spid="_x0000_s80682" name="Equation" r:id="rId9" imgW="1295280" imgH="228600" progId="Equation.DSMT4">
                  <p:embed/>
                </p:oleObj>
              </mc:Choice>
              <mc:Fallback>
                <p:oleObj name="Equation" r:id="rId9" imgW="1295280" imgH="228600" progId="Equation.DSMT4">
                  <p:embed/>
                  <p:pic>
                    <p:nvPicPr>
                      <p:cNvPr id="57382" name="Object 38"/>
                      <p:cNvPicPr>
                        <a:picLocks noChangeAspect="1" noChangeArrowheads="1"/>
                      </p:cNvPicPr>
                      <p:nvPr/>
                    </p:nvPicPr>
                    <p:blipFill>
                      <a:blip r:embed="rId10"/>
                      <a:srcRect/>
                      <a:stretch>
                        <a:fillRect/>
                      </a:stretch>
                    </p:blipFill>
                    <p:spPr bwMode="auto">
                      <a:xfrm>
                        <a:off x="1036638" y="5314950"/>
                        <a:ext cx="3121025"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7383" name="Object 39"/>
          <p:cNvGraphicFramePr>
            <a:graphicFrameLocks noChangeAspect="1"/>
          </p:cNvGraphicFramePr>
          <p:nvPr>
            <p:extLst>
              <p:ext uri="{D42A27DB-BD31-4B8C-83A1-F6EECF244321}">
                <p14:modId xmlns:p14="http://schemas.microsoft.com/office/powerpoint/2010/main" val="2814320774"/>
              </p:ext>
            </p:extLst>
          </p:nvPr>
        </p:nvGraphicFramePr>
        <p:xfrm>
          <a:off x="1035050" y="3373438"/>
          <a:ext cx="1763713" cy="576262"/>
        </p:xfrm>
        <a:graphic>
          <a:graphicData uri="http://schemas.openxmlformats.org/presentationml/2006/ole">
            <mc:AlternateContent xmlns:mc="http://schemas.openxmlformats.org/markup-compatibility/2006">
              <mc:Choice xmlns:v="urn:schemas-microsoft-com:vml" Requires="v">
                <p:oleObj spid="_x0000_s80683" name="Equation" r:id="rId11" imgW="698400" imgH="228600" progId="Equation.DSMT4">
                  <p:embed/>
                </p:oleObj>
              </mc:Choice>
              <mc:Fallback>
                <p:oleObj name="Equation" r:id="rId11" imgW="698400" imgH="228600" progId="Equation.DSMT4">
                  <p:embed/>
                  <p:pic>
                    <p:nvPicPr>
                      <p:cNvPr id="57383" name="Object 39"/>
                      <p:cNvPicPr>
                        <a:picLocks noChangeAspect="1" noChangeArrowheads="1"/>
                      </p:cNvPicPr>
                      <p:nvPr/>
                    </p:nvPicPr>
                    <p:blipFill>
                      <a:blip r:embed="rId12"/>
                      <a:srcRect/>
                      <a:stretch>
                        <a:fillRect/>
                      </a:stretch>
                    </p:blipFill>
                    <p:spPr bwMode="auto">
                      <a:xfrm>
                        <a:off x="1035050" y="3373438"/>
                        <a:ext cx="1763713" cy="576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7400" name="AutoShape 56" descr="羊皮纸"/>
          <p:cNvSpPr>
            <a:spLocks noChangeArrowheads="1"/>
          </p:cNvSpPr>
          <p:nvPr/>
        </p:nvSpPr>
        <p:spPr bwMode="auto">
          <a:xfrm>
            <a:off x="3924300" y="1844675"/>
            <a:ext cx="1439863" cy="574675"/>
          </a:xfrm>
          <a:prstGeom prst="wedgeRoundRectCallout">
            <a:avLst>
              <a:gd name="adj1" fmla="val -114056"/>
              <a:gd name="adj2" fmla="val 8009"/>
              <a:gd name="adj3" fmla="val 16667"/>
            </a:avLst>
          </a:prstGeom>
          <a:blipFill dpi="0" rotWithShape="1">
            <a:blip r:embed="rId1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zh-CN" altLang="en-US" sz="2400" dirty="0"/>
              <a:t>代数式</a:t>
            </a:r>
          </a:p>
        </p:txBody>
      </p:sp>
      <p:sp>
        <p:nvSpPr>
          <p:cNvPr id="57402" name="AutoShape 58" descr="羊皮纸"/>
          <p:cNvSpPr>
            <a:spLocks noChangeArrowheads="1"/>
          </p:cNvSpPr>
          <p:nvPr/>
        </p:nvSpPr>
        <p:spPr bwMode="auto">
          <a:xfrm>
            <a:off x="3779838" y="3357563"/>
            <a:ext cx="1368425" cy="574675"/>
          </a:xfrm>
          <a:prstGeom prst="wedgeRoundRectCallout">
            <a:avLst>
              <a:gd name="adj1" fmla="val -133875"/>
              <a:gd name="adj2" fmla="val 21269"/>
              <a:gd name="adj3" fmla="val 16667"/>
            </a:avLst>
          </a:prstGeom>
          <a:blipFill dpi="0" rotWithShape="1">
            <a:blip r:embed="rId1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zh-CN" altLang="en-US" sz="2400"/>
              <a:t>指数式</a:t>
            </a:r>
          </a:p>
        </p:txBody>
      </p:sp>
      <p:sp>
        <p:nvSpPr>
          <p:cNvPr id="57403" name="AutoShape 59" descr="羊皮纸"/>
          <p:cNvSpPr>
            <a:spLocks noChangeArrowheads="1"/>
          </p:cNvSpPr>
          <p:nvPr/>
        </p:nvSpPr>
        <p:spPr bwMode="auto">
          <a:xfrm>
            <a:off x="5292725" y="5445125"/>
            <a:ext cx="1800225" cy="574675"/>
          </a:xfrm>
          <a:prstGeom prst="wedgeRoundRectCallout">
            <a:avLst>
              <a:gd name="adj1" fmla="val -104144"/>
              <a:gd name="adj2" fmla="val -30940"/>
              <a:gd name="adj3" fmla="val 16667"/>
            </a:avLst>
          </a:prstGeom>
          <a:blipFill dpi="0" rotWithShape="1">
            <a:blip r:embed="rId1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zh-CN" altLang="en-US" sz="2400" dirty="0"/>
              <a:t>极坐标式</a:t>
            </a:r>
          </a:p>
        </p:txBody>
      </p:sp>
      <p:sp>
        <p:nvSpPr>
          <p:cNvPr id="57404" name="AutoShape 60" descr="羊皮纸"/>
          <p:cNvSpPr>
            <a:spLocks noChangeArrowheads="1"/>
          </p:cNvSpPr>
          <p:nvPr/>
        </p:nvSpPr>
        <p:spPr bwMode="auto">
          <a:xfrm>
            <a:off x="6227763" y="3716338"/>
            <a:ext cx="2339975" cy="574675"/>
          </a:xfrm>
          <a:prstGeom prst="wedgeRoundRectCallout">
            <a:avLst>
              <a:gd name="adj1" fmla="val -88264"/>
              <a:gd name="adj2" fmla="val 113537"/>
              <a:gd name="adj3" fmla="val 16667"/>
            </a:avLst>
          </a:prstGeom>
          <a:blipFill dpi="0" rotWithShape="1">
            <a:blip r:embed="rId13"/>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50000"/>
              </a:spcBef>
            </a:pPr>
            <a:r>
              <a:rPr lang="zh-CN" altLang="en-US" sz="2400" dirty="0"/>
              <a:t>三角函数式</a:t>
            </a:r>
          </a:p>
        </p:txBody>
      </p:sp>
      <p:sp>
        <p:nvSpPr>
          <p:cNvPr id="57406" name="Text Box 62"/>
          <p:cNvSpPr txBox="1">
            <a:spLocks noChangeArrowheads="1"/>
          </p:cNvSpPr>
          <p:nvPr/>
        </p:nvSpPr>
        <p:spPr bwMode="auto">
          <a:xfrm>
            <a:off x="611560" y="113507"/>
            <a:ext cx="3024187" cy="646331"/>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CCECFF">
                        <a:gamma/>
                        <a:shade val="46275"/>
                        <a:invGamma/>
                      </a:srgb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kumimoji="1" lang="en-US" altLang="zh-CN" sz="3600" dirty="0">
                <a:latin typeface="楷体_GB2312" pitchFamily="49" charset="-122"/>
              </a:rPr>
              <a:t>10.1  </a:t>
            </a:r>
            <a:r>
              <a:rPr kumimoji="1" lang="zh-CN" altLang="en-US" sz="3600" dirty="0">
                <a:latin typeface="楷体_GB2312" pitchFamily="49" charset="-122"/>
              </a:rPr>
              <a:t>复数</a:t>
            </a:r>
          </a:p>
        </p:txBody>
      </p:sp>
      <p:sp>
        <p:nvSpPr>
          <p:cNvPr id="2" name="文本框 1">
            <a:extLst>
              <a:ext uri="{FF2B5EF4-FFF2-40B4-BE49-F238E27FC236}">
                <a16:creationId xmlns:a16="http://schemas.microsoft.com/office/drawing/2014/main" id="{8D11B981-058A-4CDF-BE20-90FC84610986}"/>
              </a:ext>
            </a:extLst>
          </p:cNvPr>
          <p:cNvSpPr txBox="1"/>
          <p:nvPr/>
        </p:nvSpPr>
        <p:spPr>
          <a:xfrm>
            <a:off x="611560" y="6027003"/>
            <a:ext cx="8208912" cy="830997"/>
          </a:xfrm>
          <a:prstGeom prst="rect">
            <a:avLst/>
          </a:prstGeom>
          <a:noFill/>
        </p:spPr>
        <p:txBody>
          <a:bodyPr wrap="square" rtlCol="0">
            <a:spAutoFit/>
          </a:bodyPr>
          <a:lstStyle/>
          <a:p>
            <a:r>
              <a:rPr lang="zh-CN" altLang="en-US" sz="2400" dirty="0">
                <a:solidFill>
                  <a:srgbClr val="FF0000"/>
                </a:solidFill>
              </a:rPr>
              <a:t>虚数单位，数学上用</a:t>
            </a:r>
            <a:r>
              <a:rPr lang="en-US" altLang="zh-CN" sz="2400" dirty="0" err="1">
                <a:solidFill>
                  <a:srgbClr val="FF0000"/>
                </a:solidFill>
              </a:rPr>
              <a:t>i</a:t>
            </a:r>
            <a:r>
              <a:rPr lang="zh-CN" altLang="en-US" sz="2400" dirty="0">
                <a:solidFill>
                  <a:srgbClr val="FF0000"/>
                </a:solidFill>
              </a:rPr>
              <a:t>，电气工程中为了与电流相区分，用</a:t>
            </a:r>
            <a:r>
              <a:rPr lang="en-US" altLang="zh-CN" sz="2400" dirty="0">
                <a:solidFill>
                  <a:srgbClr val="FF0000"/>
                </a:solidFill>
              </a:rPr>
              <a:t>j</a:t>
            </a:r>
            <a:r>
              <a:rPr lang="zh-CN" altLang="en-US" sz="2400" dirty="0">
                <a:solidFill>
                  <a:srgbClr val="FF0000"/>
                </a:solidFill>
              </a:rPr>
              <a:t>（没有任何实质性区别！）</a:t>
            </a:r>
          </a:p>
        </p:txBody>
      </p:sp>
    </p:spTree>
    <p:extLst>
      <p:ext uri="{BB962C8B-B14F-4D97-AF65-F5344CB8AC3E}">
        <p14:creationId xmlns:p14="http://schemas.microsoft.com/office/powerpoint/2010/main" val="17171706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9" fill="hold" grpId="0" nodeType="withEffect">
                                  <p:stCondLst>
                                    <p:cond delay="0"/>
                                  </p:stCondLst>
                                  <p:childTnLst>
                                    <p:set>
                                      <p:cBhvr>
                                        <p:cTn id="6" dur="1" fill="hold">
                                          <p:stCondLst>
                                            <p:cond delay="0"/>
                                          </p:stCondLst>
                                        </p:cTn>
                                        <p:tgtEl>
                                          <p:spTgt spid="57406"/>
                                        </p:tgtEl>
                                        <p:attrNameLst>
                                          <p:attrName>style.visibility</p:attrName>
                                        </p:attrNameLst>
                                      </p:cBhvr>
                                      <p:to>
                                        <p:strVal val="visible"/>
                                      </p:to>
                                    </p:set>
                                    <p:anim calcmode="lin" valueType="num">
                                      <p:cBhvr additive="base">
                                        <p:cTn id="7" dur="500" fill="hold"/>
                                        <p:tgtEl>
                                          <p:spTgt spid="57406"/>
                                        </p:tgtEl>
                                        <p:attrNameLst>
                                          <p:attrName>ppt_x</p:attrName>
                                        </p:attrNameLst>
                                      </p:cBhvr>
                                      <p:tavLst>
                                        <p:tav tm="0">
                                          <p:val>
                                            <p:strVal val="0-#ppt_w/2"/>
                                          </p:val>
                                        </p:tav>
                                        <p:tav tm="100000">
                                          <p:val>
                                            <p:strVal val="#ppt_x"/>
                                          </p:val>
                                        </p:tav>
                                      </p:tavLst>
                                    </p:anim>
                                    <p:anim calcmode="lin" valueType="num">
                                      <p:cBhvr additive="base">
                                        <p:cTn id="8" dur="500" fill="hold"/>
                                        <p:tgtEl>
                                          <p:spTgt spid="57406"/>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7346"/>
                                        </p:tgtEl>
                                        <p:attrNameLst>
                                          <p:attrName>style.visibility</p:attrName>
                                        </p:attrNameLst>
                                      </p:cBhvr>
                                      <p:to>
                                        <p:strVal val="visible"/>
                                      </p:to>
                                    </p:set>
                                    <p:anim calcmode="lin" valueType="num">
                                      <p:cBhvr additive="base">
                                        <p:cTn id="13" dur="500" fill="hold"/>
                                        <p:tgtEl>
                                          <p:spTgt spid="57346"/>
                                        </p:tgtEl>
                                        <p:attrNameLst>
                                          <p:attrName>ppt_x</p:attrName>
                                        </p:attrNameLst>
                                      </p:cBhvr>
                                      <p:tavLst>
                                        <p:tav tm="0">
                                          <p:val>
                                            <p:strVal val="0-#ppt_w/2"/>
                                          </p:val>
                                        </p:tav>
                                        <p:tav tm="100000">
                                          <p:val>
                                            <p:strVal val="#ppt_x"/>
                                          </p:val>
                                        </p:tav>
                                      </p:tavLst>
                                    </p:anim>
                                    <p:anim calcmode="lin" valueType="num">
                                      <p:cBhvr additive="base">
                                        <p:cTn id="14" dur="500" fill="hold"/>
                                        <p:tgtEl>
                                          <p:spTgt spid="5734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57381"/>
                                        </p:tgtEl>
                                        <p:attrNameLst>
                                          <p:attrName>style.visibility</p:attrName>
                                        </p:attrNameLst>
                                      </p:cBhvr>
                                      <p:to>
                                        <p:strVal val="visible"/>
                                      </p:to>
                                    </p:set>
                                    <p:animEffect transition="in" filter="slide(fromBottom)">
                                      <p:cBhvr>
                                        <p:cTn id="19" dur="500"/>
                                        <p:tgtEl>
                                          <p:spTgt spid="57381"/>
                                        </p:tgtEl>
                                      </p:cBhvr>
                                    </p:animEffect>
                                  </p:childTnLst>
                                </p:cTn>
                              </p:par>
                            </p:childTnLst>
                          </p:cTn>
                        </p:par>
                        <p:par>
                          <p:cTn id="20" fill="hold" nodeType="afterGroup">
                            <p:stCondLst>
                              <p:cond delay="500"/>
                            </p:stCondLst>
                            <p:childTnLst>
                              <p:par>
                                <p:cTn id="21" presetID="20" presetClass="entr" presetSubtype="0" fill="hold" grpId="0" nodeType="afterEffect">
                                  <p:stCondLst>
                                    <p:cond delay="0"/>
                                  </p:stCondLst>
                                  <p:childTnLst>
                                    <p:set>
                                      <p:cBhvr>
                                        <p:cTn id="22" dur="1" fill="hold">
                                          <p:stCondLst>
                                            <p:cond delay="0"/>
                                          </p:stCondLst>
                                        </p:cTn>
                                        <p:tgtEl>
                                          <p:spTgt spid="57400"/>
                                        </p:tgtEl>
                                        <p:attrNameLst>
                                          <p:attrName>style.visibility</p:attrName>
                                        </p:attrNameLst>
                                      </p:cBhvr>
                                      <p:to>
                                        <p:strVal val="visible"/>
                                      </p:to>
                                    </p:set>
                                    <p:animEffect transition="in" filter="wedge">
                                      <p:cBhvr>
                                        <p:cTn id="23" dur="2000"/>
                                        <p:tgtEl>
                                          <p:spTgt spid="57400"/>
                                        </p:tgtEl>
                                      </p:cBhvr>
                                    </p:animEffect>
                                  </p:childTnLst>
                                </p:cTn>
                              </p:par>
                            </p:childTnLst>
                          </p:cTn>
                        </p:par>
                        <p:par>
                          <p:cTn id="24" fill="hold" nodeType="afterGroup">
                            <p:stCondLst>
                              <p:cond delay="2500"/>
                            </p:stCondLst>
                            <p:childTnLst>
                              <p:par>
                                <p:cTn id="25" presetID="3" presetClass="entr" presetSubtype="10" fill="hold" nodeType="afterEffect">
                                  <p:stCondLst>
                                    <p:cond delay="0"/>
                                  </p:stCondLst>
                                  <p:childTnLst>
                                    <p:set>
                                      <p:cBhvr>
                                        <p:cTn id="26" dur="1" fill="hold">
                                          <p:stCondLst>
                                            <p:cond delay="0"/>
                                          </p:stCondLst>
                                        </p:cTn>
                                        <p:tgtEl>
                                          <p:spTgt spid="57347"/>
                                        </p:tgtEl>
                                        <p:attrNameLst>
                                          <p:attrName>style.visibility</p:attrName>
                                        </p:attrNameLst>
                                      </p:cBhvr>
                                      <p:to>
                                        <p:strVal val="visible"/>
                                      </p:to>
                                    </p:set>
                                    <p:animEffect transition="in" filter="blinds(horizontal)">
                                      <p:cBhvr>
                                        <p:cTn id="27" dur="500"/>
                                        <p:tgtEl>
                                          <p:spTgt spid="5734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7405"/>
                                        </p:tgtEl>
                                        <p:attrNameLst>
                                          <p:attrName>style.visibility</p:attrName>
                                        </p:attrNameLst>
                                      </p:cBhvr>
                                      <p:to>
                                        <p:strVal val="visible"/>
                                      </p:to>
                                    </p:set>
                                    <p:animEffect transition="in" filter="blinds(horizontal)">
                                      <p:cBhvr>
                                        <p:cTn id="32" dur="500"/>
                                        <p:tgtEl>
                                          <p:spTgt spid="5740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57383"/>
                                        </p:tgtEl>
                                        <p:attrNameLst>
                                          <p:attrName>style.visibility</p:attrName>
                                        </p:attrNameLst>
                                      </p:cBhvr>
                                      <p:to>
                                        <p:strVal val="visible"/>
                                      </p:to>
                                    </p:set>
                                    <p:animEffect transition="in" filter="slide(fromBottom)">
                                      <p:cBhvr>
                                        <p:cTn id="37" dur="500"/>
                                        <p:tgtEl>
                                          <p:spTgt spid="57383"/>
                                        </p:tgtEl>
                                      </p:cBhvr>
                                    </p:animEffect>
                                  </p:childTnLst>
                                </p:cTn>
                              </p:par>
                            </p:childTnLst>
                          </p:cTn>
                        </p:par>
                        <p:par>
                          <p:cTn id="38" fill="hold" nodeType="afterGroup">
                            <p:stCondLst>
                              <p:cond delay="500"/>
                            </p:stCondLst>
                            <p:childTnLst>
                              <p:par>
                                <p:cTn id="39" presetID="20" presetClass="entr" presetSubtype="0" fill="hold" grpId="0" nodeType="afterEffect">
                                  <p:stCondLst>
                                    <p:cond delay="0"/>
                                  </p:stCondLst>
                                  <p:childTnLst>
                                    <p:set>
                                      <p:cBhvr>
                                        <p:cTn id="40" dur="1" fill="hold">
                                          <p:stCondLst>
                                            <p:cond delay="0"/>
                                          </p:stCondLst>
                                        </p:cTn>
                                        <p:tgtEl>
                                          <p:spTgt spid="57402"/>
                                        </p:tgtEl>
                                        <p:attrNameLst>
                                          <p:attrName>style.visibility</p:attrName>
                                        </p:attrNameLst>
                                      </p:cBhvr>
                                      <p:to>
                                        <p:strVal val="visible"/>
                                      </p:to>
                                    </p:set>
                                    <p:animEffect transition="in" filter="wedge">
                                      <p:cBhvr>
                                        <p:cTn id="41" dur="2000"/>
                                        <p:tgtEl>
                                          <p:spTgt spid="5740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57378"/>
                                        </p:tgtEl>
                                        <p:attrNameLst>
                                          <p:attrName>style.visibility</p:attrName>
                                        </p:attrNameLst>
                                      </p:cBhvr>
                                      <p:to>
                                        <p:strVal val="visible"/>
                                      </p:to>
                                    </p:set>
                                    <p:animEffect transition="in" filter="wipe(left)">
                                      <p:cBhvr>
                                        <p:cTn id="46" dur="1000"/>
                                        <p:tgtEl>
                                          <p:spTgt spid="57378"/>
                                        </p:tgtEl>
                                      </p:cBhvr>
                                    </p:animEffect>
                                  </p:childTnLst>
                                </p:cTn>
                              </p:par>
                            </p:childTnLst>
                          </p:cTn>
                        </p:par>
                        <p:par>
                          <p:cTn id="47" fill="hold" nodeType="afterGroup">
                            <p:stCondLst>
                              <p:cond delay="1000"/>
                            </p:stCondLst>
                            <p:childTnLst>
                              <p:par>
                                <p:cTn id="48" presetID="20" presetClass="entr" presetSubtype="0" fill="hold" grpId="0" nodeType="afterEffect">
                                  <p:stCondLst>
                                    <p:cond delay="0"/>
                                  </p:stCondLst>
                                  <p:childTnLst>
                                    <p:set>
                                      <p:cBhvr>
                                        <p:cTn id="49" dur="1" fill="hold">
                                          <p:stCondLst>
                                            <p:cond delay="0"/>
                                          </p:stCondLst>
                                        </p:cTn>
                                        <p:tgtEl>
                                          <p:spTgt spid="57404"/>
                                        </p:tgtEl>
                                        <p:attrNameLst>
                                          <p:attrName>style.visibility</p:attrName>
                                        </p:attrNameLst>
                                      </p:cBhvr>
                                      <p:to>
                                        <p:strVal val="visible"/>
                                      </p:to>
                                    </p:set>
                                    <p:animEffect transition="in" filter="wedge">
                                      <p:cBhvr>
                                        <p:cTn id="50" dur="2000"/>
                                        <p:tgtEl>
                                          <p:spTgt spid="57404"/>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2" presetClass="entr" presetSubtype="4" fill="hold" nodeType="clickEffect">
                                  <p:stCondLst>
                                    <p:cond delay="0"/>
                                  </p:stCondLst>
                                  <p:childTnLst>
                                    <p:set>
                                      <p:cBhvr>
                                        <p:cTn id="54" dur="1" fill="hold">
                                          <p:stCondLst>
                                            <p:cond delay="0"/>
                                          </p:stCondLst>
                                        </p:cTn>
                                        <p:tgtEl>
                                          <p:spTgt spid="57382"/>
                                        </p:tgtEl>
                                        <p:attrNameLst>
                                          <p:attrName>style.visibility</p:attrName>
                                        </p:attrNameLst>
                                      </p:cBhvr>
                                      <p:to>
                                        <p:strVal val="visible"/>
                                      </p:to>
                                    </p:set>
                                    <p:animEffect transition="in" filter="slide(fromBottom)">
                                      <p:cBhvr>
                                        <p:cTn id="55" dur="500"/>
                                        <p:tgtEl>
                                          <p:spTgt spid="57382"/>
                                        </p:tgtEl>
                                      </p:cBhvr>
                                    </p:animEffect>
                                  </p:childTnLst>
                                </p:cTn>
                              </p:par>
                            </p:childTnLst>
                          </p:cTn>
                        </p:par>
                        <p:par>
                          <p:cTn id="56" fill="hold" nodeType="afterGroup">
                            <p:stCondLst>
                              <p:cond delay="500"/>
                            </p:stCondLst>
                            <p:childTnLst>
                              <p:par>
                                <p:cTn id="57" presetID="20" presetClass="entr" presetSubtype="0" fill="hold" grpId="0" nodeType="afterEffect">
                                  <p:stCondLst>
                                    <p:cond delay="0"/>
                                  </p:stCondLst>
                                  <p:childTnLst>
                                    <p:set>
                                      <p:cBhvr>
                                        <p:cTn id="58" dur="1" fill="hold">
                                          <p:stCondLst>
                                            <p:cond delay="0"/>
                                          </p:stCondLst>
                                        </p:cTn>
                                        <p:tgtEl>
                                          <p:spTgt spid="57403"/>
                                        </p:tgtEl>
                                        <p:attrNameLst>
                                          <p:attrName>style.visibility</p:attrName>
                                        </p:attrNameLst>
                                      </p:cBhvr>
                                      <p:to>
                                        <p:strVal val="visible"/>
                                      </p:to>
                                    </p:set>
                                    <p:animEffect transition="in" filter="wedge">
                                      <p:cBhvr>
                                        <p:cTn id="59" dur="2000"/>
                                        <p:tgtEl>
                                          <p:spTgt spid="57403"/>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2">
                                            <p:txEl>
                                              <p:pRg st="0" end="0"/>
                                            </p:txEl>
                                          </p:spTgt>
                                        </p:tgtEl>
                                        <p:attrNameLst>
                                          <p:attrName>style.visibility</p:attrName>
                                        </p:attrNameLst>
                                      </p:cBhvr>
                                      <p:to>
                                        <p:strVal val="visible"/>
                                      </p:to>
                                    </p:set>
                                    <p:animEffect transition="in" filter="fade">
                                      <p:cBhvr>
                                        <p:cTn id="64" dur="1000"/>
                                        <p:tgtEl>
                                          <p:spTgt spid="2">
                                            <p:txEl>
                                              <p:pRg st="0" end="0"/>
                                            </p:txEl>
                                          </p:spTgt>
                                        </p:tgtEl>
                                      </p:cBhvr>
                                    </p:animEffect>
                                    <p:anim calcmode="lin" valueType="num">
                                      <p:cBhvr>
                                        <p:cTn id="65"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66"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6" grpId="0"/>
      <p:bldP spid="57400" grpId="0" animBg="1"/>
      <p:bldP spid="57402" grpId="0" animBg="1"/>
      <p:bldP spid="57403" grpId="0" animBg="1"/>
      <p:bldP spid="57404" grpId="0" animBg="1"/>
      <p:bldP spid="5740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102" name="Object 46"/>
          <p:cNvGraphicFramePr>
            <a:graphicFrameLocks noChangeAspect="1"/>
          </p:cNvGraphicFramePr>
          <p:nvPr>
            <p:extLst>
              <p:ext uri="{D42A27DB-BD31-4B8C-83A1-F6EECF244321}">
                <p14:modId xmlns:p14="http://schemas.microsoft.com/office/powerpoint/2010/main" val="349213597"/>
              </p:ext>
            </p:extLst>
          </p:nvPr>
        </p:nvGraphicFramePr>
        <p:xfrm>
          <a:off x="4152900" y="360363"/>
          <a:ext cx="506413" cy="506412"/>
        </p:xfrm>
        <a:graphic>
          <a:graphicData uri="http://schemas.openxmlformats.org/presentationml/2006/ole">
            <mc:AlternateContent xmlns:mc="http://schemas.openxmlformats.org/markup-compatibility/2006">
              <mc:Choice xmlns:v="urn:schemas-microsoft-com:vml" Requires="v">
                <p:oleObj spid="_x0000_s168364" name="Equation" r:id="rId3" imgW="241200" imgH="241200" progId="Equation.DSMT4">
                  <p:embed/>
                </p:oleObj>
              </mc:Choice>
              <mc:Fallback>
                <p:oleObj name="Equation" r:id="rId3" imgW="241200" imgH="241200" progId="Equation.DSMT4">
                  <p:embed/>
                  <p:pic>
                    <p:nvPicPr>
                      <p:cNvPr id="45102" name="Object 46"/>
                      <p:cNvPicPr>
                        <a:picLocks noChangeAspect="1" noChangeArrowheads="1"/>
                      </p:cNvPicPr>
                      <p:nvPr/>
                    </p:nvPicPr>
                    <p:blipFill>
                      <a:blip r:embed="rId4"/>
                      <a:srcRect/>
                      <a:stretch>
                        <a:fillRect/>
                      </a:stretch>
                    </p:blipFill>
                    <p:spPr bwMode="auto">
                      <a:xfrm>
                        <a:off x="4152900" y="360363"/>
                        <a:ext cx="506413" cy="506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3" name="Object 47"/>
          <p:cNvGraphicFramePr>
            <a:graphicFrameLocks noChangeAspect="1"/>
          </p:cNvGraphicFramePr>
          <p:nvPr>
            <p:extLst>
              <p:ext uri="{D42A27DB-BD31-4B8C-83A1-F6EECF244321}">
                <p14:modId xmlns:p14="http://schemas.microsoft.com/office/powerpoint/2010/main" val="4104682084"/>
              </p:ext>
            </p:extLst>
          </p:nvPr>
        </p:nvGraphicFramePr>
        <p:xfrm>
          <a:off x="4452938" y="1800225"/>
          <a:ext cx="534987" cy="506413"/>
        </p:xfrm>
        <a:graphic>
          <a:graphicData uri="http://schemas.openxmlformats.org/presentationml/2006/ole">
            <mc:AlternateContent xmlns:mc="http://schemas.openxmlformats.org/markup-compatibility/2006">
              <mc:Choice xmlns:v="urn:schemas-microsoft-com:vml" Requires="v">
                <p:oleObj spid="_x0000_s168365" name="Equation" r:id="rId5" imgW="253800" imgH="241200" progId="Equation.DSMT4">
                  <p:embed/>
                </p:oleObj>
              </mc:Choice>
              <mc:Fallback>
                <p:oleObj name="Equation" r:id="rId5" imgW="253800" imgH="241200" progId="Equation.DSMT4">
                  <p:embed/>
                  <p:pic>
                    <p:nvPicPr>
                      <p:cNvPr id="45103" name="Object 47"/>
                      <p:cNvPicPr>
                        <a:picLocks noChangeAspect="1" noChangeArrowheads="1"/>
                      </p:cNvPicPr>
                      <p:nvPr/>
                    </p:nvPicPr>
                    <p:blipFill>
                      <a:blip r:embed="rId6"/>
                      <a:srcRect/>
                      <a:stretch>
                        <a:fillRect/>
                      </a:stretch>
                    </p:blipFill>
                    <p:spPr bwMode="auto">
                      <a:xfrm>
                        <a:off x="4452938" y="1800225"/>
                        <a:ext cx="534987"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4" name="Object 48"/>
          <p:cNvGraphicFramePr>
            <a:graphicFrameLocks noChangeAspect="1"/>
          </p:cNvGraphicFramePr>
          <p:nvPr>
            <p:extLst>
              <p:ext uri="{D42A27DB-BD31-4B8C-83A1-F6EECF244321}">
                <p14:modId xmlns:p14="http://schemas.microsoft.com/office/powerpoint/2010/main" val="2101010064"/>
              </p:ext>
            </p:extLst>
          </p:nvPr>
        </p:nvGraphicFramePr>
        <p:xfrm>
          <a:off x="4224338" y="3095625"/>
          <a:ext cx="533400" cy="504825"/>
        </p:xfrm>
        <a:graphic>
          <a:graphicData uri="http://schemas.openxmlformats.org/presentationml/2006/ole">
            <mc:AlternateContent xmlns:mc="http://schemas.openxmlformats.org/markup-compatibility/2006">
              <mc:Choice xmlns:v="urn:schemas-microsoft-com:vml" Requires="v">
                <p:oleObj spid="_x0000_s168366" name="Equation" r:id="rId7" imgW="253800" imgH="241200" progId="Equation.DSMT4">
                  <p:embed/>
                </p:oleObj>
              </mc:Choice>
              <mc:Fallback>
                <p:oleObj name="Equation" r:id="rId7" imgW="253800" imgH="241200" progId="Equation.DSMT4">
                  <p:embed/>
                  <p:pic>
                    <p:nvPicPr>
                      <p:cNvPr id="45104" name="Object 48"/>
                      <p:cNvPicPr>
                        <a:picLocks noChangeAspect="1" noChangeArrowheads="1"/>
                      </p:cNvPicPr>
                      <p:nvPr/>
                    </p:nvPicPr>
                    <p:blipFill>
                      <a:blip r:embed="rId8"/>
                      <a:srcRect/>
                      <a:stretch>
                        <a:fillRect/>
                      </a:stretch>
                    </p:blipFill>
                    <p:spPr bwMode="auto">
                      <a:xfrm>
                        <a:off x="4224338" y="3095625"/>
                        <a:ext cx="533400" cy="504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105" name="Text Box 49"/>
          <p:cNvSpPr txBox="1">
            <a:spLocks noChangeArrowheads="1"/>
          </p:cNvSpPr>
          <p:nvPr/>
        </p:nvSpPr>
        <p:spPr bwMode="auto">
          <a:xfrm>
            <a:off x="611188" y="2997200"/>
            <a:ext cx="1612900"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rPr>
              <a:t>结点方程</a:t>
            </a:r>
          </a:p>
        </p:txBody>
      </p:sp>
      <p:graphicFrame>
        <p:nvGraphicFramePr>
          <p:cNvPr id="45106" name="Object 50"/>
          <p:cNvGraphicFramePr>
            <a:graphicFrameLocks noChangeAspect="1"/>
          </p:cNvGraphicFramePr>
          <p:nvPr>
            <p:extLst>
              <p:ext uri="{D42A27DB-BD31-4B8C-83A1-F6EECF244321}">
                <p14:modId xmlns:p14="http://schemas.microsoft.com/office/powerpoint/2010/main" val="383273773"/>
              </p:ext>
            </p:extLst>
          </p:nvPr>
        </p:nvGraphicFramePr>
        <p:xfrm>
          <a:off x="1546021" y="3644901"/>
          <a:ext cx="1306512" cy="547688"/>
        </p:xfrm>
        <a:graphic>
          <a:graphicData uri="http://schemas.openxmlformats.org/presentationml/2006/ole">
            <mc:AlternateContent xmlns:mc="http://schemas.openxmlformats.org/markup-compatibility/2006">
              <mc:Choice xmlns:v="urn:schemas-microsoft-com:vml" Requires="v">
                <p:oleObj spid="_x0000_s168367" name="Equation" r:id="rId9" imgW="571320" imgH="241200" progId="Equation.DSMT4">
                  <p:embed/>
                </p:oleObj>
              </mc:Choice>
              <mc:Fallback>
                <p:oleObj name="Equation" r:id="rId9" imgW="571320" imgH="241200" progId="Equation.DSMT4">
                  <p:embed/>
                  <p:pic>
                    <p:nvPicPr>
                      <p:cNvPr id="45106" name="Object 50"/>
                      <p:cNvPicPr>
                        <a:picLocks noChangeAspect="1" noChangeArrowheads="1"/>
                      </p:cNvPicPr>
                      <p:nvPr/>
                    </p:nvPicPr>
                    <p:blipFill>
                      <a:blip r:embed="rId10"/>
                      <a:srcRect/>
                      <a:stretch>
                        <a:fillRect/>
                      </a:stretch>
                    </p:blipFill>
                    <p:spPr bwMode="auto">
                      <a:xfrm>
                        <a:off x="1546021" y="3644901"/>
                        <a:ext cx="1306512"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7" name="Object 51"/>
          <p:cNvGraphicFramePr>
            <a:graphicFrameLocks noChangeAspect="1"/>
          </p:cNvGraphicFramePr>
          <p:nvPr>
            <p:extLst>
              <p:ext uri="{D42A27DB-BD31-4B8C-83A1-F6EECF244321}">
                <p14:modId xmlns:p14="http://schemas.microsoft.com/office/powerpoint/2010/main" val="2271815564"/>
              </p:ext>
            </p:extLst>
          </p:nvPr>
        </p:nvGraphicFramePr>
        <p:xfrm>
          <a:off x="1490663" y="4221163"/>
          <a:ext cx="6513512" cy="981075"/>
        </p:xfrm>
        <a:graphic>
          <a:graphicData uri="http://schemas.openxmlformats.org/presentationml/2006/ole">
            <mc:AlternateContent xmlns:mc="http://schemas.openxmlformats.org/markup-compatibility/2006">
              <mc:Choice xmlns:v="urn:schemas-microsoft-com:vml" Requires="v">
                <p:oleObj spid="_x0000_s168368" name="Equation" r:id="rId11" imgW="2857320" imgH="431640" progId="Equation.DSMT4">
                  <p:embed/>
                </p:oleObj>
              </mc:Choice>
              <mc:Fallback>
                <p:oleObj name="Equation" r:id="rId11" imgW="2857320" imgH="431640" progId="Equation.DSMT4">
                  <p:embed/>
                  <p:pic>
                    <p:nvPicPr>
                      <p:cNvPr id="45107" name="Object 51"/>
                      <p:cNvPicPr>
                        <a:picLocks noChangeAspect="1" noChangeArrowheads="1"/>
                      </p:cNvPicPr>
                      <p:nvPr/>
                    </p:nvPicPr>
                    <p:blipFill>
                      <a:blip r:embed="rId12"/>
                      <a:srcRect/>
                      <a:stretch>
                        <a:fillRect/>
                      </a:stretch>
                    </p:blipFill>
                    <p:spPr bwMode="auto">
                      <a:xfrm>
                        <a:off x="1490663" y="4221163"/>
                        <a:ext cx="6513512" cy="9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108" name="Object 52"/>
          <p:cNvGraphicFramePr>
            <a:graphicFrameLocks noChangeAspect="1"/>
          </p:cNvGraphicFramePr>
          <p:nvPr>
            <p:extLst>
              <p:ext uri="{D42A27DB-BD31-4B8C-83A1-F6EECF244321}">
                <p14:modId xmlns:p14="http://schemas.microsoft.com/office/powerpoint/2010/main" val="971251277"/>
              </p:ext>
            </p:extLst>
          </p:nvPr>
        </p:nvGraphicFramePr>
        <p:xfrm>
          <a:off x="1563688" y="5372100"/>
          <a:ext cx="6370637" cy="981075"/>
        </p:xfrm>
        <a:graphic>
          <a:graphicData uri="http://schemas.openxmlformats.org/presentationml/2006/ole">
            <mc:AlternateContent xmlns:mc="http://schemas.openxmlformats.org/markup-compatibility/2006">
              <mc:Choice xmlns:v="urn:schemas-microsoft-com:vml" Requires="v">
                <p:oleObj spid="_x0000_s168369" name="Equation" r:id="rId13" imgW="2793960" imgH="431640" progId="Equation.DSMT4">
                  <p:embed/>
                </p:oleObj>
              </mc:Choice>
              <mc:Fallback>
                <p:oleObj name="Equation" r:id="rId13" imgW="2793960" imgH="431640" progId="Equation.DSMT4">
                  <p:embed/>
                  <p:pic>
                    <p:nvPicPr>
                      <p:cNvPr id="45108" name="Object 52"/>
                      <p:cNvPicPr>
                        <a:picLocks noChangeAspect="1" noChangeArrowheads="1"/>
                      </p:cNvPicPr>
                      <p:nvPr/>
                    </p:nvPicPr>
                    <p:blipFill>
                      <a:blip r:embed="rId14"/>
                      <a:srcRect/>
                      <a:stretch>
                        <a:fillRect/>
                      </a:stretch>
                    </p:blipFill>
                    <p:spPr bwMode="auto">
                      <a:xfrm>
                        <a:off x="1563688" y="5372100"/>
                        <a:ext cx="6370637" cy="9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109" name="AutoShape 53"/>
          <p:cNvSpPr>
            <a:spLocks/>
          </p:cNvSpPr>
          <p:nvPr/>
        </p:nvSpPr>
        <p:spPr bwMode="auto">
          <a:xfrm>
            <a:off x="755650" y="3860800"/>
            <a:ext cx="144463" cy="2376488"/>
          </a:xfrm>
          <a:prstGeom prst="leftBrace">
            <a:avLst>
              <a:gd name="adj1" fmla="val 137087"/>
              <a:gd name="adj2" fmla="val 50000"/>
            </a:avLst>
          </a:prstGeom>
          <a:noFill/>
          <a:ln w="28575">
            <a:solidFill>
              <a:srgbClr val="FF00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pSp>
        <p:nvGrpSpPr>
          <p:cNvPr id="45149" name="Group 93"/>
          <p:cNvGrpSpPr>
            <a:grpSpLocks/>
          </p:cNvGrpSpPr>
          <p:nvPr/>
        </p:nvGrpSpPr>
        <p:grpSpPr bwMode="auto">
          <a:xfrm>
            <a:off x="2268538" y="1700213"/>
            <a:ext cx="288925" cy="504825"/>
            <a:chOff x="1292" y="1026"/>
            <a:chExt cx="182" cy="318"/>
          </a:xfrm>
        </p:grpSpPr>
        <p:sp>
          <p:nvSpPr>
            <p:cNvPr id="45147" name="Line 91"/>
            <p:cNvSpPr>
              <a:spLocks noChangeShapeType="1"/>
            </p:cNvSpPr>
            <p:nvPr/>
          </p:nvSpPr>
          <p:spPr bwMode="auto">
            <a:xfrm flipH="1">
              <a:off x="1292" y="1207"/>
              <a:ext cx="182" cy="0"/>
            </a:xfrm>
            <a:prstGeom prst="line">
              <a:avLst/>
            </a:prstGeom>
            <a:noFill/>
            <a:ln w="38100">
              <a:solidFill>
                <a:srgbClr val="FFCC99"/>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5148" name="Line 92"/>
            <p:cNvSpPr>
              <a:spLocks noChangeShapeType="1"/>
            </p:cNvSpPr>
            <p:nvPr/>
          </p:nvSpPr>
          <p:spPr bwMode="auto">
            <a:xfrm>
              <a:off x="1292" y="1026"/>
              <a:ext cx="0" cy="318"/>
            </a:xfrm>
            <a:prstGeom prst="line">
              <a:avLst/>
            </a:prstGeom>
            <a:noFill/>
            <a:ln w="38100">
              <a:solidFill>
                <a:srgbClr val="FFCC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grpSp>
        <p:nvGrpSpPr>
          <p:cNvPr id="45236" name="Group 180"/>
          <p:cNvGrpSpPr>
            <a:grpSpLocks/>
          </p:cNvGrpSpPr>
          <p:nvPr/>
        </p:nvGrpSpPr>
        <p:grpSpPr bwMode="auto">
          <a:xfrm>
            <a:off x="2555875" y="620713"/>
            <a:ext cx="4032250" cy="2519362"/>
            <a:chOff x="3696" y="391"/>
            <a:chExt cx="2540" cy="1587"/>
          </a:xfrm>
        </p:grpSpPr>
        <p:sp>
          <p:nvSpPr>
            <p:cNvPr id="45202" name="Line 146"/>
            <p:cNvSpPr>
              <a:spLocks noChangeShapeType="1"/>
            </p:cNvSpPr>
            <p:nvPr/>
          </p:nvSpPr>
          <p:spPr bwMode="auto">
            <a:xfrm>
              <a:off x="3696" y="1933"/>
              <a:ext cx="2358"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45203" name="Object 147"/>
            <p:cNvGraphicFramePr>
              <a:graphicFrameLocks noChangeAspect="1"/>
            </p:cNvGraphicFramePr>
            <p:nvPr>
              <p:extLst>
                <p:ext uri="{D42A27DB-BD31-4B8C-83A1-F6EECF244321}">
                  <p14:modId xmlns:p14="http://schemas.microsoft.com/office/powerpoint/2010/main" val="1033038969"/>
                </p:ext>
              </p:extLst>
            </p:nvPr>
          </p:nvGraphicFramePr>
          <p:xfrm>
            <a:off x="5786" y="667"/>
            <a:ext cx="215" cy="341"/>
          </p:xfrm>
          <a:graphic>
            <a:graphicData uri="http://schemas.openxmlformats.org/presentationml/2006/ole">
              <mc:AlternateContent xmlns:mc="http://schemas.openxmlformats.org/markup-compatibility/2006">
                <mc:Choice xmlns:v="urn:schemas-microsoft-com:vml" Requires="v">
                  <p:oleObj spid="_x0000_s168370" name="Equation" r:id="rId15" imgW="152280" imgH="241200" progId="Equation.DSMT4">
                    <p:embed/>
                  </p:oleObj>
                </mc:Choice>
                <mc:Fallback>
                  <p:oleObj name="Equation" r:id="rId15" imgW="152280" imgH="241200" progId="Equation.DSMT4">
                    <p:embed/>
                    <p:pic>
                      <p:nvPicPr>
                        <p:cNvPr id="45203" name="Object 147"/>
                        <p:cNvPicPr>
                          <a:picLocks noChangeAspect="1" noChangeArrowheads="1"/>
                        </p:cNvPicPr>
                        <p:nvPr/>
                      </p:nvPicPr>
                      <p:blipFill>
                        <a:blip r:embed="rId16"/>
                        <a:srcRect/>
                        <a:stretch>
                          <a:fillRect/>
                        </a:stretch>
                      </p:blipFill>
                      <p:spPr bwMode="auto">
                        <a:xfrm>
                          <a:off x="5786" y="667"/>
                          <a:ext cx="215"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204" name="Object 148"/>
            <p:cNvGraphicFramePr>
              <a:graphicFrameLocks noChangeAspect="1"/>
            </p:cNvGraphicFramePr>
            <p:nvPr>
              <p:extLst>
                <p:ext uri="{D42A27DB-BD31-4B8C-83A1-F6EECF244321}">
                  <p14:modId xmlns:p14="http://schemas.microsoft.com/office/powerpoint/2010/main" val="4199497733"/>
                </p:ext>
              </p:extLst>
            </p:nvPr>
          </p:nvGraphicFramePr>
          <p:xfrm>
            <a:off x="3855" y="1268"/>
            <a:ext cx="372" cy="248"/>
          </p:xfrm>
          <a:graphic>
            <a:graphicData uri="http://schemas.openxmlformats.org/presentationml/2006/ole">
              <mc:AlternateContent xmlns:mc="http://schemas.openxmlformats.org/markup-compatibility/2006">
                <mc:Choice xmlns:v="urn:schemas-microsoft-com:vml" Requires="v">
                  <p:oleObj spid="_x0000_s168371" name="Equation" r:id="rId17" imgW="304560" imgH="203040" progId="Equation.DSMT4">
                    <p:embed/>
                  </p:oleObj>
                </mc:Choice>
                <mc:Fallback>
                  <p:oleObj name="Equation" r:id="rId17" imgW="304560" imgH="203040" progId="Equation.DSMT4">
                    <p:embed/>
                    <p:pic>
                      <p:nvPicPr>
                        <p:cNvPr id="45204" name="Object 148"/>
                        <p:cNvPicPr>
                          <a:picLocks noChangeAspect="1" noChangeArrowheads="1"/>
                        </p:cNvPicPr>
                        <p:nvPr/>
                      </p:nvPicPr>
                      <p:blipFill>
                        <a:blip r:embed="rId18"/>
                        <a:srcRect/>
                        <a:stretch>
                          <a:fillRect/>
                        </a:stretch>
                      </p:blipFill>
                      <p:spPr bwMode="auto">
                        <a:xfrm>
                          <a:off x="3855" y="1268"/>
                          <a:ext cx="372"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205" name="Object 149"/>
            <p:cNvGraphicFramePr>
              <a:graphicFrameLocks noChangeAspect="1"/>
            </p:cNvGraphicFramePr>
            <p:nvPr>
              <p:extLst>
                <p:ext uri="{D42A27DB-BD31-4B8C-83A1-F6EECF244321}">
                  <p14:modId xmlns:p14="http://schemas.microsoft.com/office/powerpoint/2010/main" val="3409775369"/>
                </p:ext>
              </p:extLst>
            </p:nvPr>
          </p:nvGraphicFramePr>
          <p:xfrm>
            <a:off x="5548" y="1325"/>
            <a:ext cx="377" cy="342"/>
          </p:xfrm>
          <a:graphic>
            <a:graphicData uri="http://schemas.openxmlformats.org/presentationml/2006/ole">
              <mc:AlternateContent xmlns:mc="http://schemas.openxmlformats.org/markup-compatibility/2006">
                <mc:Choice xmlns:v="urn:schemas-microsoft-com:vml" Requires="v">
                  <p:oleObj spid="_x0000_s168372" name="Equation" r:id="rId19" imgW="431640" imgH="393480" progId="Equation.DSMT4">
                    <p:embed/>
                  </p:oleObj>
                </mc:Choice>
                <mc:Fallback>
                  <p:oleObj name="Equation" r:id="rId19" imgW="431640" imgH="393480" progId="Equation.DSMT4">
                    <p:embed/>
                    <p:pic>
                      <p:nvPicPr>
                        <p:cNvPr id="45205" name="Object 149"/>
                        <p:cNvPicPr>
                          <a:picLocks noChangeAspect="1" noChangeArrowheads="1"/>
                        </p:cNvPicPr>
                        <p:nvPr/>
                      </p:nvPicPr>
                      <p:blipFill>
                        <a:blip r:embed="rId20"/>
                        <a:srcRect/>
                        <a:stretch>
                          <a:fillRect/>
                        </a:stretch>
                      </p:blipFill>
                      <p:spPr bwMode="auto">
                        <a:xfrm>
                          <a:off x="5548" y="1325"/>
                          <a:ext cx="377" cy="3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206" name="Object 150"/>
            <p:cNvGraphicFramePr>
              <a:graphicFrameLocks noChangeAspect="1"/>
            </p:cNvGraphicFramePr>
            <p:nvPr>
              <p:extLst>
                <p:ext uri="{D42A27DB-BD31-4B8C-83A1-F6EECF244321}">
                  <p14:modId xmlns:p14="http://schemas.microsoft.com/office/powerpoint/2010/main" val="2223006065"/>
                </p:ext>
              </p:extLst>
            </p:nvPr>
          </p:nvGraphicFramePr>
          <p:xfrm>
            <a:off x="4112" y="784"/>
            <a:ext cx="284" cy="316"/>
          </p:xfrm>
          <a:graphic>
            <a:graphicData uri="http://schemas.openxmlformats.org/presentationml/2006/ole">
              <mc:AlternateContent xmlns:mc="http://schemas.openxmlformats.org/markup-compatibility/2006">
                <mc:Choice xmlns:v="urn:schemas-microsoft-com:vml" Requires="v">
                  <p:oleObj spid="_x0000_s168373" name="Equation" r:id="rId21" imgW="215640" imgH="241200" progId="Equation.DSMT4">
                    <p:embed/>
                  </p:oleObj>
                </mc:Choice>
                <mc:Fallback>
                  <p:oleObj name="Equation" r:id="rId21" imgW="215640" imgH="241200" progId="Equation.DSMT4">
                    <p:embed/>
                    <p:pic>
                      <p:nvPicPr>
                        <p:cNvPr id="45206" name="Object 150"/>
                        <p:cNvPicPr>
                          <a:picLocks noChangeAspect="1" noChangeArrowheads="1"/>
                        </p:cNvPicPr>
                        <p:nvPr/>
                      </p:nvPicPr>
                      <p:blipFill>
                        <a:blip r:embed="rId22"/>
                        <a:srcRect/>
                        <a:stretch>
                          <a:fillRect/>
                        </a:stretch>
                      </p:blipFill>
                      <p:spPr bwMode="auto">
                        <a:xfrm>
                          <a:off x="4112" y="784"/>
                          <a:ext cx="284" cy="3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207" name="Line 151"/>
            <p:cNvSpPr>
              <a:spLocks noChangeShapeType="1"/>
            </p:cNvSpPr>
            <p:nvPr/>
          </p:nvSpPr>
          <p:spPr bwMode="auto">
            <a:xfrm>
              <a:off x="6054" y="572"/>
              <a:ext cx="0" cy="1362"/>
            </a:xfrm>
            <a:prstGeom prst="line">
              <a:avLst/>
            </a:prstGeom>
            <a:noFill/>
            <a:ln w="28575">
              <a:solidFill>
                <a:srgbClr val="FFCC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5208" name="Oval 152"/>
            <p:cNvSpPr>
              <a:spLocks noChangeArrowheads="1"/>
            </p:cNvSpPr>
            <p:nvPr/>
          </p:nvSpPr>
          <p:spPr bwMode="auto">
            <a:xfrm>
              <a:off x="4059" y="391"/>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5209" name="Text Box 153"/>
            <p:cNvSpPr txBox="1">
              <a:spLocks noChangeArrowheads="1"/>
            </p:cNvSpPr>
            <p:nvPr/>
          </p:nvSpPr>
          <p:spPr bwMode="auto">
            <a:xfrm>
              <a:off x="4422" y="572"/>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45210" name="Text Box 154"/>
            <p:cNvSpPr txBox="1">
              <a:spLocks noChangeArrowheads="1"/>
            </p:cNvSpPr>
            <p:nvPr/>
          </p:nvSpPr>
          <p:spPr bwMode="auto">
            <a:xfrm>
              <a:off x="3832" y="436"/>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_</a:t>
              </a:r>
            </a:p>
          </p:txBody>
        </p:sp>
        <p:sp>
          <p:nvSpPr>
            <p:cNvPr id="45211" name="Line 155"/>
            <p:cNvSpPr>
              <a:spLocks noChangeShapeType="1"/>
            </p:cNvSpPr>
            <p:nvPr/>
          </p:nvSpPr>
          <p:spPr bwMode="auto">
            <a:xfrm flipV="1">
              <a:off x="6054" y="663"/>
              <a:ext cx="0" cy="40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pSp>
          <p:nvGrpSpPr>
            <p:cNvPr id="45212" name="Group 156"/>
            <p:cNvGrpSpPr>
              <a:grpSpLocks/>
            </p:cNvGrpSpPr>
            <p:nvPr/>
          </p:nvGrpSpPr>
          <p:grpSpPr bwMode="auto">
            <a:xfrm>
              <a:off x="5873" y="1026"/>
              <a:ext cx="363" cy="363"/>
              <a:chOff x="8187" y="1117"/>
              <a:chExt cx="363" cy="363"/>
            </a:xfrm>
          </p:grpSpPr>
          <p:sp>
            <p:nvSpPr>
              <p:cNvPr id="45213" name="Oval 157"/>
              <p:cNvSpPr>
                <a:spLocks noChangeArrowheads="1"/>
              </p:cNvSpPr>
              <p:nvPr/>
            </p:nvSpPr>
            <p:spPr bwMode="auto">
              <a:xfrm>
                <a:off x="8187" y="1117"/>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5214" name="Line 158"/>
              <p:cNvSpPr>
                <a:spLocks noChangeShapeType="1"/>
              </p:cNvSpPr>
              <p:nvPr/>
            </p:nvSpPr>
            <p:spPr bwMode="auto">
              <a:xfrm>
                <a:off x="8187" y="1298"/>
                <a:ext cx="363" cy="0"/>
              </a:xfrm>
              <a:prstGeom prst="line">
                <a:avLst/>
              </a:prstGeom>
              <a:noFill/>
              <a:ln w="38100">
                <a:solidFill>
                  <a:srgbClr val="FF99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pSp>
        <p:sp>
          <p:nvSpPr>
            <p:cNvPr id="45215" name="Line 159"/>
            <p:cNvSpPr>
              <a:spLocks noChangeShapeType="1"/>
            </p:cNvSpPr>
            <p:nvPr/>
          </p:nvSpPr>
          <p:spPr bwMode="auto">
            <a:xfrm>
              <a:off x="3696" y="572"/>
              <a:ext cx="2358" cy="1"/>
            </a:xfrm>
            <a:prstGeom prst="line">
              <a:avLst/>
            </a:prstGeom>
            <a:noFill/>
            <a:ln w="28575">
              <a:solidFill>
                <a:srgbClr val="FFCC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5216" name="Line 160"/>
            <p:cNvSpPr>
              <a:spLocks noChangeShapeType="1"/>
            </p:cNvSpPr>
            <p:nvPr/>
          </p:nvSpPr>
          <p:spPr bwMode="auto">
            <a:xfrm>
              <a:off x="3696" y="572"/>
              <a:ext cx="0" cy="1362"/>
            </a:xfrm>
            <a:prstGeom prst="line">
              <a:avLst/>
            </a:prstGeom>
            <a:noFill/>
            <a:ln w="28575">
              <a:solidFill>
                <a:srgbClr val="FFCC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5217" name="Line 161"/>
            <p:cNvSpPr>
              <a:spLocks noChangeShapeType="1"/>
            </p:cNvSpPr>
            <p:nvPr/>
          </p:nvSpPr>
          <p:spPr bwMode="auto">
            <a:xfrm flipH="1">
              <a:off x="4830" y="572"/>
              <a:ext cx="12" cy="1362"/>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5218" name="Line 162"/>
            <p:cNvSpPr>
              <a:spLocks noChangeShapeType="1"/>
            </p:cNvSpPr>
            <p:nvPr/>
          </p:nvSpPr>
          <p:spPr bwMode="auto">
            <a:xfrm>
              <a:off x="3696" y="1244"/>
              <a:ext cx="144" cy="0"/>
            </a:xfrm>
            <a:prstGeom prst="line">
              <a:avLst/>
            </a:prstGeom>
            <a:noFill/>
            <a:ln w="28575">
              <a:solidFill>
                <a:srgbClr val="FFCC00"/>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5219" name="Line 163"/>
            <p:cNvSpPr>
              <a:spLocks noChangeShapeType="1"/>
            </p:cNvSpPr>
            <p:nvPr/>
          </p:nvSpPr>
          <p:spPr bwMode="auto">
            <a:xfrm>
              <a:off x="4302" y="1244"/>
              <a:ext cx="528" cy="0"/>
            </a:xfrm>
            <a:prstGeom prst="line">
              <a:avLst/>
            </a:prstGeom>
            <a:noFill/>
            <a:ln w="28575">
              <a:solidFill>
                <a:srgbClr val="FFCC00"/>
              </a:solidFill>
              <a:round/>
              <a:headEnd/>
              <a:tailEnd type="oval"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5220" name="Line 164"/>
            <p:cNvSpPr>
              <a:spLocks noChangeShapeType="1"/>
            </p:cNvSpPr>
            <p:nvPr/>
          </p:nvSpPr>
          <p:spPr bwMode="auto">
            <a:xfrm>
              <a:off x="5459" y="572"/>
              <a:ext cx="0" cy="624"/>
            </a:xfrm>
            <a:prstGeom prst="line">
              <a:avLst/>
            </a:prstGeom>
            <a:noFill/>
            <a:ln w="28575">
              <a:solidFill>
                <a:srgbClr val="FFCC00"/>
              </a:solidFill>
              <a:round/>
              <a:headEnd type="oval" w="med"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5221" name="Line 165"/>
            <p:cNvSpPr>
              <a:spLocks noChangeShapeType="1"/>
            </p:cNvSpPr>
            <p:nvPr/>
          </p:nvSpPr>
          <p:spPr bwMode="auto">
            <a:xfrm>
              <a:off x="5363" y="1196"/>
              <a:ext cx="192" cy="0"/>
            </a:xfrm>
            <a:prstGeom prst="line">
              <a:avLst/>
            </a:prstGeom>
            <a:noFill/>
            <a:ln w="57150">
              <a:solidFill>
                <a:srgbClr val="FF99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5222" name="Line 166"/>
            <p:cNvSpPr>
              <a:spLocks noChangeShapeType="1"/>
            </p:cNvSpPr>
            <p:nvPr/>
          </p:nvSpPr>
          <p:spPr bwMode="auto">
            <a:xfrm>
              <a:off x="5363" y="1292"/>
              <a:ext cx="192" cy="0"/>
            </a:xfrm>
            <a:prstGeom prst="line">
              <a:avLst/>
            </a:prstGeom>
            <a:noFill/>
            <a:ln w="57150">
              <a:solidFill>
                <a:srgbClr val="FF9900"/>
              </a:solidFill>
              <a:round/>
              <a:headEn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5223" name="Text Box 167"/>
            <p:cNvSpPr txBox="1">
              <a:spLocks noChangeArrowheads="1"/>
            </p:cNvSpPr>
            <p:nvPr/>
          </p:nvSpPr>
          <p:spPr bwMode="auto">
            <a:xfrm>
              <a:off x="4376" y="1253"/>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45224" name="Text Box 168"/>
            <p:cNvSpPr txBox="1">
              <a:spLocks noChangeArrowheads="1"/>
            </p:cNvSpPr>
            <p:nvPr/>
          </p:nvSpPr>
          <p:spPr bwMode="auto">
            <a:xfrm>
              <a:off x="4875" y="663"/>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45225" name="Text Box 169"/>
            <p:cNvSpPr txBox="1">
              <a:spLocks noChangeArrowheads="1"/>
            </p:cNvSpPr>
            <p:nvPr/>
          </p:nvSpPr>
          <p:spPr bwMode="auto">
            <a:xfrm>
              <a:off x="4920" y="1525"/>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i="1">
                <a:latin typeface="Times New Roman" panose="02020603050405020304" pitchFamily="18" charset="0"/>
                <a:ea typeface="宋体" panose="02010600030101010101" pitchFamily="2" charset="-122"/>
              </a:endParaRPr>
            </a:p>
          </p:txBody>
        </p:sp>
        <p:sp>
          <p:nvSpPr>
            <p:cNvPr id="45226" name="Text Box 170"/>
            <p:cNvSpPr txBox="1">
              <a:spLocks noChangeArrowheads="1"/>
            </p:cNvSpPr>
            <p:nvPr/>
          </p:nvSpPr>
          <p:spPr bwMode="auto">
            <a:xfrm>
              <a:off x="4128" y="1548"/>
              <a:ext cx="3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4</a:t>
              </a:r>
              <a:endParaRPr kumimoji="1" lang="en-US" altLang="zh-CN" sz="2800" b="0" i="1">
                <a:latin typeface="Times New Roman" panose="02020603050405020304" pitchFamily="18" charset="0"/>
                <a:ea typeface="宋体" panose="02010600030101010101" pitchFamily="2" charset="-122"/>
              </a:endParaRPr>
            </a:p>
          </p:txBody>
        </p:sp>
        <p:sp>
          <p:nvSpPr>
            <p:cNvPr id="45227" name="Rectangle 171"/>
            <p:cNvSpPr>
              <a:spLocks noChangeArrowheads="1"/>
            </p:cNvSpPr>
            <p:nvPr/>
          </p:nvSpPr>
          <p:spPr bwMode="auto">
            <a:xfrm>
              <a:off x="4150" y="1842"/>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5228" name="Rectangle 172"/>
            <p:cNvSpPr>
              <a:spLocks noChangeArrowheads="1"/>
            </p:cNvSpPr>
            <p:nvPr/>
          </p:nvSpPr>
          <p:spPr bwMode="auto">
            <a:xfrm>
              <a:off x="4784" y="754"/>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5229" name="Rectangle 173"/>
            <p:cNvSpPr>
              <a:spLocks noChangeArrowheads="1"/>
            </p:cNvSpPr>
            <p:nvPr/>
          </p:nvSpPr>
          <p:spPr bwMode="auto">
            <a:xfrm>
              <a:off x="4793" y="1434"/>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5230" name="Rectangle 174"/>
            <p:cNvSpPr>
              <a:spLocks noChangeArrowheads="1"/>
            </p:cNvSpPr>
            <p:nvPr/>
          </p:nvSpPr>
          <p:spPr bwMode="auto">
            <a:xfrm>
              <a:off x="4422" y="1162"/>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45231" name="Group 175"/>
            <p:cNvGrpSpPr>
              <a:grpSpLocks/>
            </p:cNvGrpSpPr>
            <p:nvPr/>
          </p:nvGrpSpPr>
          <p:grpSpPr bwMode="auto">
            <a:xfrm>
              <a:off x="3819" y="1162"/>
              <a:ext cx="499" cy="590"/>
              <a:chOff x="476" y="663"/>
              <a:chExt cx="771" cy="862"/>
            </a:xfrm>
          </p:grpSpPr>
          <p:sp>
            <p:nvSpPr>
              <p:cNvPr id="45232" name="AutoShape 176"/>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5233" name="AutoShape 177"/>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5234" name="AutoShape 178"/>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
          <p:nvSpPr>
            <p:cNvPr id="45235" name="Line 179"/>
            <p:cNvSpPr>
              <a:spLocks noChangeShapeType="1"/>
            </p:cNvSpPr>
            <p:nvPr/>
          </p:nvSpPr>
          <p:spPr bwMode="auto">
            <a:xfrm>
              <a:off x="5465" y="1298"/>
              <a:ext cx="0" cy="635"/>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spTree>
    <p:extLst>
      <p:ext uri="{BB962C8B-B14F-4D97-AF65-F5344CB8AC3E}">
        <p14:creationId xmlns:p14="http://schemas.microsoft.com/office/powerpoint/2010/main" val="40433814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45105"/>
                                        </p:tgtEl>
                                        <p:attrNameLst>
                                          <p:attrName>style.visibility</p:attrName>
                                        </p:attrNameLst>
                                      </p:cBhvr>
                                      <p:to>
                                        <p:strVal val="visible"/>
                                      </p:to>
                                    </p:set>
                                    <p:animEffect transition="in" filter="dissolve">
                                      <p:cBhvr>
                                        <p:cTn id="7" dur="500"/>
                                        <p:tgtEl>
                                          <p:spTgt spid="451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32" fill="hold" nodeType="clickEffect">
                                  <p:stCondLst>
                                    <p:cond delay="0"/>
                                  </p:stCondLst>
                                  <p:childTnLst>
                                    <p:set>
                                      <p:cBhvr>
                                        <p:cTn id="11" dur="1" fill="hold">
                                          <p:stCondLst>
                                            <p:cond delay="0"/>
                                          </p:stCondLst>
                                        </p:cTn>
                                        <p:tgtEl>
                                          <p:spTgt spid="45102"/>
                                        </p:tgtEl>
                                        <p:attrNameLst>
                                          <p:attrName>style.visibility</p:attrName>
                                        </p:attrNameLst>
                                      </p:cBhvr>
                                      <p:to>
                                        <p:strVal val="visible"/>
                                      </p:to>
                                    </p:set>
                                    <p:anim calcmode="lin" valueType="num">
                                      <p:cBhvr>
                                        <p:cTn id="12" dur="500" fill="hold"/>
                                        <p:tgtEl>
                                          <p:spTgt spid="45102"/>
                                        </p:tgtEl>
                                        <p:attrNameLst>
                                          <p:attrName>ppt_w</p:attrName>
                                        </p:attrNameLst>
                                      </p:cBhvr>
                                      <p:tavLst>
                                        <p:tav tm="0">
                                          <p:val>
                                            <p:strVal val="4*#ppt_w"/>
                                          </p:val>
                                        </p:tav>
                                        <p:tav tm="100000">
                                          <p:val>
                                            <p:strVal val="#ppt_w"/>
                                          </p:val>
                                        </p:tav>
                                      </p:tavLst>
                                    </p:anim>
                                    <p:anim calcmode="lin" valueType="num">
                                      <p:cBhvr>
                                        <p:cTn id="13" dur="500" fill="hold"/>
                                        <p:tgtEl>
                                          <p:spTgt spid="45102"/>
                                        </p:tgtEl>
                                        <p:attrNameLst>
                                          <p:attrName>ppt_h</p:attrName>
                                        </p:attrNameLst>
                                      </p:cBhvr>
                                      <p:tavLst>
                                        <p:tav tm="0">
                                          <p:val>
                                            <p:strVal val="4*#ppt_h"/>
                                          </p:val>
                                        </p:tav>
                                        <p:tav tm="100000">
                                          <p:val>
                                            <p:strVal val="#ppt_h"/>
                                          </p:val>
                                        </p:tav>
                                      </p:tavLst>
                                    </p:anim>
                                  </p:childTnLst>
                                </p:cTn>
                              </p:par>
                            </p:childTnLst>
                          </p:cTn>
                        </p:par>
                        <p:par>
                          <p:cTn id="14" fill="hold" nodeType="afterGroup">
                            <p:stCondLst>
                              <p:cond delay="500"/>
                            </p:stCondLst>
                            <p:childTnLst>
                              <p:par>
                                <p:cTn id="15" presetID="23" presetClass="entr" presetSubtype="32" fill="hold" nodeType="afterEffect">
                                  <p:stCondLst>
                                    <p:cond delay="0"/>
                                  </p:stCondLst>
                                  <p:childTnLst>
                                    <p:set>
                                      <p:cBhvr>
                                        <p:cTn id="16" dur="1" fill="hold">
                                          <p:stCondLst>
                                            <p:cond delay="0"/>
                                          </p:stCondLst>
                                        </p:cTn>
                                        <p:tgtEl>
                                          <p:spTgt spid="45103"/>
                                        </p:tgtEl>
                                        <p:attrNameLst>
                                          <p:attrName>style.visibility</p:attrName>
                                        </p:attrNameLst>
                                      </p:cBhvr>
                                      <p:to>
                                        <p:strVal val="visible"/>
                                      </p:to>
                                    </p:set>
                                    <p:anim calcmode="lin" valueType="num">
                                      <p:cBhvr>
                                        <p:cTn id="17" dur="500" fill="hold"/>
                                        <p:tgtEl>
                                          <p:spTgt spid="45103"/>
                                        </p:tgtEl>
                                        <p:attrNameLst>
                                          <p:attrName>ppt_w</p:attrName>
                                        </p:attrNameLst>
                                      </p:cBhvr>
                                      <p:tavLst>
                                        <p:tav tm="0">
                                          <p:val>
                                            <p:strVal val="4*#ppt_w"/>
                                          </p:val>
                                        </p:tav>
                                        <p:tav tm="100000">
                                          <p:val>
                                            <p:strVal val="#ppt_w"/>
                                          </p:val>
                                        </p:tav>
                                      </p:tavLst>
                                    </p:anim>
                                    <p:anim calcmode="lin" valueType="num">
                                      <p:cBhvr>
                                        <p:cTn id="18" dur="500" fill="hold"/>
                                        <p:tgtEl>
                                          <p:spTgt spid="45103"/>
                                        </p:tgtEl>
                                        <p:attrNameLst>
                                          <p:attrName>ppt_h</p:attrName>
                                        </p:attrNameLst>
                                      </p:cBhvr>
                                      <p:tavLst>
                                        <p:tav tm="0">
                                          <p:val>
                                            <p:strVal val="4*#ppt_h"/>
                                          </p:val>
                                        </p:tav>
                                        <p:tav tm="100000">
                                          <p:val>
                                            <p:strVal val="#ppt_h"/>
                                          </p:val>
                                        </p:tav>
                                      </p:tavLst>
                                    </p:anim>
                                  </p:childTnLst>
                                </p:cTn>
                              </p:par>
                            </p:childTnLst>
                          </p:cTn>
                        </p:par>
                        <p:par>
                          <p:cTn id="19" fill="hold" nodeType="afterGroup">
                            <p:stCondLst>
                              <p:cond delay="1000"/>
                            </p:stCondLst>
                            <p:childTnLst>
                              <p:par>
                                <p:cTn id="20" presetID="23" presetClass="entr" presetSubtype="32" fill="hold" nodeType="afterEffect">
                                  <p:stCondLst>
                                    <p:cond delay="0"/>
                                  </p:stCondLst>
                                  <p:childTnLst>
                                    <p:set>
                                      <p:cBhvr>
                                        <p:cTn id="21" dur="1" fill="hold">
                                          <p:stCondLst>
                                            <p:cond delay="0"/>
                                          </p:stCondLst>
                                        </p:cTn>
                                        <p:tgtEl>
                                          <p:spTgt spid="45104"/>
                                        </p:tgtEl>
                                        <p:attrNameLst>
                                          <p:attrName>style.visibility</p:attrName>
                                        </p:attrNameLst>
                                      </p:cBhvr>
                                      <p:to>
                                        <p:strVal val="visible"/>
                                      </p:to>
                                    </p:set>
                                    <p:anim calcmode="lin" valueType="num">
                                      <p:cBhvr>
                                        <p:cTn id="22" dur="500" fill="hold"/>
                                        <p:tgtEl>
                                          <p:spTgt spid="45104"/>
                                        </p:tgtEl>
                                        <p:attrNameLst>
                                          <p:attrName>ppt_w</p:attrName>
                                        </p:attrNameLst>
                                      </p:cBhvr>
                                      <p:tavLst>
                                        <p:tav tm="0">
                                          <p:val>
                                            <p:strVal val="4*#ppt_w"/>
                                          </p:val>
                                        </p:tav>
                                        <p:tav tm="100000">
                                          <p:val>
                                            <p:strVal val="#ppt_w"/>
                                          </p:val>
                                        </p:tav>
                                      </p:tavLst>
                                    </p:anim>
                                    <p:anim calcmode="lin" valueType="num">
                                      <p:cBhvr>
                                        <p:cTn id="23" dur="500" fill="hold"/>
                                        <p:tgtEl>
                                          <p:spTgt spid="45104"/>
                                        </p:tgtEl>
                                        <p:attrNameLst>
                                          <p:attrName>ppt_h</p:attrName>
                                        </p:attrNameLst>
                                      </p:cBhvr>
                                      <p:tavLst>
                                        <p:tav tm="0">
                                          <p:val>
                                            <p:strVal val="4*#ppt_h"/>
                                          </p:val>
                                        </p:tav>
                                        <p:tav tm="100000">
                                          <p:val>
                                            <p:strVal val="#ppt_h"/>
                                          </p:val>
                                        </p:tav>
                                      </p:tavLst>
                                    </p:anim>
                                  </p:childTnLst>
                                </p:cTn>
                              </p:par>
                            </p:childTnLst>
                          </p:cTn>
                        </p:par>
                        <p:par>
                          <p:cTn id="24" fill="hold" nodeType="afterGroup">
                            <p:stCondLst>
                              <p:cond delay="1500"/>
                            </p:stCondLst>
                            <p:childTnLst>
                              <p:par>
                                <p:cTn id="25" presetID="2" presetClass="entr" presetSubtype="8" fill="hold" nodeType="afterEffect">
                                  <p:stCondLst>
                                    <p:cond delay="0"/>
                                  </p:stCondLst>
                                  <p:childTnLst>
                                    <p:set>
                                      <p:cBhvr>
                                        <p:cTn id="26" dur="1" fill="hold">
                                          <p:stCondLst>
                                            <p:cond delay="0"/>
                                          </p:stCondLst>
                                        </p:cTn>
                                        <p:tgtEl>
                                          <p:spTgt spid="45149"/>
                                        </p:tgtEl>
                                        <p:attrNameLst>
                                          <p:attrName>style.visibility</p:attrName>
                                        </p:attrNameLst>
                                      </p:cBhvr>
                                      <p:to>
                                        <p:strVal val="visible"/>
                                      </p:to>
                                    </p:set>
                                    <p:anim calcmode="lin" valueType="num">
                                      <p:cBhvr additive="base">
                                        <p:cTn id="27" dur="500" fill="hold"/>
                                        <p:tgtEl>
                                          <p:spTgt spid="45149"/>
                                        </p:tgtEl>
                                        <p:attrNameLst>
                                          <p:attrName>ppt_x</p:attrName>
                                        </p:attrNameLst>
                                      </p:cBhvr>
                                      <p:tavLst>
                                        <p:tav tm="0">
                                          <p:val>
                                            <p:strVal val="0-#ppt_w/2"/>
                                          </p:val>
                                        </p:tav>
                                        <p:tav tm="100000">
                                          <p:val>
                                            <p:strVal val="#ppt_x"/>
                                          </p:val>
                                        </p:tav>
                                      </p:tavLst>
                                    </p:anim>
                                    <p:anim calcmode="lin" valueType="num">
                                      <p:cBhvr additive="base">
                                        <p:cTn id="28" dur="500" fill="hold"/>
                                        <p:tgtEl>
                                          <p:spTgt spid="45149"/>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45106"/>
                                        </p:tgtEl>
                                        <p:attrNameLst>
                                          <p:attrName>style.visibility</p:attrName>
                                        </p:attrNameLst>
                                      </p:cBhvr>
                                      <p:to>
                                        <p:strVal val="visible"/>
                                      </p:to>
                                    </p:set>
                                    <p:animEffect transition="in" filter="wipe(left)">
                                      <p:cBhvr>
                                        <p:cTn id="33" dur="2000"/>
                                        <p:tgtEl>
                                          <p:spTgt spid="45106"/>
                                        </p:tgtEl>
                                      </p:cBhvr>
                                    </p:animEffect>
                                  </p:childTnLst>
                                </p:cTn>
                              </p:par>
                            </p:childTnLst>
                          </p:cTn>
                        </p:par>
                        <p:par>
                          <p:cTn id="34" fill="hold" nodeType="afterGroup">
                            <p:stCondLst>
                              <p:cond delay="2000"/>
                            </p:stCondLst>
                            <p:childTnLst>
                              <p:par>
                                <p:cTn id="35" presetID="2" presetClass="entr" presetSubtype="8" fill="hold" nodeType="afterEffect">
                                  <p:stCondLst>
                                    <p:cond delay="0"/>
                                  </p:stCondLst>
                                  <p:childTnLst>
                                    <p:set>
                                      <p:cBhvr>
                                        <p:cTn id="36" dur="1" fill="hold">
                                          <p:stCondLst>
                                            <p:cond delay="0"/>
                                          </p:stCondLst>
                                        </p:cTn>
                                        <p:tgtEl>
                                          <p:spTgt spid="45109"/>
                                        </p:tgtEl>
                                        <p:attrNameLst>
                                          <p:attrName>style.visibility</p:attrName>
                                        </p:attrNameLst>
                                      </p:cBhvr>
                                      <p:to>
                                        <p:strVal val="visible"/>
                                      </p:to>
                                    </p:set>
                                    <p:anim calcmode="lin" valueType="num">
                                      <p:cBhvr additive="base">
                                        <p:cTn id="37" dur="500" fill="hold"/>
                                        <p:tgtEl>
                                          <p:spTgt spid="45109"/>
                                        </p:tgtEl>
                                        <p:attrNameLst>
                                          <p:attrName>ppt_x</p:attrName>
                                        </p:attrNameLst>
                                      </p:cBhvr>
                                      <p:tavLst>
                                        <p:tav tm="0">
                                          <p:val>
                                            <p:strVal val="0-#ppt_w/2"/>
                                          </p:val>
                                        </p:tav>
                                        <p:tav tm="100000">
                                          <p:val>
                                            <p:strVal val="#ppt_x"/>
                                          </p:val>
                                        </p:tav>
                                      </p:tavLst>
                                    </p:anim>
                                    <p:anim calcmode="lin" valueType="num">
                                      <p:cBhvr additive="base">
                                        <p:cTn id="38" dur="500" fill="hold"/>
                                        <p:tgtEl>
                                          <p:spTgt spid="45109"/>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nodeType="clickEffect">
                                  <p:stCondLst>
                                    <p:cond delay="0"/>
                                  </p:stCondLst>
                                  <p:childTnLst>
                                    <p:set>
                                      <p:cBhvr>
                                        <p:cTn id="42" dur="1" fill="hold">
                                          <p:stCondLst>
                                            <p:cond delay="0"/>
                                          </p:stCondLst>
                                        </p:cTn>
                                        <p:tgtEl>
                                          <p:spTgt spid="45107"/>
                                        </p:tgtEl>
                                        <p:attrNameLst>
                                          <p:attrName>style.visibility</p:attrName>
                                        </p:attrNameLst>
                                      </p:cBhvr>
                                      <p:to>
                                        <p:strVal val="visible"/>
                                      </p:to>
                                    </p:set>
                                    <p:animEffect transition="in" filter="wipe(left)">
                                      <p:cBhvr>
                                        <p:cTn id="43" dur="2000"/>
                                        <p:tgtEl>
                                          <p:spTgt spid="4510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nodeType="clickEffect">
                                  <p:stCondLst>
                                    <p:cond delay="0"/>
                                  </p:stCondLst>
                                  <p:childTnLst>
                                    <p:set>
                                      <p:cBhvr>
                                        <p:cTn id="47" dur="1" fill="hold">
                                          <p:stCondLst>
                                            <p:cond delay="0"/>
                                          </p:stCondLst>
                                        </p:cTn>
                                        <p:tgtEl>
                                          <p:spTgt spid="45108"/>
                                        </p:tgtEl>
                                        <p:attrNameLst>
                                          <p:attrName>style.visibility</p:attrName>
                                        </p:attrNameLst>
                                      </p:cBhvr>
                                      <p:to>
                                        <p:strVal val="visible"/>
                                      </p:to>
                                    </p:set>
                                    <p:animEffect transition="in" filter="wipe(left)">
                                      <p:cBhvr>
                                        <p:cTn id="48" dur="2000"/>
                                        <p:tgtEl>
                                          <p:spTgt spid="45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05" grpId="0"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4034" name="Object 2"/>
          <p:cNvGraphicFramePr>
            <a:graphicFrameLocks noChangeAspect="1"/>
          </p:cNvGraphicFramePr>
          <p:nvPr>
            <p:extLst>
              <p:ext uri="{D42A27DB-BD31-4B8C-83A1-F6EECF244321}">
                <p14:modId xmlns:p14="http://schemas.microsoft.com/office/powerpoint/2010/main" val="2408651783"/>
              </p:ext>
            </p:extLst>
          </p:nvPr>
        </p:nvGraphicFramePr>
        <p:xfrm>
          <a:off x="1843088" y="442913"/>
          <a:ext cx="4873625" cy="995362"/>
        </p:xfrm>
        <a:graphic>
          <a:graphicData uri="http://schemas.openxmlformats.org/presentationml/2006/ole">
            <mc:AlternateContent xmlns:mc="http://schemas.openxmlformats.org/markup-compatibility/2006">
              <mc:Choice xmlns:v="urn:schemas-microsoft-com:vml" Requires="v">
                <p:oleObj spid="_x0000_s164278" name="Equation" r:id="rId3" imgW="2616120" imgH="482400" progId="Equation.DSMT4">
                  <p:embed/>
                </p:oleObj>
              </mc:Choice>
              <mc:Fallback>
                <p:oleObj name="Equation" r:id="rId3" imgW="2616120" imgH="482400" progId="Equation.DSMT4">
                  <p:embed/>
                  <p:pic>
                    <p:nvPicPr>
                      <p:cNvPr id="44034" name="Object 2"/>
                      <p:cNvPicPr>
                        <a:picLocks noChangeAspect="1" noChangeArrowheads="1"/>
                      </p:cNvPicPr>
                      <p:nvPr/>
                    </p:nvPicPr>
                    <p:blipFill>
                      <a:blip r:embed="rId4"/>
                      <a:srcRect/>
                      <a:stretch>
                        <a:fillRect/>
                      </a:stretch>
                    </p:blipFill>
                    <p:spPr bwMode="auto">
                      <a:xfrm>
                        <a:off x="1843088" y="442913"/>
                        <a:ext cx="4873625" cy="995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5" name="Text Box 3"/>
          <p:cNvSpPr txBox="1">
            <a:spLocks noChangeArrowheads="1"/>
          </p:cNvSpPr>
          <p:nvPr/>
        </p:nvSpPr>
        <p:spPr bwMode="auto">
          <a:xfrm>
            <a:off x="1042988" y="3644900"/>
            <a:ext cx="2862262"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a:latin typeface="Times New Roman" panose="02020603050405020304" pitchFamily="18" charset="0"/>
              </a:rPr>
              <a:t>方法</a:t>
            </a:r>
            <a:r>
              <a:rPr kumimoji="1" lang="en-US" altLang="zh-CN" sz="2800" b="0">
                <a:latin typeface="Times New Roman" panose="02020603050405020304" pitchFamily="18" charset="0"/>
              </a:rPr>
              <a:t>1</a:t>
            </a:r>
            <a:r>
              <a:rPr kumimoji="1" lang="zh-CN" altLang="en-US" sz="2800">
                <a:latin typeface="Times New Roman" panose="02020603050405020304" pitchFamily="18" charset="0"/>
              </a:rPr>
              <a:t>：电源变换</a:t>
            </a:r>
          </a:p>
        </p:txBody>
      </p:sp>
      <p:graphicFrame>
        <p:nvGraphicFramePr>
          <p:cNvPr id="44036" name="Object 4"/>
          <p:cNvGraphicFramePr>
            <a:graphicFrameLocks noChangeAspect="1"/>
          </p:cNvGraphicFramePr>
          <p:nvPr>
            <p:extLst>
              <p:ext uri="{D42A27DB-BD31-4B8C-83A1-F6EECF244321}">
                <p14:modId xmlns:p14="http://schemas.microsoft.com/office/powerpoint/2010/main" val="864423621"/>
              </p:ext>
            </p:extLst>
          </p:nvPr>
        </p:nvGraphicFramePr>
        <p:xfrm>
          <a:off x="4346575" y="3563938"/>
          <a:ext cx="4049713" cy="846137"/>
        </p:xfrm>
        <a:graphic>
          <a:graphicData uri="http://schemas.openxmlformats.org/presentationml/2006/ole">
            <mc:AlternateContent xmlns:mc="http://schemas.openxmlformats.org/markup-compatibility/2006">
              <mc:Choice xmlns:v="urn:schemas-microsoft-com:vml" Requires="v">
                <p:oleObj spid="_x0000_s164279" name="Equation" r:id="rId5" imgW="1930320" imgH="419040" progId="Equation.DSMT4">
                  <p:embed/>
                </p:oleObj>
              </mc:Choice>
              <mc:Fallback>
                <p:oleObj name="Equation" r:id="rId5" imgW="1930320" imgH="419040" progId="Equation.DSMT4">
                  <p:embed/>
                  <p:pic>
                    <p:nvPicPr>
                      <p:cNvPr id="44036" name="Object 4"/>
                      <p:cNvPicPr>
                        <a:picLocks noChangeAspect="1" noChangeArrowheads="1"/>
                      </p:cNvPicPr>
                      <p:nvPr/>
                    </p:nvPicPr>
                    <p:blipFill>
                      <a:blip r:embed="rId6"/>
                      <a:srcRect/>
                      <a:stretch>
                        <a:fillRect/>
                      </a:stretch>
                    </p:blipFill>
                    <p:spPr bwMode="auto">
                      <a:xfrm>
                        <a:off x="4346575" y="3563938"/>
                        <a:ext cx="4049713" cy="846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037" name="Rectangle 5"/>
          <p:cNvSpPr>
            <a:spLocks noChangeArrowheads="1"/>
          </p:cNvSpPr>
          <p:nvPr/>
        </p:nvSpPr>
        <p:spPr bwMode="auto">
          <a:xfrm>
            <a:off x="395288" y="3644900"/>
            <a:ext cx="541337" cy="519113"/>
          </a:xfrm>
          <a:prstGeom prst="rect">
            <a:avLst/>
          </a:prstGeom>
          <a:solidFill>
            <a:srgbClr val="9900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a:solidFill>
                  <a:schemeClr val="bg1"/>
                </a:solidFill>
                <a:latin typeface="Times New Roman" panose="02020603050405020304" pitchFamily="18" charset="0"/>
                <a:ea typeface="宋体" panose="02010600030101010101" pitchFamily="2" charset="-122"/>
              </a:rPr>
              <a:t>解</a:t>
            </a:r>
          </a:p>
        </p:txBody>
      </p:sp>
      <p:sp>
        <p:nvSpPr>
          <p:cNvPr id="44038" name="Text Box 6"/>
          <p:cNvSpPr txBox="1">
            <a:spLocks noChangeArrowheads="1"/>
          </p:cNvSpPr>
          <p:nvPr/>
        </p:nvSpPr>
        <p:spPr bwMode="auto">
          <a:xfrm>
            <a:off x="323850" y="549275"/>
            <a:ext cx="935038"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dirty="0">
                <a:latin typeface="Times New Roman" panose="02020603050405020304" pitchFamily="18" charset="0"/>
                <a:ea typeface="宋体" panose="02010600030101010101" pitchFamily="2" charset="-122"/>
              </a:rPr>
              <a:t>例</a:t>
            </a:r>
            <a:r>
              <a:rPr kumimoji="1" lang="en-US" altLang="zh-CN" sz="2800" b="0" dirty="0">
                <a:latin typeface="Times New Roman" panose="02020603050405020304" pitchFamily="18" charset="0"/>
                <a:ea typeface="宋体" panose="02010600030101010101" pitchFamily="2" charset="-122"/>
              </a:rPr>
              <a:t>3</a:t>
            </a:r>
          </a:p>
        </p:txBody>
      </p:sp>
      <p:graphicFrame>
        <p:nvGraphicFramePr>
          <p:cNvPr id="44078" name="Object 46"/>
          <p:cNvGraphicFramePr>
            <a:graphicFrameLocks noChangeAspect="1"/>
          </p:cNvGraphicFramePr>
          <p:nvPr>
            <p:extLst>
              <p:ext uri="{D42A27DB-BD31-4B8C-83A1-F6EECF244321}">
                <p14:modId xmlns:p14="http://schemas.microsoft.com/office/powerpoint/2010/main" val="3759964335"/>
              </p:ext>
            </p:extLst>
          </p:nvPr>
        </p:nvGraphicFramePr>
        <p:xfrm>
          <a:off x="1166813" y="4451350"/>
          <a:ext cx="2992437" cy="957263"/>
        </p:xfrm>
        <a:graphic>
          <a:graphicData uri="http://schemas.openxmlformats.org/presentationml/2006/ole">
            <mc:AlternateContent xmlns:mc="http://schemas.openxmlformats.org/markup-compatibility/2006">
              <mc:Choice xmlns:v="urn:schemas-microsoft-com:vml" Requires="v">
                <p:oleObj spid="_x0000_s164280" name="Equation" r:id="rId7" imgW="1104840" imgH="419040" progId="Equation.DSMT4">
                  <p:embed/>
                </p:oleObj>
              </mc:Choice>
              <mc:Fallback>
                <p:oleObj name="Equation" r:id="rId7" imgW="1104840" imgH="419040" progId="Equation.DSMT4">
                  <p:embed/>
                  <p:pic>
                    <p:nvPicPr>
                      <p:cNvPr id="44078" name="Object 46"/>
                      <p:cNvPicPr>
                        <a:picLocks noChangeAspect="1" noChangeArrowheads="1"/>
                      </p:cNvPicPr>
                      <p:nvPr/>
                    </p:nvPicPr>
                    <p:blipFill>
                      <a:blip r:embed="rId8"/>
                      <a:srcRect/>
                      <a:stretch>
                        <a:fillRect/>
                      </a:stretch>
                    </p:blipFill>
                    <p:spPr bwMode="auto">
                      <a:xfrm>
                        <a:off x="1166813" y="4451350"/>
                        <a:ext cx="2992437" cy="9572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79" name="Object 47"/>
          <p:cNvGraphicFramePr>
            <a:graphicFrameLocks noChangeAspect="1"/>
          </p:cNvGraphicFramePr>
          <p:nvPr>
            <p:extLst>
              <p:ext uri="{D42A27DB-BD31-4B8C-83A1-F6EECF244321}">
                <p14:modId xmlns:p14="http://schemas.microsoft.com/office/powerpoint/2010/main" val="2822025903"/>
              </p:ext>
            </p:extLst>
          </p:nvPr>
        </p:nvGraphicFramePr>
        <p:xfrm>
          <a:off x="4162425" y="4492625"/>
          <a:ext cx="3914775" cy="969963"/>
        </p:xfrm>
        <a:graphic>
          <a:graphicData uri="http://schemas.openxmlformats.org/presentationml/2006/ole">
            <mc:AlternateContent xmlns:mc="http://schemas.openxmlformats.org/markup-compatibility/2006">
              <mc:Choice xmlns:v="urn:schemas-microsoft-com:vml" Requires="v">
                <p:oleObj spid="_x0000_s164281" name="Equation" r:id="rId9" imgW="1117440" imgH="380880" progId="Equation.DSMT4">
                  <p:embed/>
                </p:oleObj>
              </mc:Choice>
              <mc:Fallback>
                <p:oleObj name="Equation" r:id="rId9" imgW="1117440" imgH="380880" progId="Equation.DSMT4">
                  <p:embed/>
                  <p:pic>
                    <p:nvPicPr>
                      <p:cNvPr id="44079" name="Object 47"/>
                      <p:cNvPicPr>
                        <a:picLocks noChangeAspect="1" noChangeArrowheads="1"/>
                      </p:cNvPicPr>
                      <p:nvPr/>
                    </p:nvPicPr>
                    <p:blipFill>
                      <a:blip r:embed="rId10"/>
                      <a:srcRect/>
                      <a:stretch>
                        <a:fillRect/>
                      </a:stretch>
                    </p:blipFill>
                    <p:spPr bwMode="auto">
                      <a:xfrm>
                        <a:off x="4162425" y="4492625"/>
                        <a:ext cx="3914775" cy="96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0" name="Object 48"/>
          <p:cNvGraphicFramePr>
            <a:graphicFrameLocks noChangeAspect="1"/>
          </p:cNvGraphicFramePr>
          <p:nvPr>
            <p:extLst>
              <p:ext uri="{D42A27DB-BD31-4B8C-83A1-F6EECF244321}">
                <p14:modId xmlns:p14="http://schemas.microsoft.com/office/powerpoint/2010/main" val="2385437403"/>
              </p:ext>
            </p:extLst>
          </p:nvPr>
        </p:nvGraphicFramePr>
        <p:xfrm>
          <a:off x="1296988" y="5457825"/>
          <a:ext cx="2205037" cy="825500"/>
        </p:xfrm>
        <a:graphic>
          <a:graphicData uri="http://schemas.openxmlformats.org/presentationml/2006/ole">
            <mc:AlternateContent xmlns:mc="http://schemas.openxmlformats.org/markup-compatibility/2006">
              <mc:Choice xmlns:v="urn:schemas-microsoft-com:vml" Requires="v">
                <p:oleObj spid="_x0000_s164282" name="Equation" r:id="rId11" imgW="1015920" imgH="380880" progId="Equation.DSMT4">
                  <p:embed/>
                </p:oleObj>
              </mc:Choice>
              <mc:Fallback>
                <p:oleObj name="Equation" r:id="rId11" imgW="1015920" imgH="380880" progId="Equation.DSMT4">
                  <p:embed/>
                  <p:pic>
                    <p:nvPicPr>
                      <p:cNvPr id="44080" name="Object 48"/>
                      <p:cNvPicPr>
                        <a:picLocks noChangeAspect="1" noChangeArrowheads="1"/>
                      </p:cNvPicPr>
                      <p:nvPr/>
                    </p:nvPicPr>
                    <p:blipFill>
                      <a:blip r:embed="rId12"/>
                      <a:srcRect/>
                      <a:stretch>
                        <a:fillRect/>
                      </a:stretch>
                    </p:blipFill>
                    <p:spPr bwMode="auto">
                      <a:xfrm>
                        <a:off x="1296988" y="5457825"/>
                        <a:ext cx="2205037" cy="82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081" name="Object 49"/>
          <p:cNvGraphicFramePr>
            <a:graphicFrameLocks noChangeAspect="1"/>
          </p:cNvGraphicFramePr>
          <p:nvPr>
            <p:extLst>
              <p:ext uri="{D42A27DB-BD31-4B8C-83A1-F6EECF244321}">
                <p14:modId xmlns:p14="http://schemas.microsoft.com/office/powerpoint/2010/main" val="2088424369"/>
              </p:ext>
            </p:extLst>
          </p:nvPr>
        </p:nvGraphicFramePr>
        <p:xfrm>
          <a:off x="3471863" y="5673725"/>
          <a:ext cx="2452687" cy="438150"/>
        </p:xfrm>
        <a:graphic>
          <a:graphicData uri="http://schemas.openxmlformats.org/presentationml/2006/ole">
            <mc:AlternateContent xmlns:mc="http://schemas.openxmlformats.org/markup-compatibility/2006">
              <mc:Choice xmlns:v="urn:schemas-microsoft-com:vml" Requires="v">
                <p:oleObj spid="_x0000_s164283" name="Equation" r:id="rId13" imgW="1130040" imgH="203040" progId="Equation.DSMT4">
                  <p:embed/>
                </p:oleObj>
              </mc:Choice>
              <mc:Fallback>
                <p:oleObj name="Equation" r:id="rId13" imgW="1130040" imgH="203040" progId="Equation.DSMT4">
                  <p:embed/>
                  <p:pic>
                    <p:nvPicPr>
                      <p:cNvPr id="44081" name="Object 49"/>
                      <p:cNvPicPr>
                        <a:picLocks noChangeAspect="1" noChangeArrowheads="1"/>
                      </p:cNvPicPr>
                      <p:nvPr/>
                    </p:nvPicPr>
                    <p:blipFill>
                      <a:blip r:embed="rId14"/>
                      <a:srcRect/>
                      <a:stretch>
                        <a:fillRect/>
                      </a:stretch>
                    </p:blipFill>
                    <p:spPr bwMode="auto">
                      <a:xfrm>
                        <a:off x="3471863" y="5673725"/>
                        <a:ext cx="2452687" cy="43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4116" name="Group 84"/>
          <p:cNvGrpSpPr>
            <a:grpSpLocks/>
          </p:cNvGrpSpPr>
          <p:nvPr/>
        </p:nvGrpSpPr>
        <p:grpSpPr bwMode="auto">
          <a:xfrm>
            <a:off x="5076825" y="1557338"/>
            <a:ext cx="3119438" cy="1814512"/>
            <a:chOff x="3061" y="2251"/>
            <a:chExt cx="1965" cy="1143"/>
          </a:xfrm>
        </p:grpSpPr>
        <p:sp>
          <p:nvSpPr>
            <p:cNvPr id="44117" name="Line 85"/>
            <p:cNvSpPr>
              <a:spLocks noChangeShapeType="1"/>
            </p:cNvSpPr>
            <p:nvPr/>
          </p:nvSpPr>
          <p:spPr bwMode="auto">
            <a:xfrm>
              <a:off x="3243" y="2296"/>
              <a:ext cx="1497"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4118" name="Rectangle 86"/>
            <p:cNvSpPr>
              <a:spLocks noChangeArrowheads="1"/>
            </p:cNvSpPr>
            <p:nvPr/>
          </p:nvSpPr>
          <p:spPr bwMode="auto">
            <a:xfrm>
              <a:off x="3833" y="2251"/>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4119" name="Oval 87"/>
            <p:cNvSpPr>
              <a:spLocks noChangeArrowheads="1"/>
            </p:cNvSpPr>
            <p:nvPr/>
          </p:nvSpPr>
          <p:spPr bwMode="auto">
            <a:xfrm>
              <a:off x="3061" y="2840"/>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4120" name="Line 88"/>
            <p:cNvSpPr>
              <a:spLocks noChangeShapeType="1"/>
            </p:cNvSpPr>
            <p:nvPr/>
          </p:nvSpPr>
          <p:spPr bwMode="auto">
            <a:xfrm>
              <a:off x="3253" y="2301"/>
              <a:ext cx="0" cy="100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4121" name="Line 89"/>
            <p:cNvSpPr>
              <a:spLocks noChangeShapeType="1"/>
            </p:cNvSpPr>
            <p:nvPr/>
          </p:nvSpPr>
          <p:spPr bwMode="auto">
            <a:xfrm>
              <a:off x="4729" y="2301"/>
              <a:ext cx="0" cy="100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44122" name="Object 90"/>
            <p:cNvGraphicFramePr>
              <a:graphicFrameLocks noChangeAspect="1"/>
            </p:cNvGraphicFramePr>
            <p:nvPr>
              <p:extLst>
                <p:ext uri="{D42A27DB-BD31-4B8C-83A1-F6EECF244321}">
                  <p14:modId xmlns:p14="http://schemas.microsoft.com/office/powerpoint/2010/main" val="3584109555"/>
                </p:ext>
              </p:extLst>
            </p:nvPr>
          </p:nvGraphicFramePr>
          <p:xfrm>
            <a:off x="3501" y="2855"/>
            <a:ext cx="865" cy="293"/>
          </p:xfrm>
          <a:graphic>
            <a:graphicData uri="http://schemas.openxmlformats.org/presentationml/2006/ole">
              <mc:AlternateContent xmlns:mc="http://schemas.openxmlformats.org/markup-compatibility/2006">
                <mc:Choice xmlns:v="urn:schemas-microsoft-com:vml" Requires="v">
                  <p:oleObj spid="_x0000_s164284" name="Equation" r:id="rId15" imgW="711000" imgH="241200" progId="Equation.DSMT4">
                    <p:embed/>
                  </p:oleObj>
                </mc:Choice>
                <mc:Fallback>
                  <p:oleObj name="Equation" r:id="rId15" imgW="711000" imgH="241200" progId="Equation.DSMT4">
                    <p:embed/>
                    <p:pic>
                      <p:nvPicPr>
                        <p:cNvPr id="44122" name="Object 90"/>
                        <p:cNvPicPr>
                          <a:picLocks noChangeAspect="1" noChangeArrowheads="1"/>
                        </p:cNvPicPr>
                        <p:nvPr/>
                      </p:nvPicPr>
                      <p:blipFill>
                        <a:blip r:embed="rId16"/>
                        <a:srcRect/>
                        <a:stretch>
                          <a:fillRect/>
                        </a:stretch>
                      </p:blipFill>
                      <p:spPr bwMode="auto">
                        <a:xfrm>
                          <a:off x="3501" y="2855"/>
                          <a:ext cx="865" cy="2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123" name="Text Box 91"/>
            <p:cNvSpPr txBox="1">
              <a:spLocks noChangeArrowheads="1"/>
            </p:cNvSpPr>
            <p:nvPr/>
          </p:nvSpPr>
          <p:spPr bwMode="auto">
            <a:xfrm>
              <a:off x="4105" y="2296"/>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44124" name="Text Box 92"/>
            <p:cNvSpPr txBox="1">
              <a:spLocks noChangeArrowheads="1"/>
            </p:cNvSpPr>
            <p:nvPr/>
          </p:nvSpPr>
          <p:spPr bwMode="auto">
            <a:xfrm>
              <a:off x="3288" y="2387"/>
              <a:ext cx="642"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a:latin typeface="Times New Roman" panose="02020603050405020304" pitchFamily="18" charset="0"/>
                <a:ea typeface="宋体" panose="02010600030101010101" pitchFamily="2" charset="-122"/>
              </a:endParaRPr>
            </a:p>
          </p:txBody>
        </p:sp>
        <p:sp>
          <p:nvSpPr>
            <p:cNvPr id="44125" name="Text Box 93"/>
            <p:cNvSpPr txBox="1">
              <a:spLocks noChangeArrowheads="1"/>
            </p:cNvSpPr>
            <p:nvPr/>
          </p:nvSpPr>
          <p:spPr bwMode="auto">
            <a:xfrm>
              <a:off x="4785" y="2659"/>
              <a:ext cx="241"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p>
          </p:txBody>
        </p:sp>
        <p:sp>
          <p:nvSpPr>
            <p:cNvPr id="44126" name="Line 94"/>
            <p:cNvSpPr>
              <a:spLocks noChangeShapeType="1"/>
            </p:cNvSpPr>
            <p:nvPr/>
          </p:nvSpPr>
          <p:spPr bwMode="auto">
            <a:xfrm flipH="1">
              <a:off x="4824" y="2301"/>
              <a:ext cx="0" cy="2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44127" name="Object 95"/>
            <p:cNvGraphicFramePr>
              <a:graphicFrameLocks noChangeAspect="1"/>
            </p:cNvGraphicFramePr>
            <p:nvPr>
              <p:extLst>
                <p:ext uri="{D42A27DB-BD31-4B8C-83A1-F6EECF244321}">
                  <p14:modId xmlns:p14="http://schemas.microsoft.com/office/powerpoint/2010/main" val="2055697090"/>
                </p:ext>
              </p:extLst>
            </p:nvPr>
          </p:nvGraphicFramePr>
          <p:xfrm>
            <a:off x="4839" y="2301"/>
            <a:ext cx="177" cy="269"/>
          </p:xfrm>
          <a:graphic>
            <a:graphicData uri="http://schemas.openxmlformats.org/presentationml/2006/ole">
              <mc:AlternateContent xmlns:mc="http://schemas.openxmlformats.org/markup-compatibility/2006">
                <mc:Choice xmlns:v="urn:schemas-microsoft-com:vml" Requires="v">
                  <p:oleObj spid="_x0000_s164285" name="Equation" r:id="rId17" imgW="126720" imgH="190440" progId="Equation.DSMT4">
                    <p:embed/>
                  </p:oleObj>
                </mc:Choice>
                <mc:Fallback>
                  <p:oleObj name="Equation" r:id="rId17" imgW="126720" imgH="190440" progId="Equation.DSMT4">
                    <p:embed/>
                    <p:pic>
                      <p:nvPicPr>
                        <p:cNvPr id="44127" name="Object 95"/>
                        <p:cNvPicPr>
                          <a:picLocks noChangeAspect="1" noChangeArrowheads="1"/>
                        </p:cNvPicPr>
                        <p:nvPr/>
                      </p:nvPicPr>
                      <p:blipFill>
                        <a:blip r:embed="rId18"/>
                        <a:srcRect/>
                        <a:stretch>
                          <a:fillRect/>
                        </a:stretch>
                      </p:blipFill>
                      <p:spPr bwMode="auto">
                        <a:xfrm>
                          <a:off x="4839" y="2301"/>
                          <a:ext cx="177" cy="2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128" name="Text Box 96"/>
            <p:cNvSpPr txBox="1">
              <a:spLocks noChangeArrowheads="1"/>
            </p:cNvSpPr>
            <p:nvPr/>
          </p:nvSpPr>
          <p:spPr bwMode="auto">
            <a:xfrm>
              <a:off x="3333" y="2614"/>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Times New Roman" panose="02020603050405020304" pitchFamily="18" charset="0"/>
                  <a:ea typeface="宋体" panose="02010600030101010101" pitchFamily="2" charset="-122"/>
                </a:rPr>
                <a:t>+</a:t>
              </a:r>
            </a:p>
          </p:txBody>
        </p:sp>
        <p:sp>
          <p:nvSpPr>
            <p:cNvPr id="44129" name="Text Box 97"/>
            <p:cNvSpPr txBox="1">
              <a:spLocks noChangeArrowheads="1"/>
            </p:cNvSpPr>
            <p:nvPr/>
          </p:nvSpPr>
          <p:spPr bwMode="auto">
            <a:xfrm>
              <a:off x="3379" y="3067"/>
              <a:ext cx="228"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宋体" panose="02010600030101010101" pitchFamily="2" charset="-122"/>
                  <a:ea typeface="宋体" panose="02010600030101010101" pitchFamily="2" charset="-122"/>
                </a:rPr>
                <a:t>-</a:t>
              </a:r>
              <a:endParaRPr kumimoji="1" lang="en-US" altLang="zh-CN" sz="2800" b="0">
                <a:ea typeface="宋体" panose="02010600030101010101" pitchFamily="2" charset="-122"/>
              </a:endParaRPr>
            </a:p>
          </p:txBody>
        </p:sp>
        <p:sp>
          <p:nvSpPr>
            <p:cNvPr id="44130" name="Rectangle 98"/>
            <p:cNvSpPr>
              <a:spLocks noChangeArrowheads="1"/>
            </p:cNvSpPr>
            <p:nvPr/>
          </p:nvSpPr>
          <p:spPr bwMode="auto">
            <a:xfrm>
              <a:off x="4658" y="2659"/>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4131" name="Rectangle 99"/>
            <p:cNvSpPr>
              <a:spLocks noChangeArrowheads="1"/>
            </p:cNvSpPr>
            <p:nvPr/>
          </p:nvSpPr>
          <p:spPr bwMode="auto">
            <a:xfrm>
              <a:off x="3197" y="2387"/>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4132" name="Line 100"/>
            <p:cNvSpPr>
              <a:spLocks noChangeShapeType="1"/>
            </p:cNvSpPr>
            <p:nvPr/>
          </p:nvSpPr>
          <p:spPr bwMode="auto">
            <a:xfrm>
              <a:off x="3243" y="3294"/>
              <a:ext cx="1497"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grpSp>
        <p:nvGrpSpPr>
          <p:cNvPr id="44137" name="Group 105"/>
          <p:cNvGrpSpPr>
            <a:grpSpLocks/>
          </p:cNvGrpSpPr>
          <p:nvPr/>
        </p:nvGrpSpPr>
        <p:grpSpPr bwMode="auto">
          <a:xfrm>
            <a:off x="1116013" y="1628775"/>
            <a:ext cx="3406775" cy="1681163"/>
            <a:chOff x="703" y="1026"/>
            <a:chExt cx="2146" cy="1059"/>
          </a:xfrm>
        </p:grpSpPr>
        <p:sp>
          <p:nvSpPr>
            <p:cNvPr id="44096" name="Line 64"/>
            <p:cNvSpPr>
              <a:spLocks noChangeShapeType="1"/>
            </p:cNvSpPr>
            <p:nvPr/>
          </p:nvSpPr>
          <p:spPr bwMode="auto">
            <a:xfrm>
              <a:off x="878" y="1077"/>
              <a:ext cx="0" cy="100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4098" name="Text Box 66"/>
            <p:cNvSpPr txBox="1">
              <a:spLocks noChangeArrowheads="1"/>
            </p:cNvSpPr>
            <p:nvPr/>
          </p:nvSpPr>
          <p:spPr bwMode="auto">
            <a:xfrm>
              <a:off x="2109" y="1163"/>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44099" name="Line 67"/>
            <p:cNvSpPr>
              <a:spLocks noChangeShapeType="1"/>
            </p:cNvSpPr>
            <p:nvPr/>
          </p:nvSpPr>
          <p:spPr bwMode="auto">
            <a:xfrm>
              <a:off x="878" y="1077"/>
              <a:ext cx="1680"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4100" name="Line 68"/>
            <p:cNvSpPr>
              <a:spLocks noChangeShapeType="1"/>
            </p:cNvSpPr>
            <p:nvPr/>
          </p:nvSpPr>
          <p:spPr bwMode="auto">
            <a:xfrm>
              <a:off x="1406" y="1077"/>
              <a:ext cx="0" cy="100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4101" name="Line 69"/>
            <p:cNvSpPr>
              <a:spLocks noChangeShapeType="1"/>
            </p:cNvSpPr>
            <p:nvPr/>
          </p:nvSpPr>
          <p:spPr bwMode="auto">
            <a:xfrm>
              <a:off x="1964" y="1075"/>
              <a:ext cx="0" cy="100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4102" name="Line 70"/>
            <p:cNvSpPr>
              <a:spLocks noChangeShapeType="1"/>
            </p:cNvSpPr>
            <p:nvPr/>
          </p:nvSpPr>
          <p:spPr bwMode="auto">
            <a:xfrm>
              <a:off x="2558" y="1077"/>
              <a:ext cx="0" cy="100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4103" name="Line 71"/>
            <p:cNvSpPr>
              <a:spLocks noChangeShapeType="1"/>
            </p:cNvSpPr>
            <p:nvPr/>
          </p:nvSpPr>
          <p:spPr bwMode="auto">
            <a:xfrm>
              <a:off x="878" y="2085"/>
              <a:ext cx="1680"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4105" name="Line 73"/>
            <p:cNvSpPr>
              <a:spLocks noChangeShapeType="1"/>
            </p:cNvSpPr>
            <p:nvPr/>
          </p:nvSpPr>
          <p:spPr bwMode="auto">
            <a:xfrm flipH="1" flipV="1">
              <a:off x="876" y="1156"/>
              <a:ext cx="8" cy="32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44106" name="Object 74"/>
            <p:cNvGraphicFramePr>
              <a:graphicFrameLocks noChangeAspect="1"/>
            </p:cNvGraphicFramePr>
            <p:nvPr>
              <p:extLst>
                <p:ext uri="{D42A27DB-BD31-4B8C-83A1-F6EECF244321}">
                  <p14:modId xmlns:p14="http://schemas.microsoft.com/office/powerpoint/2010/main" val="3064753220"/>
                </p:ext>
              </p:extLst>
            </p:nvPr>
          </p:nvGraphicFramePr>
          <p:xfrm>
            <a:off x="939" y="1159"/>
            <a:ext cx="219" cy="348"/>
          </p:xfrm>
          <a:graphic>
            <a:graphicData uri="http://schemas.openxmlformats.org/presentationml/2006/ole">
              <mc:AlternateContent xmlns:mc="http://schemas.openxmlformats.org/markup-compatibility/2006">
                <mc:Choice xmlns:v="urn:schemas-microsoft-com:vml" Requires="v">
                  <p:oleObj spid="_x0000_s164286" name="Equation" r:id="rId19" imgW="152280" imgH="241200" progId="Equation.DSMT4">
                    <p:embed/>
                  </p:oleObj>
                </mc:Choice>
                <mc:Fallback>
                  <p:oleObj name="Equation" r:id="rId19" imgW="152280" imgH="241200" progId="Equation.DSMT4">
                    <p:embed/>
                    <p:pic>
                      <p:nvPicPr>
                        <p:cNvPr id="44106" name="Object 74"/>
                        <p:cNvPicPr>
                          <a:picLocks noChangeAspect="1" noChangeArrowheads="1"/>
                        </p:cNvPicPr>
                        <p:nvPr/>
                      </p:nvPicPr>
                      <p:blipFill>
                        <a:blip r:embed="rId20"/>
                        <a:srcRect/>
                        <a:stretch>
                          <a:fillRect/>
                        </a:stretch>
                      </p:blipFill>
                      <p:spPr bwMode="auto">
                        <a:xfrm>
                          <a:off x="939" y="1159"/>
                          <a:ext cx="219"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107" name="Text Box 75"/>
            <p:cNvSpPr txBox="1">
              <a:spLocks noChangeArrowheads="1"/>
            </p:cNvSpPr>
            <p:nvPr/>
          </p:nvSpPr>
          <p:spPr bwMode="auto">
            <a:xfrm>
              <a:off x="1429" y="1525"/>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44108" name="Text Box 76"/>
            <p:cNvSpPr txBox="1">
              <a:spLocks noChangeArrowheads="1"/>
            </p:cNvSpPr>
            <p:nvPr/>
          </p:nvSpPr>
          <p:spPr bwMode="auto">
            <a:xfrm>
              <a:off x="2608" y="1571"/>
              <a:ext cx="241"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p>
          </p:txBody>
        </p:sp>
        <p:sp>
          <p:nvSpPr>
            <p:cNvPr id="44109" name="Text Box 77"/>
            <p:cNvSpPr txBox="1">
              <a:spLocks noChangeArrowheads="1"/>
            </p:cNvSpPr>
            <p:nvPr/>
          </p:nvSpPr>
          <p:spPr bwMode="auto">
            <a:xfrm>
              <a:off x="1973" y="1525"/>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i="1">
                <a:latin typeface="Times New Roman" panose="02020603050405020304" pitchFamily="18" charset="0"/>
                <a:ea typeface="宋体" panose="02010600030101010101" pitchFamily="2" charset="-122"/>
              </a:endParaRPr>
            </a:p>
          </p:txBody>
        </p:sp>
        <p:sp>
          <p:nvSpPr>
            <p:cNvPr id="44110" name="Line 78"/>
            <p:cNvSpPr>
              <a:spLocks noChangeShapeType="1"/>
            </p:cNvSpPr>
            <p:nvPr/>
          </p:nvSpPr>
          <p:spPr bwMode="auto">
            <a:xfrm>
              <a:off x="2637" y="1077"/>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44111" name="Object 79"/>
            <p:cNvGraphicFramePr>
              <a:graphicFrameLocks noChangeAspect="1"/>
            </p:cNvGraphicFramePr>
            <p:nvPr>
              <p:extLst>
                <p:ext uri="{D42A27DB-BD31-4B8C-83A1-F6EECF244321}">
                  <p14:modId xmlns:p14="http://schemas.microsoft.com/office/powerpoint/2010/main" val="3512172871"/>
                </p:ext>
              </p:extLst>
            </p:nvPr>
          </p:nvGraphicFramePr>
          <p:xfrm>
            <a:off x="2637" y="1076"/>
            <a:ext cx="177" cy="270"/>
          </p:xfrm>
          <a:graphic>
            <a:graphicData uri="http://schemas.openxmlformats.org/presentationml/2006/ole">
              <mc:AlternateContent xmlns:mc="http://schemas.openxmlformats.org/markup-compatibility/2006">
                <mc:Choice xmlns:v="urn:schemas-microsoft-com:vml" Requires="v">
                  <p:oleObj spid="_x0000_s164287" name="Equation" r:id="rId21" imgW="126720" imgH="190440" progId="Equation.DSMT4">
                    <p:embed/>
                  </p:oleObj>
                </mc:Choice>
                <mc:Fallback>
                  <p:oleObj name="Equation" r:id="rId21" imgW="126720" imgH="190440" progId="Equation.DSMT4">
                    <p:embed/>
                    <p:pic>
                      <p:nvPicPr>
                        <p:cNvPr id="44111" name="Object 79"/>
                        <p:cNvPicPr>
                          <a:picLocks noChangeAspect="1" noChangeArrowheads="1"/>
                        </p:cNvPicPr>
                        <p:nvPr/>
                      </p:nvPicPr>
                      <p:blipFill>
                        <a:blip r:embed="rId22"/>
                        <a:srcRect/>
                        <a:stretch>
                          <a:fillRect/>
                        </a:stretch>
                      </p:blipFill>
                      <p:spPr bwMode="auto">
                        <a:xfrm>
                          <a:off x="2637" y="1076"/>
                          <a:ext cx="177" cy="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112" name="Rectangle 80"/>
            <p:cNvSpPr>
              <a:spLocks noChangeArrowheads="1"/>
            </p:cNvSpPr>
            <p:nvPr/>
          </p:nvSpPr>
          <p:spPr bwMode="auto">
            <a:xfrm>
              <a:off x="2481" y="1435"/>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4113" name="Rectangle 81"/>
            <p:cNvSpPr>
              <a:spLocks noChangeArrowheads="1"/>
            </p:cNvSpPr>
            <p:nvPr/>
          </p:nvSpPr>
          <p:spPr bwMode="auto">
            <a:xfrm>
              <a:off x="1883" y="1435"/>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4114" name="Rectangle 82"/>
            <p:cNvSpPr>
              <a:spLocks noChangeArrowheads="1"/>
            </p:cNvSpPr>
            <p:nvPr/>
          </p:nvSpPr>
          <p:spPr bwMode="auto">
            <a:xfrm>
              <a:off x="1338" y="1435"/>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4115" name="Rectangle 83"/>
            <p:cNvSpPr>
              <a:spLocks noChangeArrowheads="1"/>
            </p:cNvSpPr>
            <p:nvPr/>
          </p:nvSpPr>
          <p:spPr bwMode="auto">
            <a:xfrm>
              <a:off x="2109" y="1026"/>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44136" name="Group 104"/>
            <p:cNvGrpSpPr>
              <a:grpSpLocks/>
            </p:cNvGrpSpPr>
            <p:nvPr/>
          </p:nvGrpSpPr>
          <p:grpSpPr bwMode="auto">
            <a:xfrm>
              <a:off x="703" y="1479"/>
              <a:ext cx="363" cy="363"/>
              <a:chOff x="703" y="1435"/>
              <a:chExt cx="363" cy="363"/>
            </a:xfrm>
          </p:grpSpPr>
          <p:sp>
            <p:nvSpPr>
              <p:cNvPr id="44097" name="Oval 65"/>
              <p:cNvSpPr>
                <a:spLocks noChangeArrowheads="1"/>
              </p:cNvSpPr>
              <p:nvPr/>
            </p:nvSpPr>
            <p:spPr bwMode="auto">
              <a:xfrm>
                <a:off x="703" y="1435"/>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4104" name="Line 72"/>
              <p:cNvSpPr>
                <a:spLocks noChangeShapeType="1"/>
              </p:cNvSpPr>
              <p:nvPr/>
            </p:nvSpPr>
            <p:spPr bwMode="auto">
              <a:xfrm>
                <a:off x="703" y="1616"/>
                <a:ext cx="363"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Tree>
    <p:extLst>
      <p:ext uri="{BB962C8B-B14F-4D97-AF65-F5344CB8AC3E}">
        <p14:creationId xmlns:p14="http://schemas.microsoft.com/office/powerpoint/2010/main" val="1107964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4038"/>
                                        </p:tgtEl>
                                        <p:attrNameLst>
                                          <p:attrName>style.visibility</p:attrName>
                                        </p:attrNameLst>
                                      </p:cBhvr>
                                      <p:to>
                                        <p:strVal val="visible"/>
                                      </p:to>
                                    </p:set>
                                    <p:anim calcmode="lin" valueType="num">
                                      <p:cBhvr>
                                        <p:cTn id="7" dur="1000" fill="hold"/>
                                        <p:tgtEl>
                                          <p:spTgt spid="44038"/>
                                        </p:tgtEl>
                                        <p:attrNameLst>
                                          <p:attrName>ppt_w</p:attrName>
                                        </p:attrNameLst>
                                      </p:cBhvr>
                                      <p:tavLst>
                                        <p:tav tm="0">
                                          <p:val>
                                            <p:fltVal val="0"/>
                                          </p:val>
                                        </p:tav>
                                        <p:tav tm="100000">
                                          <p:val>
                                            <p:strVal val="#ppt_w"/>
                                          </p:val>
                                        </p:tav>
                                      </p:tavLst>
                                    </p:anim>
                                    <p:anim calcmode="lin" valueType="num">
                                      <p:cBhvr>
                                        <p:cTn id="8" dur="1000" fill="hold"/>
                                        <p:tgtEl>
                                          <p:spTgt spid="44038"/>
                                        </p:tgtEl>
                                        <p:attrNameLst>
                                          <p:attrName>ppt_h</p:attrName>
                                        </p:attrNameLst>
                                      </p:cBhvr>
                                      <p:tavLst>
                                        <p:tav tm="0">
                                          <p:val>
                                            <p:fltVal val="0"/>
                                          </p:val>
                                        </p:tav>
                                        <p:tav tm="100000">
                                          <p:val>
                                            <p:strVal val="#ppt_h"/>
                                          </p:val>
                                        </p:tav>
                                      </p:tavLst>
                                    </p:anim>
                                    <p:anim calcmode="lin" valueType="num">
                                      <p:cBhvr>
                                        <p:cTn id="9" dur="1000" fill="hold"/>
                                        <p:tgtEl>
                                          <p:spTgt spid="4403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4038"/>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44137"/>
                                        </p:tgtEl>
                                        <p:attrNameLst>
                                          <p:attrName>style.visibility</p:attrName>
                                        </p:attrNameLst>
                                      </p:cBhvr>
                                      <p:to>
                                        <p:strVal val="visible"/>
                                      </p:to>
                                    </p:set>
                                    <p:animEffect transition="in" filter="blinds(horizontal)">
                                      <p:cBhvr>
                                        <p:cTn id="14" dur="500"/>
                                        <p:tgtEl>
                                          <p:spTgt spid="44137"/>
                                        </p:tgtEl>
                                      </p:cBhvr>
                                    </p:animEffect>
                                  </p:childTnLst>
                                </p:cTn>
                              </p:par>
                            </p:childTnLst>
                          </p:cTn>
                        </p:par>
                        <p:par>
                          <p:cTn id="15" fill="hold" nodeType="afterGroup">
                            <p:stCondLst>
                              <p:cond delay="1500"/>
                            </p:stCondLst>
                            <p:childTnLst>
                              <p:par>
                                <p:cTn id="16" presetID="14" presetClass="entr" presetSubtype="5" fill="hold" nodeType="afterEffect">
                                  <p:stCondLst>
                                    <p:cond delay="0"/>
                                  </p:stCondLst>
                                  <p:childTnLst>
                                    <p:set>
                                      <p:cBhvr>
                                        <p:cTn id="17" dur="1" fill="hold">
                                          <p:stCondLst>
                                            <p:cond delay="0"/>
                                          </p:stCondLst>
                                        </p:cTn>
                                        <p:tgtEl>
                                          <p:spTgt spid="44034"/>
                                        </p:tgtEl>
                                        <p:attrNameLst>
                                          <p:attrName>style.visibility</p:attrName>
                                        </p:attrNameLst>
                                      </p:cBhvr>
                                      <p:to>
                                        <p:strVal val="visible"/>
                                      </p:to>
                                    </p:set>
                                    <p:animEffect transition="in" filter="randombar(vertical)">
                                      <p:cBhvr>
                                        <p:cTn id="18" dur="500"/>
                                        <p:tgtEl>
                                          <p:spTgt spid="4403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44037"/>
                                        </p:tgtEl>
                                        <p:attrNameLst>
                                          <p:attrName>style.visibility</p:attrName>
                                        </p:attrNameLst>
                                      </p:cBhvr>
                                      <p:to>
                                        <p:strVal val="visible"/>
                                      </p:to>
                                    </p:set>
                                    <p:anim calcmode="lin" valueType="num">
                                      <p:cBhvr>
                                        <p:cTn id="23" dur="1000" fill="hold"/>
                                        <p:tgtEl>
                                          <p:spTgt spid="44037"/>
                                        </p:tgtEl>
                                        <p:attrNameLst>
                                          <p:attrName>ppt_w</p:attrName>
                                        </p:attrNameLst>
                                      </p:cBhvr>
                                      <p:tavLst>
                                        <p:tav tm="0">
                                          <p:val>
                                            <p:fltVal val="0"/>
                                          </p:val>
                                        </p:tav>
                                        <p:tav tm="100000">
                                          <p:val>
                                            <p:strVal val="#ppt_w"/>
                                          </p:val>
                                        </p:tav>
                                      </p:tavLst>
                                    </p:anim>
                                    <p:anim calcmode="lin" valueType="num">
                                      <p:cBhvr>
                                        <p:cTn id="24" dur="1000" fill="hold"/>
                                        <p:tgtEl>
                                          <p:spTgt spid="44037"/>
                                        </p:tgtEl>
                                        <p:attrNameLst>
                                          <p:attrName>ppt_h</p:attrName>
                                        </p:attrNameLst>
                                      </p:cBhvr>
                                      <p:tavLst>
                                        <p:tav tm="0">
                                          <p:val>
                                            <p:fltVal val="0"/>
                                          </p:val>
                                        </p:tav>
                                        <p:tav tm="100000">
                                          <p:val>
                                            <p:strVal val="#ppt_h"/>
                                          </p:val>
                                        </p:tav>
                                      </p:tavLst>
                                    </p:anim>
                                    <p:anim calcmode="lin" valueType="num">
                                      <p:cBhvr>
                                        <p:cTn id="25" dur="1000" fill="hold"/>
                                        <p:tgtEl>
                                          <p:spTgt spid="4403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44037"/>
                                        </p:tgtEl>
                                        <p:attrNameLst>
                                          <p:attrName>ppt_y</p:attrName>
                                        </p:attrNameLst>
                                      </p:cBhvr>
                                      <p:tavLst>
                                        <p:tav tm="0" fmla="#ppt_y+(sin(-2*pi*(1-$))*-#ppt_x+cos(-2*pi*(1-$))*(1-#ppt_y))*(1-$)">
                                          <p:val>
                                            <p:fltVal val="0"/>
                                          </p:val>
                                        </p:tav>
                                        <p:tav tm="100000">
                                          <p:val>
                                            <p:fltVal val="1"/>
                                          </p:val>
                                        </p:tav>
                                      </p:tavLst>
                                    </p:anim>
                                  </p:childTnLst>
                                </p:cTn>
                              </p:par>
                            </p:childTnLst>
                          </p:cTn>
                        </p:par>
                        <p:par>
                          <p:cTn id="27" fill="hold" nodeType="afterGroup">
                            <p:stCondLst>
                              <p:cond delay="1000"/>
                            </p:stCondLst>
                            <p:childTnLst>
                              <p:par>
                                <p:cTn id="28" presetID="12" presetClass="entr" presetSubtype="1" fill="hold" grpId="0" nodeType="afterEffect">
                                  <p:stCondLst>
                                    <p:cond delay="0"/>
                                  </p:stCondLst>
                                  <p:childTnLst>
                                    <p:set>
                                      <p:cBhvr>
                                        <p:cTn id="29" dur="1" fill="hold">
                                          <p:stCondLst>
                                            <p:cond delay="0"/>
                                          </p:stCondLst>
                                        </p:cTn>
                                        <p:tgtEl>
                                          <p:spTgt spid="44035"/>
                                        </p:tgtEl>
                                        <p:attrNameLst>
                                          <p:attrName>style.visibility</p:attrName>
                                        </p:attrNameLst>
                                      </p:cBhvr>
                                      <p:to>
                                        <p:strVal val="visible"/>
                                      </p:to>
                                    </p:set>
                                    <p:animEffect transition="in" filter="slide(fromTop)">
                                      <p:cBhvr>
                                        <p:cTn id="30" dur="500"/>
                                        <p:tgtEl>
                                          <p:spTgt spid="4403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44116"/>
                                        </p:tgtEl>
                                        <p:attrNameLst>
                                          <p:attrName>style.visibility</p:attrName>
                                        </p:attrNameLst>
                                      </p:cBhvr>
                                      <p:to>
                                        <p:strVal val="visible"/>
                                      </p:to>
                                    </p:set>
                                    <p:animEffect transition="in" filter="blinds(horizontal)">
                                      <p:cBhvr>
                                        <p:cTn id="35" dur="500"/>
                                        <p:tgtEl>
                                          <p:spTgt spid="4411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44036"/>
                                        </p:tgtEl>
                                        <p:attrNameLst>
                                          <p:attrName>style.visibility</p:attrName>
                                        </p:attrNameLst>
                                      </p:cBhvr>
                                      <p:to>
                                        <p:strVal val="visible"/>
                                      </p:to>
                                    </p:set>
                                    <p:animEffect transition="in" filter="wipe(left)">
                                      <p:cBhvr>
                                        <p:cTn id="40" dur="1000"/>
                                        <p:tgtEl>
                                          <p:spTgt spid="44036"/>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44078"/>
                                        </p:tgtEl>
                                        <p:attrNameLst>
                                          <p:attrName>style.visibility</p:attrName>
                                        </p:attrNameLst>
                                      </p:cBhvr>
                                      <p:to>
                                        <p:strVal val="visible"/>
                                      </p:to>
                                    </p:set>
                                    <p:animEffect transition="in" filter="wipe(left)">
                                      <p:cBhvr>
                                        <p:cTn id="45" dur="1000"/>
                                        <p:tgtEl>
                                          <p:spTgt spid="4407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44079"/>
                                        </p:tgtEl>
                                        <p:attrNameLst>
                                          <p:attrName>style.visibility</p:attrName>
                                        </p:attrNameLst>
                                      </p:cBhvr>
                                      <p:to>
                                        <p:strVal val="visible"/>
                                      </p:to>
                                    </p:set>
                                    <p:animEffect transition="in" filter="wipe(left)">
                                      <p:cBhvr>
                                        <p:cTn id="50" dur="1000"/>
                                        <p:tgtEl>
                                          <p:spTgt spid="44079"/>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44080"/>
                                        </p:tgtEl>
                                        <p:attrNameLst>
                                          <p:attrName>style.visibility</p:attrName>
                                        </p:attrNameLst>
                                      </p:cBhvr>
                                      <p:to>
                                        <p:strVal val="visible"/>
                                      </p:to>
                                    </p:set>
                                    <p:animEffect transition="in" filter="wipe(left)">
                                      <p:cBhvr>
                                        <p:cTn id="55" dur="1000"/>
                                        <p:tgtEl>
                                          <p:spTgt spid="44080"/>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nodeType="clickEffect">
                                  <p:stCondLst>
                                    <p:cond delay="0"/>
                                  </p:stCondLst>
                                  <p:childTnLst>
                                    <p:set>
                                      <p:cBhvr>
                                        <p:cTn id="59" dur="1" fill="hold">
                                          <p:stCondLst>
                                            <p:cond delay="0"/>
                                          </p:stCondLst>
                                        </p:cTn>
                                        <p:tgtEl>
                                          <p:spTgt spid="44081"/>
                                        </p:tgtEl>
                                        <p:attrNameLst>
                                          <p:attrName>style.visibility</p:attrName>
                                        </p:attrNameLst>
                                      </p:cBhvr>
                                      <p:to>
                                        <p:strVal val="visible"/>
                                      </p:to>
                                    </p:set>
                                    <p:animEffect transition="in" filter="wipe(left)">
                                      <p:cBhvr>
                                        <p:cTn id="60" dur="1000"/>
                                        <p:tgtEl>
                                          <p:spTgt spid="44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5" grpId="0" autoUpdateAnimBg="0"/>
      <p:bldP spid="44037" grpId="0" animBg="1" autoUpdateAnimBg="0"/>
      <p:bldP spid="4403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539750" y="476250"/>
            <a:ext cx="3970959"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dirty="0"/>
              <a:t>方法</a:t>
            </a:r>
            <a:r>
              <a:rPr kumimoji="1" lang="en-US" altLang="zh-CN" sz="2800" b="0" dirty="0"/>
              <a:t>2</a:t>
            </a:r>
            <a:r>
              <a:rPr kumimoji="1" lang="zh-CN" altLang="en-US" sz="2800" dirty="0"/>
              <a:t>：戴维南等效变换</a:t>
            </a:r>
          </a:p>
        </p:txBody>
      </p:sp>
      <p:graphicFrame>
        <p:nvGraphicFramePr>
          <p:cNvPr id="43011" name="Object 3"/>
          <p:cNvGraphicFramePr>
            <a:graphicFrameLocks noChangeAspect="1"/>
          </p:cNvGraphicFramePr>
          <p:nvPr>
            <p:extLst>
              <p:ext uri="{D42A27DB-BD31-4B8C-83A1-F6EECF244321}">
                <p14:modId xmlns:p14="http://schemas.microsoft.com/office/powerpoint/2010/main" val="4258634159"/>
              </p:ext>
            </p:extLst>
          </p:nvPr>
        </p:nvGraphicFramePr>
        <p:xfrm>
          <a:off x="2971800" y="3168650"/>
          <a:ext cx="4289425" cy="506413"/>
        </p:xfrm>
        <a:graphic>
          <a:graphicData uri="http://schemas.openxmlformats.org/presentationml/2006/ole">
            <mc:AlternateContent xmlns:mc="http://schemas.openxmlformats.org/markup-compatibility/2006">
              <mc:Choice xmlns:v="urn:schemas-microsoft-com:vml" Requires="v">
                <p:oleObj spid="_x0000_s194560" name="Equation" r:id="rId3" imgW="2044440" imgH="241200" progId="Equation.DSMT4">
                  <p:embed/>
                </p:oleObj>
              </mc:Choice>
              <mc:Fallback>
                <p:oleObj name="Equation" r:id="rId3" imgW="2044440" imgH="241200" progId="Equation.DSMT4">
                  <p:embed/>
                  <p:pic>
                    <p:nvPicPr>
                      <p:cNvPr id="43011" name="Object 3"/>
                      <p:cNvPicPr>
                        <a:picLocks noChangeAspect="1" noChangeArrowheads="1"/>
                      </p:cNvPicPr>
                      <p:nvPr/>
                    </p:nvPicPr>
                    <p:blipFill>
                      <a:blip r:embed="rId4"/>
                      <a:srcRect/>
                      <a:stretch>
                        <a:fillRect/>
                      </a:stretch>
                    </p:blipFill>
                    <p:spPr bwMode="auto">
                      <a:xfrm>
                        <a:off x="2971800" y="3168650"/>
                        <a:ext cx="4289425" cy="506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83" name="Text Box 75"/>
          <p:cNvSpPr txBox="1">
            <a:spLocks noChangeArrowheads="1"/>
          </p:cNvSpPr>
          <p:nvPr/>
        </p:nvSpPr>
        <p:spPr bwMode="auto">
          <a:xfrm>
            <a:off x="539750" y="3141663"/>
            <a:ext cx="23272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rPr>
              <a:t>求开路电压：</a:t>
            </a:r>
          </a:p>
        </p:txBody>
      </p:sp>
      <p:sp>
        <p:nvSpPr>
          <p:cNvPr id="43084" name="Text Box 76"/>
          <p:cNvSpPr txBox="1">
            <a:spLocks noChangeArrowheads="1"/>
          </p:cNvSpPr>
          <p:nvPr/>
        </p:nvSpPr>
        <p:spPr bwMode="auto">
          <a:xfrm>
            <a:off x="539750" y="3933825"/>
            <a:ext cx="232727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rPr>
              <a:t>求等效电阻：</a:t>
            </a:r>
          </a:p>
        </p:txBody>
      </p:sp>
      <p:graphicFrame>
        <p:nvGraphicFramePr>
          <p:cNvPr id="43085" name="Object 77"/>
          <p:cNvGraphicFramePr>
            <a:graphicFrameLocks noChangeAspect="1"/>
          </p:cNvGraphicFramePr>
          <p:nvPr>
            <p:extLst>
              <p:ext uri="{D42A27DB-BD31-4B8C-83A1-F6EECF244321}">
                <p14:modId xmlns:p14="http://schemas.microsoft.com/office/powerpoint/2010/main" val="311086111"/>
              </p:ext>
            </p:extLst>
          </p:nvPr>
        </p:nvGraphicFramePr>
        <p:xfrm>
          <a:off x="3043238" y="3962400"/>
          <a:ext cx="4208462" cy="542925"/>
        </p:xfrm>
        <a:graphic>
          <a:graphicData uri="http://schemas.openxmlformats.org/presentationml/2006/ole">
            <mc:AlternateContent xmlns:mc="http://schemas.openxmlformats.org/markup-compatibility/2006">
              <mc:Choice xmlns:v="urn:schemas-microsoft-com:vml" Requires="v">
                <p:oleObj spid="_x0000_s194561" name="Equation" r:id="rId5" imgW="1866600" imgH="241200" progId="Equation.DSMT4">
                  <p:embed/>
                </p:oleObj>
              </mc:Choice>
              <mc:Fallback>
                <p:oleObj name="Equation" r:id="rId5" imgW="1866600" imgH="241200" progId="Equation.DSMT4">
                  <p:embed/>
                  <p:pic>
                    <p:nvPicPr>
                      <p:cNvPr id="43085" name="Object 77"/>
                      <p:cNvPicPr>
                        <a:picLocks noChangeAspect="1" noChangeArrowheads="1"/>
                      </p:cNvPicPr>
                      <p:nvPr/>
                    </p:nvPicPr>
                    <p:blipFill>
                      <a:blip r:embed="rId6"/>
                      <a:srcRect/>
                      <a:stretch>
                        <a:fillRect/>
                      </a:stretch>
                    </p:blipFill>
                    <p:spPr bwMode="auto">
                      <a:xfrm>
                        <a:off x="3043238" y="3962400"/>
                        <a:ext cx="4208462"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3086" name="Object 78"/>
          <p:cNvGraphicFramePr>
            <a:graphicFrameLocks noChangeAspect="1"/>
          </p:cNvGraphicFramePr>
          <p:nvPr>
            <p:extLst>
              <p:ext uri="{D42A27DB-BD31-4B8C-83A1-F6EECF244321}">
                <p14:modId xmlns:p14="http://schemas.microsoft.com/office/powerpoint/2010/main" val="216640045"/>
              </p:ext>
            </p:extLst>
          </p:nvPr>
        </p:nvGraphicFramePr>
        <p:xfrm>
          <a:off x="1468438" y="4706938"/>
          <a:ext cx="5664200" cy="946150"/>
        </p:xfrm>
        <a:graphic>
          <a:graphicData uri="http://schemas.openxmlformats.org/presentationml/2006/ole">
            <mc:AlternateContent xmlns:mc="http://schemas.openxmlformats.org/markup-compatibility/2006">
              <mc:Choice xmlns:v="urn:schemas-microsoft-com:vml" Requires="v">
                <p:oleObj spid="_x0000_s194562" name="Equation" r:id="rId7" imgW="2654280" imgH="444240" progId="Equation.DSMT4">
                  <p:embed/>
                </p:oleObj>
              </mc:Choice>
              <mc:Fallback>
                <p:oleObj name="Equation" r:id="rId7" imgW="2654280" imgH="444240" progId="Equation.DSMT4">
                  <p:embed/>
                  <p:pic>
                    <p:nvPicPr>
                      <p:cNvPr id="43086" name="Object 78"/>
                      <p:cNvPicPr>
                        <a:picLocks noChangeAspect="1" noChangeArrowheads="1"/>
                      </p:cNvPicPr>
                      <p:nvPr/>
                    </p:nvPicPr>
                    <p:blipFill>
                      <a:blip r:embed="rId8"/>
                      <a:srcRect/>
                      <a:stretch>
                        <a:fillRect/>
                      </a:stretch>
                    </p:blipFill>
                    <p:spPr bwMode="auto">
                      <a:xfrm>
                        <a:off x="1468438" y="4706938"/>
                        <a:ext cx="5664200"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3121" name="Group 113"/>
          <p:cNvGrpSpPr>
            <a:grpSpLocks/>
          </p:cNvGrpSpPr>
          <p:nvPr/>
        </p:nvGrpSpPr>
        <p:grpSpPr bwMode="auto">
          <a:xfrm>
            <a:off x="5016500" y="908050"/>
            <a:ext cx="2636838" cy="2103438"/>
            <a:chOff x="2866" y="2115"/>
            <a:chExt cx="1661" cy="1325"/>
          </a:xfrm>
        </p:grpSpPr>
        <p:sp>
          <p:nvSpPr>
            <p:cNvPr id="43122" name="Oval 114"/>
            <p:cNvSpPr>
              <a:spLocks noChangeArrowheads="1"/>
            </p:cNvSpPr>
            <p:nvPr/>
          </p:nvSpPr>
          <p:spPr bwMode="auto">
            <a:xfrm>
              <a:off x="3152" y="2795"/>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3123" name="Line 115"/>
            <p:cNvSpPr>
              <a:spLocks noChangeShapeType="1"/>
            </p:cNvSpPr>
            <p:nvPr/>
          </p:nvSpPr>
          <p:spPr bwMode="auto">
            <a:xfrm>
              <a:off x="3334" y="3385"/>
              <a:ext cx="907"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3124" name="Line 116"/>
            <p:cNvSpPr>
              <a:spLocks noChangeShapeType="1"/>
            </p:cNvSpPr>
            <p:nvPr/>
          </p:nvSpPr>
          <p:spPr bwMode="auto">
            <a:xfrm flipH="1">
              <a:off x="3334" y="2160"/>
              <a:ext cx="0" cy="1224"/>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3125" name="Line 117"/>
            <p:cNvSpPr>
              <a:spLocks noChangeShapeType="1"/>
            </p:cNvSpPr>
            <p:nvPr/>
          </p:nvSpPr>
          <p:spPr bwMode="auto">
            <a:xfrm flipH="1">
              <a:off x="4241" y="2160"/>
              <a:ext cx="0" cy="1225"/>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3126" name="Text Box 118"/>
            <p:cNvSpPr txBox="1">
              <a:spLocks noChangeArrowheads="1"/>
            </p:cNvSpPr>
            <p:nvPr/>
          </p:nvSpPr>
          <p:spPr bwMode="auto">
            <a:xfrm>
              <a:off x="2925" y="2251"/>
              <a:ext cx="384"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eq</a:t>
              </a:r>
              <a:endParaRPr kumimoji="1" lang="en-US" altLang="zh-CN" sz="2800" b="0">
                <a:latin typeface="Times New Roman" panose="02020603050405020304" pitchFamily="18" charset="0"/>
                <a:ea typeface="宋体" panose="02010600030101010101" pitchFamily="2" charset="-122"/>
              </a:endParaRPr>
            </a:p>
          </p:txBody>
        </p:sp>
        <p:sp>
          <p:nvSpPr>
            <p:cNvPr id="43127" name="Text Box 119"/>
            <p:cNvSpPr txBox="1">
              <a:spLocks noChangeArrowheads="1"/>
            </p:cNvSpPr>
            <p:nvPr/>
          </p:nvSpPr>
          <p:spPr bwMode="auto">
            <a:xfrm>
              <a:off x="4286" y="2614"/>
              <a:ext cx="241"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p>
          </p:txBody>
        </p:sp>
        <p:graphicFrame>
          <p:nvGraphicFramePr>
            <p:cNvPr id="43128" name="Object 120"/>
            <p:cNvGraphicFramePr>
              <a:graphicFrameLocks noChangeAspect="1"/>
            </p:cNvGraphicFramePr>
            <p:nvPr>
              <p:extLst>
                <p:ext uri="{D42A27DB-BD31-4B8C-83A1-F6EECF244321}">
                  <p14:modId xmlns:p14="http://schemas.microsoft.com/office/powerpoint/2010/main" val="37301108"/>
                </p:ext>
              </p:extLst>
            </p:nvPr>
          </p:nvGraphicFramePr>
          <p:xfrm>
            <a:off x="2866" y="2766"/>
            <a:ext cx="278" cy="376"/>
          </p:xfrm>
          <a:graphic>
            <a:graphicData uri="http://schemas.openxmlformats.org/presentationml/2006/ole">
              <mc:AlternateContent xmlns:mc="http://schemas.openxmlformats.org/markup-compatibility/2006">
                <mc:Choice xmlns:v="urn:schemas-microsoft-com:vml" Requires="v">
                  <p:oleObj spid="_x0000_s194563" name="Equation" r:id="rId9" imgW="215640" imgH="291960" progId="Equation.DSMT4">
                    <p:embed/>
                  </p:oleObj>
                </mc:Choice>
                <mc:Fallback>
                  <p:oleObj name="Equation" r:id="rId9" imgW="215640" imgH="291960" progId="Equation.DSMT4">
                    <p:embed/>
                    <p:pic>
                      <p:nvPicPr>
                        <p:cNvPr id="43128" name="Object 120"/>
                        <p:cNvPicPr>
                          <a:picLocks noChangeAspect="1" noChangeArrowheads="1"/>
                        </p:cNvPicPr>
                        <p:nvPr/>
                      </p:nvPicPr>
                      <p:blipFill>
                        <a:blip r:embed="rId10"/>
                        <a:srcRect/>
                        <a:stretch>
                          <a:fillRect/>
                        </a:stretch>
                      </p:blipFill>
                      <p:spPr bwMode="auto">
                        <a:xfrm>
                          <a:off x="2866" y="2766"/>
                          <a:ext cx="278" cy="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129" name="Oval 121"/>
            <p:cNvSpPr>
              <a:spLocks noChangeArrowheads="1"/>
            </p:cNvSpPr>
            <p:nvPr/>
          </p:nvSpPr>
          <p:spPr bwMode="auto">
            <a:xfrm>
              <a:off x="3787" y="3362"/>
              <a:ext cx="68" cy="68"/>
            </a:xfrm>
            <a:prstGeom prst="ellipse">
              <a:avLst/>
            </a:prstGeom>
            <a:solidFill>
              <a:srgbClr val="FFCC99"/>
            </a:solidFill>
            <a:ln w="28575">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3130" name="Oval 122"/>
            <p:cNvSpPr>
              <a:spLocks noChangeArrowheads="1"/>
            </p:cNvSpPr>
            <p:nvPr/>
          </p:nvSpPr>
          <p:spPr bwMode="auto">
            <a:xfrm>
              <a:off x="3787" y="2115"/>
              <a:ext cx="68" cy="68"/>
            </a:xfrm>
            <a:prstGeom prst="ellipse">
              <a:avLst/>
            </a:prstGeom>
            <a:solidFill>
              <a:srgbClr val="FFCC99"/>
            </a:solidFill>
            <a:ln w="28575">
              <a:solidFill>
                <a:srgbClr val="FFCC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3131" name="Line 123"/>
            <p:cNvSpPr>
              <a:spLocks noChangeShapeType="1"/>
            </p:cNvSpPr>
            <p:nvPr/>
          </p:nvSpPr>
          <p:spPr bwMode="auto">
            <a:xfrm>
              <a:off x="4150" y="2205"/>
              <a:ext cx="0" cy="28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3132" name="Text Box 124"/>
            <p:cNvSpPr txBox="1">
              <a:spLocks noChangeArrowheads="1"/>
            </p:cNvSpPr>
            <p:nvPr/>
          </p:nvSpPr>
          <p:spPr bwMode="auto">
            <a:xfrm>
              <a:off x="3061" y="2523"/>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Times New Roman" panose="02020603050405020304" pitchFamily="18" charset="0"/>
                  <a:ea typeface="宋体" panose="02010600030101010101" pitchFamily="2" charset="-122"/>
                </a:rPr>
                <a:t>+</a:t>
              </a:r>
            </a:p>
          </p:txBody>
        </p:sp>
        <p:sp>
          <p:nvSpPr>
            <p:cNvPr id="43133" name="Text Box 125"/>
            <p:cNvSpPr txBox="1">
              <a:spLocks noChangeArrowheads="1"/>
            </p:cNvSpPr>
            <p:nvPr/>
          </p:nvSpPr>
          <p:spPr bwMode="auto">
            <a:xfrm>
              <a:off x="3107" y="3113"/>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宋体" panose="02010600030101010101" pitchFamily="2" charset="-122"/>
                  <a:ea typeface="宋体" panose="02010600030101010101" pitchFamily="2" charset="-122"/>
                </a:rPr>
                <a:t>-</a:t>
              </a:r>
              <a:endParaRPr kumimoji="1" lang="en-US" altLang="zh-CN" sz="2800" b="0">
                <a:ea typeface="宋体" panose="02010600030101010101" pitchFamily="2" charset="-122"/>
              </a:endParaRPr>
            </a:p>
          </p:txBody>
        </p:sp>
        <p:sp>
          <p:nvSpPr>
            <p:cNvPr id="43134" name="Rectangle 126"/>
            <p:cNvSpPr>
              <a:spLocks noChangeArrowheads="1"/>
            </p:cNvSpPr>
            <p:nvPr/>
          </p:nvSpPr>
          <p:spPr bwMode="auto">
            <a:xfrm>
              <a:off x="3288" y="2251"/>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3135" name="Rectangle 127"/>
            <p:cNvSpPr>
              <a:spLocks noChangeArrowheads="1"/>
            </p:cNvSpPr>
            <p:nvPr/>
          </p:nvSpPr>
          <p:spPr bwMode="auto">
            <a:xfrm>
              <a:off x="4159" y="2522"/>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3136" name="Line 128"/>
            <p:cNvSpPr>
              <a:spLocks noChangeShapeType="1"/>
            </p:cNvSpPr>
            <p:nvPr/>
          </p:nvSpPr>
          <p:spPr bwMode="auto">
            <a:xfrm>
              <a:off x="3334" y="2160"/>
              <a:ext cx="907"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43137" name="Object 129"/>
            <p:cNvGraphicFramePr>
              <a:graphicFrameLocks noChangeAspect="1"/>
            </p:cNvGraphicFramePr>
            <p:nvPr>
              <p:extLst>
                <p:ext uri="{D42A27DB-BD31-4B8C-83A1-F6EECF244321}">
                  <p14:modId xmlns:p14="http://schemas.microsoft.com/office/powerpoint/2010/main" val="2459068957"/>
                </p:ext>
              </p:extLst>
            </p:nvPr>
          </p:nvGraphicFramePr>
          <p:xfrm>
            <a:off x="4241" y="2180"/>
            <a:ext cx="213" cy="309"/>
          </p:xfrm>
          <a:graphic>
            <a:graphicData uri="http://schemas.openxmlformats.org/presentationml/2006/ole">
              <mc:AlternateContent xmlns:mc="http://schemas.openxmlformats.org/markup-compatibility/2006">
                <mc:Choice xmlns:v="urn:schemas-microsoft-com:vml" Requires="v">
                  <p:oleObj spid="_x0000_s194564" name="Equation" r:id="rId11" imgW="126720" imgH="190440" progId="Equation.DSMT4">
                    <p:embed/>
                  </p:oleObj>
                </mc:Choice>
                <mc:Fallback>
                  <p:oleObj name="Equation" r:id="rId11" imgW="126720" imgH="190440" progId="Equation.DSMT4">
                    <p:embed/>
                    <p:pic>
                      <p:nvPicPr>
                        <p:cNvPr id="43137" name="Object 129"/>
                        <p:cNvPicPr>
                          <a:picLocks noChangeAspect="1" noChangeArrowheads="1"/>
                        </p:cNvPicPr>
                        <p:nvPr/>
                      </p:nvPicPr>
                      <p:blipFill>
                        <a:blip r:embed="rId12"/>
                        <a:srcRect/>
                        <a:stretch>
                          <a:fillRect/>
                        </a:stretch>
                      </p:blipFill>
                      <p:spPr bwMode="auto">
                        <a:xfrm>
                          <a:off x="4241" y="2180"/>
                          <a:ext cx="213" cy="3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3142" name="Group 134"/>
          <p:cNvGrpSpPr>
            <a:grpSpLocks/>
          </p:cNvGrpSpPr>
          <p:nvPr/>
        </p:nvGrpSpPr>
        <p:grpSpPr bwMode="auto">
          <a:xfrm>
            <a:off x="827088" y="1125538"/>
            <a:ext cx="3565525" cy="1800225"/>
            <a:chOff x="521" y="709"/>
            <a:chExt cx="2246" cy="1134"/>
          </a:xfrm>
        </p:grpSpPr>
        <p:sp>
          <p:nvSpPr>
            <p:cNvPr id="43101" name="Line 93"/>
            <p:cNvSpPr>
              <a:spLocks noChangeShapeType="1"/>
            </p:cNvSpPr>
            <p:nvPr/>
          </p:nvSpPr>
          <p:spPr bwMode="auto">
            <a:xfrm>
              <a:off x="1746" y="755"/>
              <a:ext cx="0" cy="1043"/>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3102" name="Text Box 94"/>
            <p:cNvSpPr txBox="1">
              <a:spLocks noChangeArrowheads="1"/>
            </p:cNvSpPr>
            <p:nvPr/>
          </p:nvSpPr>
          <p:spPr bwMode="auto">
            <a:xfrm>
              <a:off x="2472" y="709"/>
              <a:ext cx="229"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a:latin typeface="宋体" panose="02010600030101010101" pitchFamily="2" charset="-122"/>
                  <a:ea typeface="宋体" panose="02010600030101010101" pitchFamily="2" charset="-122"/>
                </a:rPr>
                <a:t>+</a:t>
              </a:r>
            </a:p>
          </p:txBody>
        </p:sp>
        <p:sp>
          <p:nvSpPr>
            <p:cNvPr id="43103" name="Text Box 95"/>
            <p:cNvSpPr txBox="1">
              <a:spLocks noChangeArrowheads="1"/>
            </p:cNvSpPr>
            <p:nvPr/>
          </p:nvSpPr>
          <p:spPr bwMode="auto">
            <a:xfrm>
              <a:off x="2426" y="1435"/>
              <a:ext cx="229"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i="1">
                  <a:latin typeface="宋体" panose="02010600030101010101" pitchFamily="2" charset="-122"/>
                  <a:ea typeface="宋体" panose="02010600030101010101" pitchFamily="2" charset="-122"/>
                </a:rPr>
                <a:t>-</a:t>
              </a:r>
            </a:p>
          </p:txBody>
        </p:sp>
        <p:sp>
          <p:nvSpPr>
            <p:cNvPr id="43104" name="Oval 96"/>
            <p:cNvSpPr>
              <a:spLocks noChangeArrowheads="1"/>
            </p:cNvSpPr>
            <p:nvPr/>
          </p:nvSpPr>
          <p:spPr bwMode="auto">
            <a:xfrm>
              <a:off x="2605" y="1753"/>
              <a:ext cx="94" cy="90"/>
            </a:xfrm>
            <a:prstGeom prst="ellipse">
              <a:avLst/>
            </a:prstGeom>
            <a:noFill/>
            <a:ln w="28575">
              <a:solidFill>
                <a:srgbClr val="FFCC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43105" name="Object 97"/>
            <p:cNvGraphicFramePr>
              <a:graphicFrameLocks noChangeAspect="1"/>
            </p:cNvGraphicFramePr>
            <p:nvPr>
              <p:extLst>
                <p:ext uri="{D42A27DB-BD31-4B8C-83A1-F6EECF244321}">
                  <p14:modId xmlns:p14="http://schemas.microsoft.com/office/powerpoint/2010/main" val="2411301050"/>
                </p:ext>
              </p:extLst>
            </p:nvPr>
          </p:nvGraphicFramePr>
          <p:xfrm>
            <a:off x="2524" y="1133"/>
            <a:ext cx="243" cy="287"/>
          </p:xfrm>
          <a:graphic>
            <a:graphicData uri="http://schemas.openxmlformats.org/presentationml/2006/ole">
              <mc:AlternateContent xmlns:mc="http://schemas.openxmlformats.org/markup-compatibility/2006">
                <mc:Choice xmlns:v="urn:schemas-microsoft-com:vml" Requires="v">
                  <p:oleObj spid="_x0000_s194565" name="Equation" r:id="rId13" imgW="203040" imgH="241200" progId="Equation.DSMT4">
                    <p:embed/>
                  </p:oleObj>
                </mc:Choice>
                <mc:Fallback>
                  <p:oleObj name="Equation" r:id="rId13" imgW="203040" imgH="241200" progId="Equation.DSMT4">
                    <p:embed/>
                    <p:pic>
                      <p:nvPicPr>
                        <p:cNvPr id="43105" name="Object 97"/>
                        <p:cNvPicPr>
                          <a:picLocks noChangeAspect="1" noChangeArrowheads="1"/>
                        </p:cNvPicPr>
                        <p:nvPr/>
                      </p:nvPicPr>
                      <p:blipFill>
                        <a:blip r:embed="rId14"/>
                        <a:srcRect/>
                        <a:stretch>
                          <a:fillRect/>
                        </a:stretch>
                      </p:blipFill>
                      <p:spPr bwMode="auto">
                        <a:xfrm>
                          <a:off x="2524" y="1133"/>
                          <a:ext cx="243"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106" name="Line 98"/>
            <p:cNvSpPr>
              <a:spLocks noChangeShapeType="1"/>
            </p:cNvSpPr>
            <p:nvPr/>
          </p:nvSpPr>
          <p:spPr bwMode="auto">
            <a:xfrm>
              <a:off x="696" y="760"/>
              <a:ext cx="7" cy="103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3108" name="Text Box 100"/>
            <p:cNvSpPr txBox="1">
              <a:spLocks noChangeArrowheads="1"/>
            </p:cNvSpPr>
            <p:nvPr/>
          </p:nvSpPr>
          <p:spPr bwMode="auto">
            <a:xfrm>
              <a:off x="1927" y="846"/>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43109" name="Line 101"/>
            <p:cNvSpPr>
              <a:spLocks noChangeShapeType="1"/>
            </p:cNvSpPr>
            <p:nvPr/>
          </p:nvSpPr>
          <p:spPr bwMode="auto">
            <a:xfrm flipV="1">
              <a:off x="696" y="755"/>
              <a:ext cx="1866" cy="5"/>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3111" name="Line 103"/>
            <p:cNvSpPr>
              <a:spLocks noChangeShapeType="1"/>
            </p:cNvSpPr>
            <p:nvPr/>
          </p:nvSpPr>
          <p:spPr bwMode="auto">
            <a:xfrm flipH="1" flipV="1">
              <a:off x="695" y="838"/>
              <a:ext cx="8" cy="32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43112" name="Object 104"/>
            <p:cNvGraphicFramePr>
              <a:graphicFrameLocks noChangeAspect="1"/>
            </p:cNvGraphicFramePr>
            <p:nvPr>
              <p:extLst>
                <p:ext uri="{D42A27DB-BD31-4B8C-83A1-F6EECF244321}">
                  <p14:modId xmlns:p14="http://schemas.microsoft.com/office/powerpoint/2010/main" val="3140665305"/>
                </p:ext>
              </p:extLst>
            </p:nvPr>
          </p:nvGraphicFramePr>
          <p:xfrm>
            <a:off x="757" y="841"/>
            <a:ext cx="219" cy="347"/>
          </p:xfrm>
          <a:graphic>
            <a:graphicData uri="http://schemas.openxmlformats.org/presentationml/2006/ole">
              <mc:AlternateContent xmlns:mc="http://schemas.openxmlformats.org/markup-compatibility/2006">
                <mc:Choice xmlns:v="urn:schemas-microsoft-com:vml" Requires="v">
                  <p:oleObj spid="_x0000_s194566" name="Equation" r:id="rId15" imgW="152280" imgH="241200" progId="Equation.DSMT4">
                    <p:embed/>
                  </p:oleObj>
                </mc:Choice>
                <mc:Fallback>
                  <p:oleObj name="Equation" r:id="rId15" imgW="152280" imgH="241200" progId="Equation.DSMT4">
                    <p:embed/>
                    <p:pic>
                      <p:nvPicPr>
                        <p:cNvPr id="43112" name="Object 104"/>
                        <p:cNvPicPr>
                          <a:picLocks noChangeAspect="1" noChangeArrowheads="1"/>
                        </p:cNvPicPr>
                        <p:nvPr/>
                      </p:nvPicPr>
                      <p:blipFill>
                        <a:blip r:embed="rId16"/>
                        <a:srcRect/>
                        <a:stretch>
                          <a:fillRect/>
                        </a:stretch>
                      </p:blipFill>
                      <p:spPr bwMode="auto">
                        <a:xfrm>
                          <a:off x="757" y="841"/>
                          <a:ext cx="219"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113" name="Text Box 105"/>
            <p:cNvSpPr txBox="1">
              <a:spLocks noChangeArrowheads="1"/>
            </p:cNvSpPr>
            <p:nvPr/>
          </p:nvSpPr>
          <p:spPr bwMode="auto">
            <a:xfrm>
              <a:off x="1292" y="1163"/>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43114" name="Text Box 106"/>
            <p:cNvSpPr txBox="1">
              <a:spLocks noChangeArrowheads="1"/>
            </p:cNvSpPr>
            <p:nvPr/>
          </p:nvSpPr>
          <p:spPr bwMode="auto">
            <a:xfrm>
              <a:off x="1791" y="1163"/>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i="1">
                <a:latin typeface="Times New Roman" panose="02020603050405020304" pitchFamily="18" charset="0"/>
                <a:ea typeface="宋体" panose="02010600030101010101" pitchFamily="2" charset="-122"/>
              </a:endParaRPr>
            </a:p>
          </p:txBody>
        </p:sp>
        <p:sp>
          <p:nvSpPr>
            <p:cNvPr id="43115" name="Rectangle 107"/>
            <p:cNvSpPr>
              <a:spLocks noChangeArrowheads="1"/>
            </p:cNvSpPr>
            <p:nvPr/>
          </p:nvSpPr>
          <p:spPr bwMode="auto">
            <a:xfrm>
              <a:off x="1664" y="1118"/>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3116" name="Rectangle 108"/>
            <p:cNvSpPr>
              <a:spLocks noChangeArrowheads="1"/>
            </p:cNvSpPr>
            <p:nvPr/>
          </p:nvSpPr>
          <p:spPr bwMode="auto">
            <a:xfrm>
              <a:off x="1927" y="709"/>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3117" name="Line 109"/>
            <p:cNvSpPr>
              <a:spLocks noChangeShapeType="1"/>
            </p:cNvSpPr>
            <p:nvPr/>
          </p:nvSpPr>
          <p:spPr bwMode="auto">
            <a:xfrm>
              <a:off x="703" y="1798"/>
              <a:ext cx="1905"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3118" name="Line 110"/>
            <p:cNvSpPr>
              <a:spLocks noChangeShapeType="1"/>
            </p:cNvSpPr>
            <p:nvPr/>
          </p:nvSpPr>
          <p:spPr bwMode="auto">
            <a:xfrm>
              <a:off x="1247" y="755"/>
              <a:ext cx="0" cy="1043"/>
            </a:xfrm>
            <a:prstGeom prst="line">
              <a:avLst/>
            </a:prstGeom>
            <a:noFill/>
            <a:ln w="28575">
              <a:solidFill>
                <a:srgbClr val="FFCC00"/>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43119" name="Rectangle 111"/>
            <p:cNvSpPr>
              <a:spLocks noChangeArrowheads="1"/>
            </p:cNvSpPr>
            <p:nvPr/>
          </p:nvSpPr>
          <p:spPr bwMode="auto">
            <a:xfrm>
              <a:off x="1202" y="1118"/>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3120" name="Oval 112"/>
            <p:cNvSpPr>
              <a:spLocks noChangeArrowheads="1"/>
            </p:cNvSpPr>
            <p:nvPr/>
          </p:nvSpPr>
          <p:spPr bwMode="auto">
            <a:xfrm>
              <a:off x="2562" y="709"/>
              <a:ext cx="94" cy="90"/>
            </a:xfrm>
            <a:prstGeom prst="ellipse">
              <a:avLst/>
            </a:prstGeom>
            <a:noFill/>
            <a:ln w="28575">
              <a:solidFill>
                <a:srgbClr val="FFCC00"/>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pSp>
          <p:nvGrpSpPr>
            <p:cNvPr id="43141" name="Group 133"/>
            <p:cNvGrpSpPr>
              <a:grpSpLocks/>
            </p:cNvGrpSpPr>
            <p:nvPr/>
          </p:nvGrpSpPr>
          <p:grpSpPr bwMode="auto">
            <a:xfrm>
              <a:off x="521" y="1162"/>
              <a:ext cx="363" cy="363"/>
              <a:chOff x="521" y="1118"/>
              <a:chExt cx="363" cy="363"/>
            </a:xfrm>
          </p:grpSpPr>
          <p:sp>
            <p:nvSpPr>
              <p:cNvPr id="43107" name="Oval 99"/>
              <p:cNvSpPr>
                <a:spLocks noChangeArrowheads="1"/>
              </p:cNvSpPr>
              <p:nvPr/>
            </p:nvSpPr>
            <p:spPr bwMode="auto">
              <a:xfrm>
                <a:off x="521" y="1118"/>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3110" name="Line 102"/>
              <p:cNvSpPr>
                <a:spLocks noChangeShapeType="1"/>
              </p:cNvSpPr>
              <p:nvPr/>
            </p:nvSpPr>
            <p:spPr bwMode="auto">
              <a:xfrm>
                <a:off x="521" y="1299"/>
                <a:ext cx="363"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Tree>
    <p:extLst>
      <p:ext uri="{BB962C8B-B14F-4D97-AF65-F5344CB8AC3E}">
        <p14:creationId xmlns:p14="http://schemas.microsoft.com/office/powerpoint/2010/main" val="2610860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43010"/>
                                        </p:tgtEl>
                                        <p:attrNameLst>
                                          <p:attrName>style.visibility</p:attrName>
                                        </p:attrNameLst>
                                      </p:cBhvr>
                                      <p:to>
                                        <p:strVal val="visible"/>
                                      </p:to>
                                    </p:set>
                                    <p:anim calcmode="lin" valueType="num">
                                      <p:cBhvr additive="base">
                                        <p:cTn id="7" dur="500" fill="hold"/>
                                        <p:tgtEl>
                                          <p:spTgt spid="43010"/>
                                        </p:tgtEl>
                                        <p:attrNameLst>
                                          <p:attrName>ppt_x</p:attrName>
                                        </p:attrNameLst>
                                      </p:cBhvr>
                                      <p:tavLst>
                                        <p:tav tm="0">
                                          <p:val>
                                            <p:strVal val="0-#ppt_w/2"/>
                                          </p:val>
                                        </p:tav>
                                        <p:tav tm="100000">
                                          <p:val>
                                            <p:strVal val="#ppt_x"/>
                                          </p:val>
                                        </p:tav>
                                      </p:tavLst>
                                    </p:anim>
                                    <p:anim calcmode="lin" valueType="num">
                                      <p:cBhvr additive="base">
                                        <p:cTn id="8" dur="500" fill="hold"/>
                                        <p:tgtEl>
                                          <p:spTgt spid="4301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43142"/>
                                        </p:tgtEl>
                                        <p:attrNameLst>
                                          <p:attrName>style.visibility</p:attrName>
                                        </p:attrNameLst>
                                      </p:cBhvr>
                                      <p:to>
                                        <p:strVal val="visible"/>
                                      </p:to>
                                    </p:set>
                                    <p:animEffect transition="in" filter="wipe(left)">
                                      <p:cBhvr>
                                        <p:cTn id="13" dur="500"/>
                                        <p:tgtEl>
                                          <p:spTgt spid="4314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3121"/>
                                        </p:tgtEl>
                                        <p:attrNameLst>
                                          <p:attrName>style.visibility</p:attrName>
                                        </p:attrNameLst>
                                      </p:cBhvr>
                                      <p:to>
                                        <p:strVal val="visible"/>
                                      </p:to>
                                    </p:set>
                                    <p:animEffect transition="in" filter="blinds(horizontal)">
                                      <p:cBhvr>
                                        <p:cTn id="18" dur="500"/>
                                        <p:tgtEl>
                                          <p:spTgt spid="4312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3083"/>
                                        </p:tgtEl>
                                        <p:attrNameLst>
                                          <p:attrName>style.visibility</p:attrName>
                                        </p:attrNameLst>
                                      </p:cBhvr>
                                      <p:to>
                                        <p:strVal val="visible"/>
                                      </p:to>
                                    </p:set>
                                    <p:animEffect transition="in" filter="dissolve">
                                      <p:cBhvr>
                                        <p:cTn id="23" dur="500"/>
                                        <p:tgtEl>
                                          <p:spTgt spid="43083"/>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43011"/>
                                        </p:tgtEl>
                                        <p:attrNameLst>
                                          <p:attrName>style.visibility</p:attrName>
                                        </p:attrNameLst>
                                      </p:cBhvr>
                                      <p:to>
                                        <p:strVal val="visible"/>
                                      </p:to>
                                    </p:set>
                                    <p:animEffect transition="in" filter="randombar(horizontal)">
                                      <p:cBhvr>
                                        <p:cTn id="28" dur="500"/>
                                        <p:tgtEl>
                                          <p:spTgt spid="43011"/>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3084"/>
                                        </p:tgtEl>
                                        <p:attrNameLst>
                                          <p:attrName>style.visibility</p:attrName>
                                        </p:attrNameLst>
                                      </p:cBhvr>
                                      <p:to>
                                        <p:strVal val="visible"/>
                                      </p:to>
                                    </p:set>
                                    <p:animEffect transition="in" filter="dissolve">
                                      <p:cBhvr>
                                        <p:cTn id="33" dur="500"/>
                                        <p:tgtEl>
                                          <p:spTgt spid="43084"/>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nodeType="clickEffect">
                                  <p:stCondLst>
                                    <p:cond delay="0"/>
                                  </p:stCondLst>
                                  <p:childTnLst>
                                    <p:set>
                                      <p:cBhvr>
                                        <p:cTn id="37" dur="1" fill="hold">
                                          <p:stCondLst>
                                            <p:cond delay="0"/>
                                          </p:stCondLst>
                                        </p:cTn>
                                        <p:tgtEl>
                                          <p:spTgt spid="43085"/>
                                        </p:tgtEl>
                                        <p:attrNameLst>
                                          <p:attrName>style.visibility</p:attrName>
                                        </p:attrNameLst>
                                      </p:cBhvr>
                                      <p:to>
                                        <p:strVal val="visible"/>
                                      </p:to>
                                    </p:set>
                                    <p:animEffect transition="in" filter="randombar(horizontal)">
                                      <p:cBhvr>
                                        <p:cTn id="38" dur="500"/>
                                        <p:tgtEl>
                                          <p:spTgt spid="4308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14" presetClass="entr" presetSubtype="10" fill="hold" nodeType="clickEffect">
                                  <p:stCondLst>
                                    <p:cond delay="0"/>
                                  </p:stCondLst>
                                  <p:childTnLst>
                                    <p:set>
                                      <p:cBhvr>
                                        <p:cTn id="42" dur="1" fill="hold">
                                          <p:stCondLst>
                                            <p:cond delay="0"/>
                                          </p:stCondLst>
                                        </p:cTn>
                                        <p:tgtEl>
                                          <p:spTgt spid="43086"/>
                                        </p:tgtEl>
                                        <p:attrNameLst>
                                          <p:attrName>style.visibility</p:attrName>
                                        </p:attrNameLst>
                                      </p:cBhvr>
                                      <p:to>
                                        <p:strVal val="visible"/>
                                      </p:to>
                                    </p:set>
                                    <p:animEffect transition="in" filter="randombar(horizontal)">
                                      <p:cBhvr>
                                        <p:cTn id="43" dur="500"/>
                                        <p:tgtEl>
                                          <p:spTgt spid="430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autoUpdateAnimBg="0"/>
      <p:bldP spid="43083" grpId="0" autoUpdateAnimBg="0"/>
      <p:bldP spid="43084"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ext Box 2"/>
          <p:cNvSpPr txBox="1">
            <a:spLocks noChangeArrowheads="1"/>
          </p:cNvSpPr>
          <p:nvPr/>
        </p:nvSpPr>
        <p:spPr bwMode="auto">
          <a:xfrm>
            <a:off x="395288" y="404813"/>
            <a:ext cx="1081087"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latin typeface="Times New Roman" panose="02020603050405020304" pitchFamily="18" charset="0"/>
                <a:ea typeface="宋体" panose="02010600030101010101" pitchFamily="2" charset="-122"/>
              </a:rPr>
              <a:t>例</a:t>
            </a:r>
            <a:r>
              <a:rPr kumimoji="1" lang="en-US" altLang="zh-CN" sz="2800" b="0">
                <a:latin typeface="Times New Roman" panose="02020603050405020304" pitchFamily="18" charset="0"/>
                <a:ea typeface="宋体" panose="02010600030101010101" pitchFamily="2" charset="-122"/>
              </a:rPr>
              <a:t>4</a:t>
            </a:r>
            <a:r>
              <a:rPr kumimoji="1" lang="en-US" altLang="zh-CN" sz="2800">
                <a:latin typeface="Times New Roman" panose="02020603050405020304" pitchFamily="18" charset="0"/>
                <a:ea typeface="宋体" panose="02010600030101010101" pitchFamily="2" charset="-122"/>
              </a:rPr>
              <a:t> </a:t>
            </a:r>
          </a:p>
        </p:txBody>
      </p:sp>
      <p:sp>
        <p:nvSpPr>
          <p:cNvPr id="108547" name="Rectangle 3"/>
          <p:cNvSpPr>
            <a:spLocks noChangeArrowheads="1"/>
          </p:cNvSpPr>
          <p:nvPr/>
        </p:nvSpPr>
        <p:spPr bwMode="auto">
          <a:xfrm>
            <a:off x="1187450" y="404813"/>
            <a:ext cx="5234125"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dirty="0">
                <a:latin typeface="Times New Roman" panose="02020603050405020304" pitchFamily="18" charset="0"/>
              </a:rPr>
              <a:t>求图示电路的戴维</a:t>
            </a:r>
            <a:r>
              <a:rPr lang="zh-CN" altLang="en-US" sz="2800" dirty="0"/>
              <a:t>南</a:t>
            </a:r>
            <a:r>
              <a:rPr kumimoji="1" lang="zh-CN" altLang="en-US" sz="2800" dirty="0">
                <a:latin typeface="Times New Roman" panose="02020603050405020304" pitchFamily="18" charset="0"/>
              </a:rPr>
              <a:t>等效电路。</a:t>
            </a:r>
          </a:p>
        </p:txBody>
      </p:sp>
      <p:graphicFrame>
        <p:nvGraphicFramePr>
          <p:cNvPr id="108548" name="Object 4"/>
          <p:cNvGraphicFramePr>
            <a:graphicFrameLocks noChangeAspect="1"/>
          </p:cNvGraphicFramePr>
          <p:nvPr>
            <p:extLst>
              <p:ext uri="{D42A27DB-BD31-4B8C-83A1-F6EECF244321}">
                <p14:modId xmlns:p14="http://schemas.microsoft.com/office/powerpoint/2010/main" val="1748163720"/>
              </p:ext>
            </p:extLst>
          </p:nvPr>
        </p:nvGraphicFramePr>
        <p:xfrm>
          <a:off x="1276350" y="4559300"/>
          <a:ext cx="6592888" cy="904875"/>
        </p:xfrm>
        <a:graphic>
          <a:graphicData uri="http://schemas.openxmlformats.org/presentationml/2006/ole">
            <mc:AlternateContent xmlns:mc="http://schemas.openxmlformats.org/markup-compatibility/2006">
              <mc:Choice xmlns:v="urn:schemas-microsoft-com:vml" Requires="v">
                <p:oleObj spid="_x0000_s165302" name="Equation" r:id="rId3" imgW="3466800" imgH="444240" progId="Equation.DSMT4">
                  <p:embed/>
                </p:oleObj>
              </mc:Choice>
              <mc:Fallback>
                <p:oleObj name="Equation" r:id="rId3" imgW="3466800" imgH="444240" progId="Equation.DSMT4">
                  <p:embed/>
                  <p:pic>
                    <p:nvPicPr>
                      <p:cNvPr id="108548" name="Object 4"/>
                      <p:cNvPicPr>
                        <a:picLocks noChangeAspect="1" noChangeArrowheads="1"/>
                      </p:cNvPicPr>
                      <p:nvPr/>
                    </p:nvPicPr>
                    <p:blipFill>
                      <a:blip r:embed="rId4"/>
                      <a:srcRect/>
                      <a:stretch>
                        <a:fillRect/>
                      </a:stretch>
                    </p:blipFill>
                    <p:spPr bwMode="auto">
                      <a:xfrm>
                        <a:off x="1276350" y="4559300"/>
                        <a:ext cx="6592888"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49" name="Text Box 5"/>
          <p:cNvSpPr txBox="1">
            <a:spLocks noChangeArrowheads="1"/>
          </p:cNvSpPr>
          <p:nvPr/>
        </p:nvSpPr>
        <p:spPr bwMode="auto">
          <a:xfrm>
            <a:off x="468313" y="4005263"/>
            <a:ext cx="542925" cy="519112"/>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sp>
        <p:nvSpPr>
          <p:cNvPr id="108550" name="Line 6"/>
          <p:cNvSpPr>
            <a:spLocks noChangeShapeType="1"/>
          </p:cNvSpPr>
          <p:nvPr/>
        </p:nvSpPr>
        <p:spPr bwMode="auto">
          <a:xfrm>
            <a:off x="1116013" y="5734050"/>
            <a:ext cx="574675" cy="0"/>
          </a:xfrm>
          <a:prstGeom prst="line">
            <a:avLst/>
          </a:prstGeom>
          <a:noFill/>
          <a:ln w="762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108551" name="Object 7"/>
          <p:cNvGraphicFramePr>
            <a:graphicFrameLocks noChangeAspect="1"/>
          </p:cNvGraphicFramePr>
          <p:nvPr>
            <p:extLst>
              <p:ext uri="{D42A27DB-BD31-4B8C-83A1-F6EECF244321}">
                <p14:modId xmlns:p14="http://schemas.microsoft.com/office/powerpoint/2010/main" val="2144396342"/>
              </p:ext>
            </p:extLst>
          </p:nvPr>
        </p:nvGraphicFramePr>
        <p:xfrm>
          <a:off x="2055813" y="5435600"/>
          <a:ext cx="2990850" cy="811213"/>
        </p:xfrm>
        <a:graphic>
          <a:graphicData uri="http://schemas.openxmlformats.org/presentationml/2006/ole">
            <mc:AlternateContent xmlns:mc="http://schemas.openxmlformats.org/markup-compatibility/2006">
              <mc:Choice xmlns:v="urn:schemas-microsoft-com:vml" Requires="v">
                <p:oleObj spid="_x0000_s165303" name="Equation" r:id="rId5" imgW="1549080" imgH="419040" progId="Equation.DSMT4">
                  <p:embed/>
                </p:oleObj>
              </mc:Choice>
              <mc:Fallback>
                <p:oleObj name="Equation" r:id="rId5" imgW="1549080" imgH="419040" progId="Equation.DSMT4">
                  <p:embed/>
                  <p:pic>
                    <p:nvPicPr>
                      <p:cNvPr id="108551" name="Object 7"/>
                      <p:cNvPicPr>
                        <a:picLocks noChangeAspect="1" noChangeArrowheads="1"/>
                      </p:cNvPicPr>
                      <p:nvPr/>
                    </p:nvPicPr>
                    <p:blipFill>
                      <a:blip r:embed="rId6"/>
                      <a:srcRect/>
                      <a:stretch>
                        <a:fillRect/>
                      </a:stretch>
                    </p:blipFill>
                    <p:spPr bwMode="auto">
                      <a:xfrm>
                        <a:off x="2055813" y="5435600"/>
                        <a:ext cx="2990850" cy="811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08595" name="Group 51"/>
          <p:cNvGrpSpPr>
            <a:grpSpLocks/>
          </p:cNvGrpSpPr>
          <p:nvPr/>
        </p:nvGrpSpPr>
        <p:grpSpPr bwMode="auto">
          <a:xfrm>
            <a:off x="4572000" y="728663"/>
            <a:ext cx="3340100" cy="3059113"/>
            <a:chOff x="521" y="2002"/>
            <a:chExt cx="2104" cy="1927"/>
          </a:xfrm>
        </p:grpSpPr>
        <p:sp>
          <p:nvSpPr>
            <p:cNvPr id="108596" name="AutoShape 52"/>
            <p:cNvSpPr>
              <a:spLocks noChangeArrowheads="1"/>
            </p:cNvSpPr>
            <p:nvPr/>
          </p:nvSpPr>
          <p:spPr bwMode="auto">
            <a:xfrm>
              <a:off x="1201" y="2387"/>
              <a:ext cx="453" cy="272"/>
            </a:xfrm>
            <a:prstGeom prst="diamond">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8597" name="Text Box 53"/>
            <p:cNvSpPr txBox="1">
              <a:spLocks noChangeArrowheads="1"/>
            </p:cNvSpPr>
            <p:nvPr/>
          </p:nvSpPr>
          <p:spPr bwMode="auto">
            <a:xfrm>
              <a:off x="884" y="2205"/>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a:t>
              </a:r>
              <a:endParaRPr lang="en-US" altLang="zh-CN" sz="2800" b="0">
                <a:latin typeface="Times New Roman" panose="02020603050405020304" pitchFamily="18" charset="0"/>
                <a:ea typeface="仿宋_GB2312" pitchFamily="49" charset="-122"/>
              </a:endParaRPr>
            </a:p>
          </p:txBody>
        </p:sp>
        <p:sp>
          <p:nvSpPr>
            <p:cNvPr id="108598" name="Text Box 54"/>
            <p:cNvSpPr txBox="1">
              <a:spLocks noChangeArrowheads="1"/>
            </p:cNvSpPr>
            <p:nvPr/>
          </p:nvSpPr>
          <p:spPr bwMode="auto">
            <a:xfrm>
              <a:off x="1701" y="211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ea typeface="宋体" panose="02010600030101010101" pitchFamily="2" charset="-122"/>
                </a:rPr>
                <a:t>_</a:t>
              </a:r>
              <a:endParaRPr lang="en-US" altLang="zh-CN" sz="2800" b="0">
                <a:latin typeface="Arial" panose="020B0604020202020204" pitchFamily="34" charset="0"/>
                <a:ea typeface="仿宋_GB2312" pitchFamily="49" charset="-122"/>
              </a:endParaRPr>
            </a:p>
          </p:txBody>
        </p:sp>
        <p:sp>
          <p:nvSpPr>
            <p:cNvPr id="108599" name="Oval 55"/>
            <p:cNvSpPr>
              <a:spLocks noChangeArrowheads="1"/>
            </p:cNvSpPr>
            <p:nvPr/>
          </p:nvSpPr>
          <p:spPr bwMode="auto">
            <a:xfrm>
              <a:off x="521" y="3294"/>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8600" name="Line 56"/>
            <p:cNvSpPr>
              <a:spLocks noChangeShapeType="1"/>
            </p:cNvSpPr>
            <p:nvPr/>
          </p:nvSpPr>
          <p:spPr bwMode="auto">
            <a:xfrm>
              <a:off x="703" y="2523"/>
              <a:ext cx="185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601" name="Line 57"/>
            <p:cNvSpPr>
              <a:spLocks noChangeShapeType="1"/>
            </p:cNvSpPr>
            <p:nvPr/>
          </p:nvSpPr>
          <p:spPr bwMode="auto">
            <a:xfrm>
              <a:off x="702" y="3884"/>
              <a:ext cx="1814"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08602" name="Text Box 58"/>
            <p:cNvSpPr txBox="1">
              <a:spLocks noChangeArrowheads="1"/>
            </p:cNvSpPr>
            <p:nvPr/>
          </p:nvSpPr>
          <p:spPr bwMode="auto">
            <a:xfrm>
              <a:off x="1337" y="2977"/>
              <a:ext cx="6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j300</a:t>
              </a:r>
              <a:r>
                <a:rPr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108603" name="Text Box 59"/>
            <p:cNvSpPr txBox="1">
              <a:spLocks noChangeArrowheads="1"/>
            </p:cNvSpPr>
            <p:nvPr/>
          </p:nvSpPr>
          <p:spPr bwMode="auto">
            <a:xfrm>
              <a:off x="793" y="3067"/>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a:t>
              </a:r>
            </a:p>
          </p:txBody>
        </p:sp>
        <p:sp>
          <p:nvSpPr>
            <p:cNvPr id="108604" name="Text Box 60"/>
            <p:cNvSpPr txBox="1">
              <a:spLocks noChangeArrowheads="1"/>
            </p:cNvSpPr>
            <p:nvPr/>
          </p:nvSpPr>
          <p:spPr bwMode="auto">
            <a:xfrm>
              <a:off x="793" y="352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_</a:t>
              </a:r>
            </a:p>
          </p:txBody>
        </p:sp>
        <p:graphicFrame>
          <p:nvGraphicFramePr>
            <p:cNvPr id="108605" name="Object 61"/>
            <p:cNvGraphicFramePr>
              <a:graphicFrameLocks noChangeAspect="1"/>
            </p:cNvGraphicFramePr>
            <p:nvPr>
              <p:extLst>
                <p:ext uri="{D42A27DB-BD31-4B8C-83A1-F6EECF244321}">
                  <p14:modId xmlns:p14="http://schemas.microsoft.com/office/powerpoint/2010/main" val="4150786993"/>
                </p:ext>
              </p:extLst>
            </p:nvPr>
          </p:nvGraphicFramePr>
          <p:xfrm>
            <a:off x="914" y="3393"/>
            <a:ext cx="541" cy="248"/>
          </p:xfrm>
          <a:graphic>
            <a:graphicData uri="http://schemas.openxmlformats.org/presentationml/2006/ole">
              <mc:AlternateContent xmlns:mc="http://schemas.openxmlformats.org/markup-compatibility/2006">
                <mc:Choice xmlns:v="urn:schemas-microsoft-com:vml" Requires="v">
                  <p:oleObj spid="_x0000_s165304" name="Equation" r:id="rId7" imgW="444240" imgH="203040" progId="Equation.DSMT4">
                    <p:embed/>
                  </p:oleObj>
                </mc:Choice>
                <mc:Fallback>
                  <p:oleObj name="Equation" r:id="rId7" imgW="444240" imgH="203040" progId="Equation.DSMT4">
                    <p:embed/>
                    <p:pic>
                      <p:nvPicPr>
                        <p:cNvPr id="108605" name="Object 61"/>
                        <p:cNvPicPr>
                          <a:picLocks noChangeAspect="1" noChangeArrowheads="1"/>
                        </p:cNvPicPr>
                        <p:nvPr/>
                      </p:nvPicPr>
                      <p:blipFill>
                        <a:blip r:embed="rId8"/>
                        <a:srcRect/>
                        <a:stretch>
                          <a:fillRect/>
                        </a:stretch>
                      </p:blipFill>
                      <p:spPr bwMode="auto">
                        <a:xfrm>
                          <a:off x="914" y="3393"/>
                          <a:ext cx="541"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606" name="Object 62"/>
            <p:cNvGraphicFramePr>
              <a:graphicFrameLocks noChangeAspect="1"/>
            </p:cNvGraphicFramePr>
            <p:nvPr>
              <p:extLst>
                <p:ext uri="{D42A27DB-BD31-4B8C-83A1-F6EECF244321}">
                  <p14:modId xmlns:p14="http://schemas.microsoft.com/office/powerpoint/2010/main" val="2890163852"/>
                </p:ext>
              </p:extLst>
            </p:nvPr>
          </p:nvGraphicFramePr>
          <p:xfrm>
            <a:off x="2356" y="3135"/>
            <a:ext cx="249" cy="295"/>
          </p:xfrm>
          <a:graphic>
            <a:graphicData uri="http://schemas.openxmlformats.org/presentationml/2006/ole">
              <mc:AlternateContent xmlns:mc="http://schemas.openxmlformats.org/markup-compatibility/2006">
                <mc:Choice xmlns:v="urn:schemas-microsoft-com:vml" Requires="v">
                  <p:oleObj spid="_x0000_s165305" name="Equation" r:id="rId9" imgW="203040" imgH="241200" progId="Equation.DSMT4">
                    <p:embed/>
                  </p:oleObj>
                </mc:Choice>
                <mc:Fallback>
                  <p:oleObj name="Equation" r:id="rId9" imgW="203040" imgH="241200" progId="Equation.DSMT4">
                    <p:embed/>
                    <p:pic>
                      <p:nvPicPr>
                        <p:cNvPr id="108606" name="Object 62"/>
                        <p:cNvPicPr>
                          <a:picLocks noChangeAspect="1" noChangeArrowheads="1"/>
                        </p:cNvPicPr>
                        <p:nvPr/>
                      </p:nvPicPr>
                      <p:blipFill>
                        <a:blip r:embed="rId10"/>
                        <a:srcRect/>
                        <a:stretch>
                          <a:fillRect/>
                        </a:stretch>
                      </p:blipFill>
                      <p:spPr bwMode="auto">
                        <a:xfrm>
                          <a:off x="2356" y="3135"/>
                          <a:ext cx="249"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607" name="Text Box 63"/>
            <p:cNvSpPr txBox="1">
              <a:spLocks noChangeArrowheads="1"/>
            </p:cNvSpPr>
            <p:nvPr/>
          </p:nvSpPr>
          <p:spPr bwMode="auto">
            <a:xfrm>
              <a:off x="2381" y="2568"/>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a:t>
              </a:r>
            </a:p>
          </p:txBody>
        </p:sp>
        <p:sp>
          <p:nvSpPr>
            <p:cNvPr id="108608" name="Text Box 64"/>
            <p:cNvSpPr txBox="1">
              <a:spLocks noChangeArrowheads="1"/>
            </p:cNvSpPr>
            <p:nvPr/>
          </p:nvSpPr>
          <p:spPr bwMode="auto">
            <a:xfrm>
              <a:off x="2380" y="3476"/>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_</a:t>
              </a:r>
            </a:p>
          </p:txBody>
        </p:sp>
        <p:sp>
          <p:nvSpPr>
            <p:cNvPr id="108609" name="Oval 65"/>
            <p:cNvSpPr>
              <a:spLocks noChangeArrowheads="1"/>
            </p:cNvSpPr>
            <p:nvPr/>
          </p:nvSpPr>
          <p:spPr bwMode="auto">
            <a:xfrm>
              <a:off x="2516" y="3861"/>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08610" name="Oval 66"/>
            <p:cNvSpPr>
              <a:spLocks noChangeArrowheads="1"/>
            </p:cNvSpPr>
            <p:nvPr/>
          </p:nvSpPr>
          <p:spPr bwMode="auto">
            <a:xfrm>
              <a:off x="2540" y="2478"/>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108611" name="Object 67"/>
            <p:cNvGraphicFramePr>
              <a:graphicFrameLocks noChangeAspect="1"/>
            </p:cNvGraphicFramePr>
            <p:nvPr>
              <p:extLst>
                <p:ext uri="{D42A27DB-BD31-4B8C-83A1-F6EECF244321}">
                  <p14:modId xmlns:p14="http://schemas.microsoft.com/office/powerpoint/2010/main" val="567197218"/>
                </p:ext>
              </p:extLst>
            </p:nvPr>
          </p:nvGraphicFramePr>
          <p:xfrm>
            <a:off x="1233" y="2002"/>
            <a:ext cx="462" cy="356"/>
          </p:xfrm>
          <a:graphic>
            <a:graphicData uri="http://schemas.openxmlformats.org/presentationml/2006/ole">
              <mc:AlternateContent xmlns:mc="http://schemas.openxmlformats.org/markup-compatibility/2006">
                <mc:Choice xmlns:v="urn:schemas-microsoft-com:vml" Requires="v">
                  <p:oleObj spid="_x0000_s165306" name="Equation" r:id="rId11" imgW="380880" imgH="291960" progId="Equation.DSMT4">
                    <p:embed/>
                  </p:oleObj>
                </mc:Choice>
                <mc:Fallback>
                  <p:oleObj name="Equation" r:id="rId11" imgW="380880" imgH="291960" progId="Equation.DSMT4">
                    <p:embed/>
                    <p:pic>
                      <p:nvPicPr>
                        <p:cNvPr id="108611" name="Object 67"/>
                        <p:cNvPicPr>
                          <a:picLocks noChangeAspect="1" noChangeArrowheads="1"/>
                        </p:cNvPicPr>
                        <p:nvPr/>
                      </p:nvPicPr>
                      <p:blipFill>
                        <a:blip r:embed="rId12"/>
                        <a:srcRect/>
                        <a:stretch>
                          <a:fillRect/>
                        </a:stretch>
                      </p:blipFill>
                      <p:spPr bwMode="auto">
                        <a:xfrm>
                          <a:off x="1233" y="2002"/>
                          <a:ext cx="462"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612" name="Line 68"/>
            <p:cNvSpPr>
              <a:spLocks noChangeShapeType="1"/>
            </p:cNvSpPr>
            <p:nvPr/>
          </p:nvSpPr>
          <p:spPr bwMode="auto">
            <a:xfrm flipH="1">
              <a:off x="702" y="2523"/>
              <a:ext cx="1" cy="1361"/>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613" name="Line 69"/>
            <p:cNvSpPr>
              <a:spLocks noChangeShapeType="1"/>
            </p:cNvSpPr>
            <p:nvPr/>
          </p:nvSpPr>
          <p:spPr bwMode="auto">
            <a:xfrm flipH="1">
              <a:off x="2017" y="2523"/>
              <a:ext cx="1" cy="545"/>
            </a:xfrm>
            <a:prstGeom prst="line">
              <a:avLst/>
            </a:prstGeom>
            <a:noFill/>
            <a:ln w="28575">
              <a:solidFill>
                <a:srgbClr val="FFCC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614" name="Line 70"/>
            <p:cNvSpPr>
              <a:spLocks noChangeShapeType="1"/>
            </p:cNvSpPr>
            <p:nvPr/>
          </p:nvSpPr>
          <p:spPr bwMode="auto">
            <a:xfrm flipH="1">
              <a:off x="2017" y="3476"/>
              <a:ext cx="1" cy="408"/>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108615" name="Object 71"/>
            <p:cNvGraphicFramePr>
              <a:graphicFrameLocks noChangeAspect="1"/>
            </p:cNvGraphicFramePr>
            <p:nvPr>
              <p:extLst>
                <p:ext uri="{D42A27DB-BD31-4B8C-83A1-F6EECF244321}">
                  <p14:modId xmlns:p14="http://schemas.microsoft.com/office/powerpoint/2010/main" val="325079869"/>
                </p:ext>
              </p:extLst>
            </p:nvPr>
          </p:nvGraphicFramePr>
          <p:xfrm>
            <a:off x="2025" y="3453"/>
            <a:ext cx="186" cy="357"/>
          </p:xfrm>
          <a:graphic>
            <a:graphicData uri="http://schemas.openxmlformats.org/presentationml/2006/ole">
              <mc:AlternateContent xmlns:mc="http://schemas.openxmlformats.org/markup-compatibility/2006">
                <mc:Choice xmlns:v="urn:schemas-microsoft-com:vml" Requires="v">
                  <p:oleObj spid="_x0000_s165307" name="Equation" r:id="rId13" imgW="152280" imgH="291960" progId="Equation.DSMT4">
                    <p:embed/>
                  </p:oleObj>
                </mc:Choice>
                <mc:Fallback>
                  <p:oleObj name="Equation" r:id="rId13" imgW="152280" imgH="291960" progId="Equation.DSMT4">
                    <p:embed/>
                    <p:pic>
                      <p:nvPicPr>
                        <p:cNvPr id="108615" name="Object 71"/>
                        <p:cNvPicPr>
                          <a:picLocks noChangeAspect="1" noChangeArrowheads="1"/>
                        </p:cNvPicPr>
                        <p:nvPr/>
                      </p:nvPicPr>
                      <p:blipFill>
                        <a:blip r:embed="rId14"/>
                        <a:srcRect/>
                        <a:stretch>
                          <a:fillRect/>
                        </a:stretch>
                      </p:blipFill>
                      <p:spPr bwMode="auto">
                        <a:xfrm>
                          <a:off x="2025" y="3453"/>
                          <a:ext cx="186"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616" name="Line 72"/>
            <p:cNvSpPr>
              <a:spLocks noChangeShapeType="1"/>
            </p:cNvSpPr>
            <p:nvPr/>
          </p:nvSpPr>
          <p:spPr bwMode="auto">
            <a:xfrm flipH="1">
              <a:off x="1927" y="3520"/>
              <a:ext cx="0" cy="27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617" name="Text Box 73"/>
            <p:cNvSpPr txBox="1">
              <a:spLocks noChangeArrowheads="1"/>
            </p:cNvSpPr>
            <p:nvPr/>
          </p:nvSpPr>
          <p:spPr bwMode="auto">
            <a:xfrm>
              <a:off x="691" y="2659"/>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100</a:t>
              </a:r>
              <a:r>
                <a:rPr lang="en-US" altLang="zh-CN" sz="2800" b="0">
                  <a:latin typeface="Times New Roman" panose="02020603050405020304" pitchFamily="18" charset="0"/>
                  <a:ea typeface="宋体" panose="02010600030101010101" pitchFamily="2" charset="-122"/>
                  <a:sym typeface="Symbol" panose="05050102010706020507" pitchFamily="18" charset="2"/>
                </a:rPr>
                <a:t></a:t>
              </a:r>
              <a:endParaRPr lang="en-US" altLang="zh-CN" sz="2800" b="0">
                <a:latin typeface="Times New Roman" panose="02020603050405020304" pitchFamily="18" charset="0"/>
                <a:ea typeface="宋体" panose="02010600030101010101" pitchFamily="2" charset="-122"/>
              </a:endParaRPr>
            </a:p>
          </p:txBody>
        </p:sp>
        <p:sp>
          <p:nvSpPr>
            <p:cNvPr id="108618" name="Rectangle 74"/>
            <p:cNvSpPr>
              <a:spLocks noChangeArrowheads="1"/>
            </p:cNvSpPr>
            <p:nvPr/>
          </p:nvSpPr>
          <p:spPr bwMode="auto">
            <a:xfrm>
              <a:off x="620" y="2704"/>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108619" name="Group 75"/>
            <p:cNvGrpSpPr>
              <a:grpSpLocks/>
            </p:cNvGrpSpPr>
            <p:nvPr/>
          </p:nvGrpSpPr>
          <p:grpSpPr bwMode="auto">
            <a:xfrm rot="5400000">
              <a:off x="1564" y="2977"/>
              <a:ext cx="499" cy="590"/>
              <a:chOff x="476" y="663"/>
              <a:chExt cx="771" cy="862"/>
            </a:xfrm>
          </p:grpSpPr>
          <p:sp>
            <p:nvSpPr>
              <p:cNvPr id="108620" name="AutoShape 76"/>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8621" name="AutoShape 77"/>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8622" name="AutoShape 78"/>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
        <p:nvSpPr>
          <p:cNvPr id="108637" name="Text Box 93"/>
          <p:cNvSpPr txBox="1">
            <a:spLocks noChangeArrowheads="1"/>
          </p:cNvSpPr>
          <p:nvPr/>
        </p:nvSpPr>
        <p:spPr bwMode="auto">
          <a:xfrm>
            <a:off x="1258888" y="4005263"/>
            <a:ext cx="2327275"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type="none" w="sm"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rPr>
              <a:t>求开路电压：</a:t>
            </a:r>
          </a:p>
        </p:txBody>
      </p:sp>
      <p:grpSp>
        <p:nvGrpSpPr>
          <p:cNvPr id="108641" name="Group 97"/>
          <p:cNvGrpSpPr>
            <a:grpSpLocks/>
          </p:cNvGrpSpPr>
          <p:nvPr/>
        </p:nvGrpSpPr>
        <p:grpSpPr bwMode="auto">
          <a:xfrm>
            <a:off x="827088" y="981075"/>
            <a:ext cx="3338512" cy="2808288"/>
            <a:chOff x="521" y="618"/>
            <a:chExt cx="2103" cy="1769"/>
          </a:xfrm>
        </p:grpSpPr>
        <p:sp>
          <p:nvSpPr>
            <p:cNvPr id="108563" name="Oval 19"/>
            <p:cNvSpPr>
              <a:spLocks noChangeArrowheads="1"/>
            </p:cNvSpPr>
            <p:nvPr/>
          </p:nvSpPr>
          <p:spPr bwMode="auto">
            <a:xfrm>
              <a:off x="521" y="1752"/>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8564" name="Line 20"/>
            <p:cNvSpPr>
              <a:spLocks noChangeShapeType="1"/>
            </p:cNvSpPr>
            <p:nvPr/>
          </p:nvSpPr>
          <p:spPr bwMode="auto">
            <a:xfrm>
              <a:off x="702" y="755"/>
              <a:ext cx="1315"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566" name="Line 22"/>
            <p:cNvSpPr>
              <a:spLocks noChangeShapeType="1"/>
            </p:cNvSpPr>
            <p:nvPr/>
          </p:nvSpPr>
          <p:spPr bwMode="auto">
            <a:xfrm flipV="1">
              <a:off x="702" y="1208"/>
              <a:ext cx="1723" cy="1"/>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567" name="Line 23"/>
            <p:cNvSpPr>
              <a:spLocks noChangeShapeType="1"/>
            </p:cNvSpPr>
            <p:nvPr/>
          </p:nvSpPr>
          <p:spPr bwMode="auto">
            <a:xfrm>
              <a:off x="702" y="2342"/>
              <a:ext cx="1814"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08568" name="Text Box 24"/>
            <p:cNvSpPr txBox="1">
              <a:spLocks noChangeArrowheads="1"/>
            </p:cNvSpPr>
            <p:nvPr/>
          </p:nvSpPr>
          <p:spPr bwMode="auto">
            <a:xfrm>
              <a:off x="1337" y="1435"/>
              <a:ext cx="6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j300</a:t>
              </a:r>
              <a:r>
                <a:rPr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108569" name="Text Box 25"/>
            <p:cNvSpPr txBox="1">
              <a:spLocks noChangeArrowheads="1"/>
            </p:cNvSpPr>
            <p:nvPr/>
          </p:nvSpPr>
          <p:spPr bwMode="auto">
            <a:xfrm>
              <a:off x="793" y="1525"/>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a:t>
              </a:r>
            </a:p>
          </p:txBody>
        </p:sp>
        <p:sp>
          <p:nvSpPr>
            <p:cNvPr id="108570" name="Text Box 26"/>
            <p:cNvSpPr txBox="1">
              <a:spLocks noChangeArrowheads="1"/>
            </p:cNvSpPr>
            <p:nvPr/>
          </p:nvSpPr>
          <p:spPr bwMode="auto">
            <a:xfrm>
              <a:off x="793" y="1979"/>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_</a:t>
              </a:r>
            </a:p>
          </p:txBody>
        </p:sp>
        <p:graphicFrame>
          <p:nvGraphicFramePr>
            <p:cNvPr id="108571" name="Object 27"/>
            <p:cNvGraphicFramePr>
              <a:graphicFrameLocks noChangeAspect="1"/>
            </p:cNvGraphicFramePr>
            <p:nvPr>
              <p:extLst>
                <p:ext uri="{D42A27DB-BD31-4B8C-83A1-F6EECF244321}">
                  <p14:modId xmlns:p14="http://schemas.microsoft.com/office/powerpoint/2010/main" val="3822767712"/>
                </p:ext>
              </p:extLst>
            </p:nvPr>
          </p:nvGraphicFramePr>
          <p:xfrm>
            <a:off x="914" y="1851"/>
            <a:ext cx="541" cy="248"/>
          </p:xfrm>
          <a:graphic>
            <a:graphicData uri="http://schemas.openxmlformats.org/presentationml/2006/ole">
              <mc:AlternateContent xmlns:mc="http://schemas.openxmlformats.org/markup-compatibility/2006">
                <mc:Choice xmlns:v="urn:schemas-microsoft-com:vml" Requires="v">
                  <p:oleObj spid="_x0000_s165308" name="Equation" r:id="rId15" imgW="444240" imgH="203040" progId="Equation.DSMT4">
                    <p:embed/>
                  </p:oleObj>
                </mc:Choice>
                <mc:Fallback>
                  <p:oleObj name="Equation" r:id="rId15" imgW="444240" imgH="203040" progId="Equation.DSMT4">
                    <p:embed/>
                    <p:pic>
                      <p:nvPicPr>
                        <p:cNvPr id="108571" name="Object 27"/>
                        <p:cNvPicPr>
                          <a:picLocks noChangeAspect="1" noChangeArrowheads="1"/>
                        </p:cNvPicPr>
                        <p:nvPr/>
                      </p:nvPicPr>
                      <p:blipFill>
                        <a:blip r:embed="rId16"/>
                        <a:srcRect/>
                        <a:stretch>
                          <a:fillRect/>
                        </a:stretch>
                      </p:blipFill>
                      <p:spPr bwMode="auto">
                        <a:xfrm>
                          <a:off x="914" y="1851"/>
                          <a:ext cx="541"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8572" name="Object 28"/>
            <p:cNvGraphicFramePr>
              <a:graphicFrameLocks noChangeAspect="1"/>
            </p:cNvGraphicFramePr>
            <p:nvPr/>
          </p:nvGraphicFramePr>
          <p:xfrm>
            <a:off x="2349" y="1578"/>
            <a:ext cx="264" cy="326"/>
          </p:xfrm>
          <a:graphic>
            <a:graphicData uri="http://schemas.openxmlformats.org/presentationml/2006/ole">
              <mc:AlternateContent xmlns:mc="http://schemas.openxmlformats.org/markup-compatibility/2006">
                <mc:Choice xmlns:v="urn:schemas-microsoft-com:vml" Requires="v">
                  <p:oleObj spid="_x0000_s165309" name="公式" r:id="rId17" imgW="215640" imgH="266400" progId="Equation.3">
                    <p:embed/>
                  </p:oleObj>
                </mc:Choice>
                <mc:Fallback>
                  <p:oleObj name="公式" r:id="rId17" imgW="215640" imgH="266400" progId="Equation.3">
                    <p:embed/>
                    <p:pic>
                      <p:nvPicPr>
                        <p:cNvPr id="108572"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49" y="1578"/>
                          <a:ext cx="264"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73" name="Text Box 29"/>
            <p:cNvSpPr txBox="1">
              <a:spLocks noChangeArrowheads="1"/>
            </p:cNvSpPr>
            <p:nvPr/>
          </p:nvSpPr>
          <p:spPr bwMode="auto">
            <a:xfrm>
              <a:off x="2380" y="1208"/>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a:t>
              </a:r>
            </a:p>
          </p:txBody>
        </p:sp>
        <p:sp>
          <p:nvSpPr>
            <p:cNvPr id="108574" name="Text Box 30"/>
            <p:cNvSpPr txBox="1">
              <a:spLocks noChangeArrowheads="1"/>
            </p:cNvSpPr>
            <p:nvPr/>
          </p:nvSpPr>
          <p:spPr bwMode="auto">
            <a:xfrm>
              <a:off x="2380" y="193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_</a:t>
              </a:r>
            </a:p>
          </p:txBody>
        </p:sp>
        <p:sp>
          <p:nvSpPr>
            <p:cNvPr id="108575" name="Oval 31"/>
            <p:cNvSpPr>
              <a:spLocks noChangeArrowheads="1"/>
            </p:cNvSpPr>
            <p:nvPr/>
          </p:nvSpPr>
          <p:spPr bwMode="auto">
            <a:xfrm>
              <a:off x="2516" y="2319"/>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08576" name="Oval 32"/>
            <p:cNvSpPr>
              <a:spLocks noChangeArrowheads="1"/>
            </p:cNvSpPr>
            <p:nvPr/>
          </p:nvSpPr>
          <p:spPr bwMode="auto">
            <a:xfrm>
              <a:off x="2425" y="1163"/>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108577" name="Object 33"/>
            <p:cNvGraphicFramePr>
              <a:graphicFrameLocks noChangeAspect="1"/>
            </p:cNvGraphicFramePr>
            <p:nvPr>
              <p:extLst>
                <p:ext uri="{D42A27DB-BD31-4B8C-83A1-F6EECF244321}">
                  <p14:modId xmlns:p14="http://schemas.microsoft.com/office/powerpoint/2010/main" val="688545554"/>
                </p:ext>
              </p:extLst>
            </p:nvPr>
          </p:nvGraphicFramePr>
          <p:xfrm>
            <a:off x="899" y="686"/>
            <a:ext cx="277" cy="356"/>
          </p:xfrm>
          <a:graphic>
            <a:graphicData uri="http://schemas.openxmlformats.org/presentationml/2006/ole">
              <mc:AlternateContent xmlns:mc="http://schemas.openxmlformats.org/markup-compatibility/2006">
                <mc:Choice xmlns:v="urn:schemas-microsoft-com:vml" Requires="v">
                  <p:oleObj spid="_x0000_s165310" name="Equation" r:id="rId19" imgW="228600" imgH="291960" progId="Equation.DSMT4">
                    <p:embed/>
                  </p:oleObj>
                </mc:Choice>
                <mc:Fallback>
                  <p:oleObj name="Equation" r:id="rId19" imgW="228600" imgH="291960" progId="Equation.DSMT4">
                    <p:embed/>
                    <p:pic>
                      <p:nvPicPr>
                        <p:cNvPr id="108577" name="Object 33"/>
                        <p:cNvPicPr>
                          <a:picLocks noChangeAspect="1" noChangeArrowheads="1"/>
                        </p:cNvPicPr>
                        <p:nvPr/>
                      </p:nvPicPr>
                      <p:blipFill>
                        <a:blip r:embed="rId20"/>
                        <a:srcRect/>
                        <a:stretch>
                          <a:fillRect/>
                        </a:stretch>
                      </p:blipFill>
                      <p:spPr bwMode="auto">
                        <a:xfrm>
                          <a:off x="899" y="686"/>
                          <a:ext cx="277"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78" name="Line 34"/>
            <p:cNvSpPr>
              <a:spLocks noChangeShapeType="1"/>
            </p:cNvSpPr>
            <p:nvPr/>
          </p:nvSpPr>
          <p:spPr bwMode="auto">
            <a:xfrm>
              <a:off x="702" y="1209"/>
              <a:ext cx="0" cy="1133"/>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579" name="Line 35"/>
            <p:cNvSpPr>
              <a:spLocks noChangeShapeType="1"/>
            </p:cNvSpPr>
            <p:nvPr/>
          </p:nvSpPr>
          <p:spPr bwMode="auto">
            <a:xfrm flipH="1">
              <a:off x="2017" y="1209"/>
              <a:ext cx="0" cy="317"/>
            </a:xfrm>
            <a:prstGeom prst="line">
              <a:avLst/>
            </a:prstGeom>
            <a:noFill/>
            <a:ln w="28575">
              <a:solidFill>
                <a:srgbClr val="FFCC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580" name="Line 36"/>
            <p:cNvSpPr>
              <a:spLocks noChangeShapeType="1"/>
            </p:cNvSpPr>
            <p:nvPr/>
          </p:nvSpPr>
          <p:spPr bwMode="auto">
            <a:xfrm flipH="1">
              <a:off x="2017" y="1934"/>
              <a:ext cx="1" cy="408"/>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108581" name="Object 37"/>
            <p:cNvGraphicFramePr>
              <a:graphicFrameLocks noChangeAspect="1"/>
            </p:cNvGraphicFramePr>
            <p:nvPr>
              <p:extLst>
                <p:ext uri="{D42A27DB-BD31-4B8C-83A1-F6EECF244321}">
                  <p14:modId xmlns:p14="http://schemas.microsoft.com/office/powerpoint/2010/main" val="3422605295"/>
                </p:ext>
              </p:extLst>
            </p:nvPr>
          </p:nvGraphicFramePr>
          <p:xfrm>
            <a:off x="2026" y="1911"/>
            <a:ext cx="185" cy="357"/>
          </p:xfrm>
          <a:graphic>
            <a:graphicData uri="http://schemas.openxmlformats.org/presentationml/2006/ole">
              <mc:AlternateContent xmlns:mc="http://schemas.openxmlformats.org/markup-compatibility/2006">
                <mc:Choice xmlns:v="urn:schemas-microsoft-com:vml" Requires="v">
                  <p:oleObj spid="_x0000_s165311" name="Equation" r:id="rId21" imgW="152280" imgH="291960" progId="Equation.DSMT4">
                    <p:embed/>
                  </p:oleObj>
                </mc:Choice>
                <mc:Fallback>
                  <p:oleObj name="Equation" r:id="rId21" imgW="152280" imgH="291960" progId="Equation.DSMT4">
                    <p:embed/>
                    <p:pic>
                      <p:nvPicPr>
                        <p:cNvPr id="108581" name="Object 37"/>
                        <p:cNvPicPr>
                          <a:picLocks noChangeAspect="1" noChangeArrowheads="1"/>
                        </p:cNvPicPr>
                        <p:nvPr/>
                      </p:nvPicPr>
                      <p:blipFill>
                        <a:blip r:embed="rId22"/>
                        <a:srcRect/>
                        <a:stretch>
                          <a:fillRect/>
                        </a:stretch>
                      </p:blipFill>
                      <p:spPr bwMode="auto">
                        <a:xfrm>
                          <a:off x="2026" y="1911"/>
                          <a:ext cx="185"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8582" name="Line 38"/>
            <p:cNvSpPr>
              <a:spLocks noChangeShapeType="1"/>
            </p:cNvSpPr>
            <p:nvPr/>
          </p:nvSpPr>
          <p:spPr bwMode="auto">
            <a:xfrm flipH="1">
              <a:off x="1927" y="1978"/>
              <a:ext cx="0" cy="27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583" name="Text Box 39"/>
            <p:cNvSpPr txBox="1">
              <a:spLocks noChangeArrowheads="1"/>
            </p:cNvSpPr>
            <p:nvPr/>
          </p:nvSpPr>
          <p:spPr bwMode="auto">
            <a:xfrm>
              <a:off x="1473" y="890"/>
              <a:ext cx="5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50</a:t>
              </a:r>
              <a:r>
                <a:rPr lang="en-US" altLang="zh-CN" sz="2800" b="0">
                  <a:latin typeface="Times New Roman" panose="02020603050405020304" pitchFamily="18" charset="0"/>
                  <a:ea typeface="宋体" panose="02010600030101010101" pitchFamily="2" charset="-122"/>
                  <a:sym typeface="Symbol" panose="05050102010706020507" pitchFamily="18" charset="2"/>
                </a:rPr>
                <a:t></a:t>
              </a:r>
              <a:endParaRPr lang="en-US" altLang="zh-CN" sz="2800" b="0">
                <a:latin typeface="Times New Roman" panose="02020603050405020304" pitchFamily="18" charset="0"/>
                <a:ea typeface="宋体" panose="02010600030101010101" pitchFamily="2" charset="-122"/>
              </a:endParaRPr>
            </a:p>
          </p:txBody>
        </p:sp>
        <p:sp>
          <p:nvSpPr>
            <p:cNvPr id="108584" name="Text Box 40"/>
            <p:cNvSpPr txBox="1">
              <a:spLocks noChangeArrowheads="1"/>
            </p:cNvSpPr>
            <p:nvPr/>
          </p:nvSpPr>
          <p:spPr bwMode="auto">
            <a:xfrm>
              <a:off x="747" y="1253"/>
              <a:ext cx="51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50</a:t>
              </a:r>
              <a:r>
                <a:rPr lang="en-US" altLang="zh-CN" sz="2800" b="0">
                  <a:latin typeface="Times New Roman" panose="02020603050405020304" pitchFamily="18" charset="0"/>
                  <a:ea typeface="宋体" panose="02010600030101010101" pitchFamily="2" charset="-122"/>
                  <a:sym typeface="Symbol" panose="05050102010706020507" pitchFamily="18" charset="2"/>
                </a:rPr>
                <a:t></a:t>
              </a:r>
              <a:endParaRPr lang="en-US" altLang="zh-CN" sz="2800" b="0">
                <a:latin typeface="Times New Roman" panose="02020603050405020304" pitchFamily="18" charset="0"/>
                <a:ea typeface="宋体" panose="02010600030101010101" pitchFamily="2" charset="-122"/>
              </a:endParaRPr>
            </a:p>
          </p:txBody>
        </p:sp>
        <p:sp>
          <p:nvSpPr>
            <p:cNvPr id="108585" name="Line 41"/>
            <p:cNvSpPr>
              <a:spLocks noChangeShapeType="1"/>
            </p:cNvSpPr>
            <p:nvPr/>
          </p:nvSpPr>
          <p:spPr bwMode="auto">
            <a:xfrm>
              <a:off x="702" y="755"/>
              <a:ext cx="0" cy="453"/>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586" name="Line 42"/>
            <p:cNvSpPr>
              <a:spLocks noChangeShapeType="1"/>
            </p:cNvSpPr>
            <p:nvPr/>
          </p:nvSpPr>
          <p:spPr bwMode="auto">
            <a:xfrm>
              <a:off x="2017" y="755"/>
              <a:ext cx="0" cy="453"/>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588" name="Line 44"/>
            <p:cNvSpPr>
              <a:spLocks noChangeShapeType="1"/>
            </p:cNvSpPr>
            <p:nvPr/>
          </p:nvSpPr>
          <p:spPr bwMode="auto">
            <a:xfrm flipH="1">
              <a:off x="839" y="754"/>
              <a:ext cx="36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108589" name="Rectangle 45"/>
            <p:cNvSpPr>
              <a:spLocks noChangeArrowheads="1"/>
            </p:cNvSpPr>
            <p:nvPr/>
          </p:nvSpPr>
          <p:spPr bwMode="auto">
            <a:xfrm>
              <a:off x="1201" y="1117"/>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8590" name="Rectangle 46"/>
            <p:cNvSpPr>
              <a:spLocks noChangeArrowheads="1"/>
            </p:cNvSpPr>
            <p:nvPr/>
          </p:nvSpPr>
          <p:spPr bwMode="auto">
            <a:xfrm>
              <a:off x="620" y="1299"/>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108591" name="Group 47"/>
            <p:cNvGrpSpPr>
              <a:grpSpLocks/>
            </p:cNvGrpSpPr>
            <p:nvPr/>
          </p:nvGrpSpPr>
          <p:grpSpPr bwMode="auto">
            <a:xfrm rot="5400000">
              <a:off x="1564" y="1435"/>
              <a:ext cx="499" cy="590"/>
              <a:chOff x="476" y="663"/>
              <a:chExt cx="771" cy="862"/>
            </a:xfrm>
          </p:grpSpPr>
          <p:sp>
            <p:nvSpPr>
              <p:cNvPr id="108592" name="AutoShape 48"/>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8593" name="AutoShape 49"/>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8594" name="AutoShape 50"/>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
          <p:nvSpPr>
            <p:cNvPr id="108565" name="AutoShape 21"/>
            <p:cNvSpPr>
              <a:spLocks noChangeArrowheads="1"/>
            </p:cNvSpPr>
            <p:nvPr/>
          </p:nvSpPr>
          <p:spPr bwMode="auto">
            <a:xfrm>
              <a:off x="1201" y="618"/>
              <a:ext cx="453" cy="272"/>
            </a:xfrm>
            <a:prstGeom prst="diamond">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8587" name="Line 43"/>
            <p:cNvSpPr>
              <a:spLocks noChangeShapeType="1"/>
            </p:cNvSpPr>
            <p:nvPr/>
          </p:nvSpPr>
          <p:spPr bwMode="auto">
            <a:xfrm>
              <a:off x="1428" y="618"/>
              <a:ext cx="0" cy="273"/>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spTree>
    <p:extLst>
      <p:ext uri="{BB962C8B-B14F-4D97-AF65-F5344CB8AC3E}">
        <p14:creationId xmlns:p14="http://schemas.microsoft.com/office/powerpoint/2010/main" val="2406510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108546"/>
                                        </p:tgtEl>
                                        <p:attrNameLst>
                                          <p:attrName>style.visibility</p:attrName>
                                        </p:attrNameLst>
                                      </p:cBhvr>
                                      <p:to>
                                        <p:strVal val="visible"/>
                                      </p:to>
                                    </p:set>
                                    <p:anim calcmode="lin" valueType="num">
                                      <p:cBhvr>
                                        <p:cTn id="7" dur="1000" fill="hold"/>
                                        <p:tgtEl>
                                          <p:spTgt spid="108546"/>
                                        </p:tgtEl>
                                        <p:attrNameLst>
                                          <p:attrName>ppt_w</p:attrName>
                                        </p:attrNameLst>
                                      </p:cBhvr>
                                      <p:tavLst>
                                        <p:tav tm="0">
                                          <p:val>
                                            <p:fltVal val="0"/>
                                          </p:val>
                                        </p:tav>
                                        <p:tav tm="100000">
                                          <p:val>
                                            <p:strVal val="#ppt_w"/>
                                          </p:val>
                                        </p:tav>
                                      </p:tavLst>
                                    </p:anim>
                                    <p:anim calcmode="lin" valueType="num">
                                      <p:cBhvr>
                                        <p:cTn id="8" dur="1000" fill="hold"/>
                                        <p:tgtEl>
                                          <p:spTgt spid="108546"/>
                                        </p:tgtEl>
                                        <p:attrNameLst>
                                          <p:attrName>ppt_h</p:attrName>
                                        </p:attrNameLst>
                                      </p:cBhvr>
                                      <p:tavLst>
                                        <p:tav tm="0">
                                          <p:val>
                                            <p:fltVal val="0"/>
                                          </p:val>
                                        </p:tav>
                                        <p:tav tm="100000">
                                          <p:val>
                                            <p:strVal val="#ppt_h"/>
                                          </p:val>
                                        </p:tav>
                                      </p:tavLst>
                                    </p:anim>
                                    <p:anim calcmode="lin" valueType="num">
                                      <p:cBhvr>
                                        <p:cTn id="9" dur="1000" fill="hold"/>
                                        <p:tgtEl>
                                          <p:spTgt spid="10854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854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108641"/>
                                        </p:tgtEl>
                                        <p:attrNameLst>
                                          <p:attrName>style.visibility</p:attrName>
                                        </p:attrNameLst>
                                      </p:cBhvr>
                                      <p:to>
                                        <p:strVal val="visible"/>
                                      </p:to>
                                    </p:set>
                                    <p:animEffect transition="in" filter="blinds(horizontal)">
                                      <p:cBhvr>
                                        <p:cTn id="14" dur="500"/>
                                        <p:tgtEl>
                                          <p:spTgt spid="108641"/>
                                        </p:tgtEl>
                                      </p:cBhvr>
                                    </p:animEffect>
                                  </p:childTnLst>
                                </p:cTn>
                              </p:par>
                            </p:childTnLst>
                          </p:cTn>
                        </p:par>
                        <p:par>
                          <p:cTn id="15" fill="hold" nodeType="afterGroup">
                            <p:stCondLst>
                              <p:cond delay="1500"/>
                            </p:stCondLst>
                            <p:childTnLst>
                              <p:par>
                                <p:cTn id="16" presetID="2" presetClass="entr" presetSubtype="2" fill="hold" grpId="0" nodeType="afterEffect">
                                  <p:stCondLst>
                                    <p:cond delay="0"/>
                                  </p:stCondLst>
                                  <p:childTnLst>
                                    <p:set>
                                      <p:cBhvr>
                                        <p:cTn id="17" dur="1" fill="hold">
                                          <p:stCondLst>
                                            <p:cond delay="0"/>
                                          </p:stCondLst>
                                        </p:cTn>
                                        <p:tgtEl>
                                          <p:spTgt spid="108547"/>
                                        </p:tgtEl>
                                        <p:attrNameLst>
                                          <p:attrName>style.visibility</p:attrName>
                                        </p:attrNameLst>
                                      </p:cBhvr>
                                      <p:to>
                                        <p:strVal val="visible"/>
                                      </p:to>
                                    </p:set>
                                    <p:anim calcmode="lin" valueType="num">
                                      <p:cBhvr additive="base">
                                        <p:cTn id="18" dur="500" fill="hold"/>
                                        <p:tgtEl>
                                          <p:spTgt spid="108547"/>
                                        </p:tgtEl>
                                        <p:attrNameLst>
                                          <p:attrName>ppt_x</p:attrName>
                                        </p:attrNameLst>
                                      </p:cBhvr>
                                      <p:tavLst>
                                        <p:tav tm="0">
                                          <p:val>
                                            <p:strVal val="1+#ppt_w/2"/>
                                          </p:val>
                                        </p:tav>
                                        <p:tav tm="100000">
                                          <p:val>
                                            <p:strVal val="#ppt_x"/>
                                          </p:val>
                                        </p:tav>
                                      </p:tavLst>
                                    </p:anim>
                                    <p:anim calcmode="lin" valueType="num">
                                      <p:cBhvr additive="base">
                                        <p:cTn id="19" dur="500" fill="hold"/>
                                        <p:tgtEl>
                                          <p:spTgt spid="108547"/>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108549"/>
                                        </p:tgtEl>
                                        <p:attrNameLst>
                                          <p:attrName>style.visibility</p:attrName>
                                        </p:attrNameLst>
                                      </p:cBhvr>
                                      <p:to>
                                        <p:strVal val="visible"/>
                                      </p:to>
                                    </p:set>
                                    <p:anim calcmode="lin" valueType="num">
                                      <p:cBhvr>
                                        <p:cTn id="24" dur="1000" fill="hold"/>
                                        <p:tgtEl>
                                          <p:spTgt spid="108549"/>
                                        </p:tgtEl>
                                        <p:attrNameLst>
                                          <p:attrName>ppt_w</p:attrName>
                                        </p:attrNameLst>
                                      </p:cBhvr>
                                      <p:tavLst>
                                        <p:tav tm="0">
                                          <p:val>
                                            <p:fltVal val="0"/>
                                          </p:val>
                                        </p:tav>
                                        <p:tav tm="100000">
                                          <p:val>
                                            <p:strVal val="#ppt_w"/>
                                          </p:val>
                                        </p:tav>
                                      </p:tavLst>
                                    </p:anim>
                                    <p:anim calcmode="lin" valueType="num">
                                      <p:cBhvr>
                                        <p:cTn id="25" dur="1000" fill="hold"/>
                                        <p:tgtEl>
                                          <p:spTgt spid="108549"/>
                                        </p:tgtEl>
                                        <p:attrNameLst>
                                          <p:attrName>ppt_h</p:attrName>
                                        </p:attrNameLst>
                                      </p:cBhvr>
                                      <p:tavLst>
                                        <p:tav tm="0">
                                          <p:val>
                                            <p:fltVal val="0"/>
                                          </p:val>
                                        </p:tav>
                                        <p:tav tm="100000">
                                          <p:val>
                                            <p:strVal val="#ppt_h"/>
                                          </p:val>
                                        </p:tav>
                                      </p:tavLst>
                                    </p:anim>
                                    <p:anim calcmode="lin" valueType="num">
                                      <p:cBhvr>
                                        <p:cTn id="26" dur="1000" fill="hold"/>
                                        <p:tgtEl>
                                          <p:spTgt spid="108549"/>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08549"/>
                                        </p:tgtEl>
                                        <p:attrNameLst>
                                          <p:attrName>ppt_y</p:attrName>
                                        </p:attrNameLst>
                                      </p:cBhvr>
                                      <p:tavLst>
                                        <p:tav tm="0" fmla="#ppt_y+(sin(-2*pi*(1-$))*-#ppt_x+cos(-2*pi*(1-$))*(1-#ppt_y))*(1-$)">
                                          <p:val>
                                            <p:fltVal val="0"/>
                                          </p:val>
                                        </p:tav>
                                        <p:tav tm="100000">
                                          <p:val>
                                            <p:fltVal val="1"/>
                                          </p:val>
                                        </p:tav>
                                      </p:tavLst>
                                    </p:anim>
                                  </p:childTnLst>
                                </p:cTn>
                              </p:par>
                            </p:childTnLst>
                          </p:cTn>
                        </p:par>
                        <p:par>
                          <p:cTn id="28" fill="hold" nodeType="afterGroup">
                            <p:stCondLst>
                              <p:cond delay="1000"/>
                            </p:stCondLst>
                            <p:childTnLst>
                              <p:par>
                                <p:cTn id="29" presetID="9" presetClass="entr" presetSubtype="0" fill="hold" grpId="0" nodeType="afterEffect">
                                  <p:stCondLst>
                                    <p:cond delay="0"/>
                                  </p:stCondLst>
                                  <p:childTnLst>
                                    <p:set>
                                      <p:cBhvr>
                                        <p:cTn id="30" dur="1" fill="hold">
                                          <p:stCondLst>
                                            <p:cond delay="0"/>
                                          </p:stCondLst>
                                        </p:cTn>
                                        <p:tgtEl>
                                          <p:spTgt spid="108637"/>
                                        </p:tgtEl>
                                        <p:attrNameLst>
                                          <p:attrName>style.visibility</p:attrName>
                                        </p:attrNameLst>
                                      </p:cBhvr>
                                      <p:to>
                                        <p:strVal val="visible"/>
                                      </p:to>
                                    </p:set>
                                    <p:animEffect transition="in" filter="dissolve">
                                      <p:cBhvr>
                                        <p:cTn id="31" dur="500"/>
                                        <p:tgtEl>
                                          <p:spTgt spid="10863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08595"/>
                                        </p:tgtEl>
                                        <p:attrNameLst>
                                          <p:attrName>style.visibility</p:attrName>
                                        </p:attrNameLst>
                                      </p:cBhvr>
                                      <p:to>
                                        <p:strVal val="visible"/>
                                      </p:to>
                                    </p:set>
                                    <p:animEffect transition="in" filter="blinds(horizontal)">
                                      <p:cBhvr>
                                        <p:cTn id="36" dur="500"/>
                                        <p:tgtEl>
                                          <p:spTgt spid="108595"/>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108548"/>
                                        </p:tgtEl>
                                        <p:attrNameLst>
                                          <p:attrName>style.visibility</p:attrName>
                                        </p:attrNameLst>
                                      </p:cBhvr>
                                      <p:to>
                                        <p:strVal val="visible"/>
                                      </p:to>
                                    </p:set>
                                    <p:animEffect transition="in" filter="wipe(left)">
                                      <p:cBhvr>
                                        <p:cTn id="41" dur="2000"/>
                                        <p:tgtEl>
                                          <p:spTgt spid="10854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2" presetClass="entr" presetSubtype="8" fill="hold" nodeType="clickEffect">
                                  <p:stCondLst>
                                    <p:cond delay="0"/>
                                  </p:stCondLst>
                                  <p:childTnLst>
                                    <p:set>
                                      <p:cBhvr>
                                        <p:cTn id="45" dur="1" fill="hold">
                                          <p:stCondLst>
                                            <p:cond delay="0"/>
                                          </p:stCondLst>
                                        </p:cTn>
                                        <p:tgtEl>
                                          <p:spTgt spid="108550"/>
                                        </p:tgtEl>
                                        <p:attrNameLst>
                                          <p:attrName>style.visibility</p:attrName>
                                        </p:attrNameLst>
                                      </p:cBhvr>
                                      <p:to>
                                        <p:strVal val="visible"/>
                                      </p:to>
                                    </p:set>
                                    <p:animEffect transition="in" filter="slide(fromLeft)">
                                      <p:cBhvr>
                                        <p:cTn id="46" dur="500"/>
                                        <p:tgtEl>
                                          <p:spTgt spid="108550"/>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108551"/>
                                        </p:tgtEl>
                                        <p:attrNameLst>
                                          <p:attrName>style.visibility</p:attrName>
                                        </p:attrNameLst>
                                      </p:cBhvr>
                                      <p:to>
                                        <p:strVal val="visible"/>
                                      </p:to>
                                    </p:set>
                                    <p:animEffect transition="in" filter="wipe(left)">
                                      <p:cBhvr>
                                        <p:cTn id="50" dur="2000"/>
                                        <p:tgtEl>
                                          <p:spTgt spid="108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6" grpId="0"/>
      <p:bldP spid="108547" grpId="0" autoUpdateAnimBg="0"/>
      <p:bldP spid="108549" grpId="0" animBg="1" autoUpdateAnimBg="0"/>
      <p:bldP spid="108637"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99" name="Text Box 95"/>
          <p:cNvSpPr txBox="1">
            <a:spLocks noChangeArrowheads="1"/>
          </p:cNvSpPr>
          <p:nvPr/>
        </p:nvSpPr>
        <p:spPr bwMode="auto">
          <a:xfrm>
            <a:off x="1403350" y="3429000"/>
            <a:ext cx="2374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latin typeface="Arial" panose="020B0604020202020204" pitchFamily="34" charset="0"/>
              </a:rPr>
              <a:t>求短路电流：</a:t>
            </a:r>
          </a:p>
        </p:txBody>
      </p:sp>
      <p:graphicFrame>
        <p:nvGraphicFramePr>
          <p:cNvPr id="72810" name="Object 106"/>
          <p:cNvGraphicFramePr>
            <a:graphicFrameLocks noChangeAspect="1"/>
          </p:cNvGraphicFramePr>
          <p:nvPr>
            <p:extLst>
              <p:ext uri="{D42A27DB-BD31-4B8C-83A1-F6EECF244321}">
                <p14:modId xmlns:p14="http://schemas.microsoft.com/office/powerpoint/2010/main" val="2522548714"/>
              </p:ext>
            </p:extLst>
          </p:nvPr>
        </p:nvGraphicFramePr>
        <p:xfrm>
          <a:off x="1762125" y="4032250"/>
          <a:ext cx="3276600" cy="511175"/>
        </p:xfrm>
        <a:graphic>
          <a:graphicData uri="http://schemas.openxmlformats.org/presentationml/2006/ole">
            <mc:AlternateContent xmlns:mc="http://schemas.openxmlformats.org/markup-compatibility/2006">
              <mc:Choice xmlns:v="urn:schemas-microsoft-com:vml" Requires="v">
                <p:oleObj spid="_x0000_s186506" name="Equation" r:id="rId3" imgW="1549080" imgH="241200" progId="Equation.DSMT4">
                  <p:embed/>
                </p:oleObj>
              </mc:Choice>
              <mc:Fallback>
                <p:oleObj name="Equation" r:id="rId3" imgW="1549080" imgH="241200" progId="Equation.DSMT4">
                  <p:embed/>
                  <p:pic>
                    <p:nvPicPr>
                      <p:cNvPr id="72810" name="Object 106"/>
                      <p:cNvPicPr>
                        <a:picLocks noChangeAspect="1" noChangeArrowheads="1"/>
                      </p:cNvPicPr>
                      <p:nvPr/>
                    </p:nvPicPr>
                    <p:blipFill>
                      <a:blip r:embed="rId4"/>
                      <a:srcRect/>
                      <a:stretch>
                        <a:fillRect/>
                      </a:stretch>
                    </p:blipFill>
                    <p:spPr bwMode="auto">
                      <a:xfrm>
                        <a:off x="1762125" y="4032250"/>
                        <a:ext cx="3276600"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811" name="Line 107"/>
          <p:cNvSpPr>
            <a:spLocks noChangeShapeType="1"/>
          </p:cNvSpPr>
          <p:nvPr/>
        </p:nvSpPr>
        <p:spPr bwMode="auto">
          <a:xfrm>
            <a:off x="827088" y="5157788"/>
            <a:ext cx="577850" cy="0"/>
          </a:xfrm>
          <a:prstGeom prst="line">
            <a:avLst/>
          </a:prstGeom>
          <a:noFill/>
          <a:ln w="762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72812" name="Object 108"/>
          <p:cNvGraphicFramePr>
            <a:graphicFrameLocks noChangeAspect="1"/>
          </p:cNvGraphicFramePr>
          <p:nvPr>
            <p:extLst>
              <p:ext uri="{D42A27DB-BD31-4B8C-83A1-F6EECF244321}">
                <p14:modId xmlns:p14="http://schemas.microsoft.com/office/powerpoint/2010/main" val="3920126903"/>
              </p:ext>
            </p:extLst>
          </p:nvPr>
        </p:nvGraphicFramePr>
        <p:xfrm>
          <a:off x="1762125" y="4824412"/>
          <a:ext cx="5049837" cy="1000125"/>
        </p:xfrm>
        <a:graphic>
          <a:graphicData uri="http://schemas.openxmlformats.org/presentationml/2006/ole">
            <mc:AlternateContent xmlns:mc="http://schemas.openxmlformats.org/markup-compatibility/2006">
              <mc:Choice xmlns:v="urn:schemas-microsoft-com:vml" Requires="v">
                <p:oleObj spid="_x0000_s186507" name="Equation" r:id="rId5" imgW="2387520" imgH="469800" progId="Equation.DSMT4">
                  <p:embed/>
                </p:oleObj>
              </mc:Choice>
              <mc:Fallback>
                <p:oleObj name="Equation" r:id="rId5" imgW="2387520" imgH="469800" progId="Equation.DSMT4">
                  <p:embed/>
                  <p:pic>
                    <p:nvPicPr>
                      <p:cNvPr id="72812" name="Object 108"/>
                      <p:cNvPicPr>
                        <a:picLocks noChangeAspect="1" noChangeArrowheads="1"/>
                      </p:cNvPicPr>
                      <p:nvPr/>
                    </p:nvPicPr>
                    <p:blipFill>
                      <a:blip r:embed="rId6"/>
                      <a:srcRect/>
                      <a:stretch>
                        <a:fillRect/>
                      </a:stretch>
                    </p:blipFill>
                    <p:spPr bwMode="auto">
                      <a:xfrm>
                        <a:off x="1762125" y="4824412"/>
                        <a:ext cx="5049837"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72859" name="Group 155"/>
          <p:cNvGrpSpPr>
            <a:grpSpLocks/>
          </p:cNvGrpSpPr>
          <p:nvPr/>
        </p:nvGrpSpPr>
        <p:grpSpPr bwMode="auto">
          <a:xfrm>
            <a:off x="827088" y="225426"/>
            <a:ext cx="3340100" cy="3059113"/>
            <a:chOff x="521" y="2002"/>
            <a:chExt cx="2104" cy="1927"/>
          </a:xfrm>
        </p:grpSpPr>
        <p:sp>
          <p:nvSpPr>
            <p:cNvPr id="72860" name="AutoShape 156"/>
            <p:cNvSpPr>
              <a:spLocks noChangeArrowheads="1"/>
            </p:cNvSpPr>
            <p:nvPr/>
          </p:nvSpPr>
          <p:spPr bwMode="auto">
            <a:xfrm>
              <a:off x="1201" y="2387"/>
              <a:ext cx="453" cy="272"/>
            </a:xfrm>
            <a:prstGeom prst="diamond">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72861" name="Text Box 157"/>
            <p:cNvSpPr txBox="1">
              <a:spLocks noChangeArrowheads="1"/>
            </p:cNvSpPr>
            <p:nvPr/>
          </p:nvSpPr>
          <p:spPr bwMode="auto">
            <a:xfrm>
              <a:off x="884" y="2205"/>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a:t>
              </a:r>
              <a:endParaRPr lang="en-US" altLang="zh-CN" sz="2800" b="0">
                <a:latin typeface="Times New Roman" panose="02020603050405020304" pitchFamily="18" charset="0"/>
                <a:ea typeface="仿宋_GB2312" pitchFamily="49" charset="-122"/>
              </a:endParaRPr>
            </a:p>
          </p:txBody>
        </p:sp>
        <p:sp>
          <p:nvSpPr>
            <p:cNvPr id="72862" name="Text Box 158"/>
            <p:cNvSpPr txBox="1">
              <a:spLocks noChangeArrowheads="1"/>
            </p:cNvSpPr>
            <p:nvPr/>
          </p:nvSpPr>
          <p:spPr bwMode="auto">
            <a:xfrm>
              <a:off x="1701" y="211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ea typeface="宋体" panose="02010600030101010101" pitchFamily="2" charset="-122"/>
                </a:rPr>
                <a:t>_</a:t>
              </a:r>
              <a:endParaRPr lang="en-US" altLang="zh-CN" sz="2800" b="0">
                <a:latin typeface="Arial" panose="020B0604020202020204" pitchFamily="34" charset="0"/>
                <a:ea typeface="仿宋_GB2312" pitchFamily="49" charset="-122"/>
              </a:endParaRPr>
            </a:p>
          </p:txBody>
        </p:sp>
        <p:sp>
          <p:nvSpPr>
            <p:cNvPr id="72863" name="Oval 159"/>
            <p:cNvSpPr>
              <a:spLocks noChangeArrowheads="1"/>
            </p:cNvSpPr>
            <p:nvPr/>
          </p:nvSpPr>
          <p:spPr bwMode="auto">
            <a:xfrm>
              <a:off x="521" y="3294"/>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72864" name="Line 160"/>
            <p:cNvSpPr>
              <a:spLocks noChangeShapeType="1"/>
            </p:cNvSpPr>
            <p:nvPr/>
          </p:nvSpPr>
          <p:spPr bwMode="auto">
            <a:xfrm>
              <a:off x="703" y="2523"/>
              <a:ext cx="1859"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72865" name="Line 161"/>
            <p:cNvSpPr>
              <a:spLocks noChangeShapeType="1"/>
            </p:cNvSpPr>
            <p:nvPr/>
          </p:nvSpPr>
          <p:spPr bwMode="auto">
            <a:xfrm>
              <a:off x="702" y="3884"/>
              <a:ext cx="1814"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2866" name="Text Box 162"/>
            <p:cNvSpPr txBox="1">
              <a:spLocks noChangeArrowheads="1"/>
            </p:cNvSpPr>
            <p:nvPr/>
          </p:nvSpPr>
          <p:spPr bwMode="auto">
            <a:xfrm>
              <a:off x="1337" y="2977"/>
              <a:ext cx="68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j300</a:t>
              </a:r>
              <a:r>
                <a:rPr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72867" name="Text Box 163"/>
            <p:cNvSpPr txBox="1">
              <a:spLocks noChangeArrowheads="1"/>
            </p:cNvSpPr>
            <p:nvPr/>
          </p:nvSpPr>
          <p:spPr bwMode="auto">
            <a:xfrm>
              <a:off x="793" y="3067"/>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a:t>
              </a:r>
            </a:p>
          </p:txBody>
        </p:sp>
        <p:sp>
          <p:nvSpPr>
            <p:cNvPr id="72868" name="Text Box 164"/>
            <p:cNvSpPr txBox="1">
              <a:spLocks noChangeArrowheads="1"/>
            </p:cNvSpPr>
            <p:nvPr/>
          </p:nvSpPr>
          <p:spPr bwMode="auto">
            <a:xfrm>
              <a:off x="793" y="352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_</a:t>
              </a:r>
            </a:p>
          </p:txBody>
        </p:sp>
        <p:graphicFrame>
          <p:nvGraphicFramePr>
            <p:cNvPr id="72869" name="Object 165"/>
            <p:cNvGraphicFramePr>
              <a:graphicFrameLocks noChangeAspect="1"/>
            </p:cNvGraphicFramePr>
            <p:nvPr>
              <p:extLst>
                <p:ext uri="{D42A27DB-BD31-4B8C-83A1-F6EECF244321}">
                  <p14:modId xmlns:p14="http://schemas.microsoft.com/office/powerpoint/2010/main" val="3526552131"/>
                </p:ext>
              </p:extLst>
            </p:nvPr>
          </p:nvGraphicFramePr>
          <p:xfrm>
            <a:off x="914" y="3392"/>
            <a:ext cx="541" cy="249"/>
          </p:xfrm>
          <a:graphic>
            <a:graphicData uri="http://schemas.openxmlformats.org/presentationml/2006/ole">
              <mc:AlternateContent xmlns:mc="http://schemas.openxmlformats.org/markup-compatibility/2006">
                <mc:Choice xmlns:v="urn:schemas-microsoft-com:vml" Requires="v">
                  <p:oleObj spid="_x0000_s186508" name="Equation" r:id="rId7" imgW="444240" imgH="203040" progId="Equation.DSMT4">
                    <p:embed/>
                  </p:oleObj>
                </mc:Choice>
                <mc:Fallback>
                  <p:oleObj name="Equation" r:id="rId7" imgW="444240" imgH="203040" progId="Equation.DSMT4">
                    <p:embed/>
                    <p:pic>
                      <p:nvPicPr>
                        <p:cNvPr id="72869" name="Object 165"/>
                        <p:cNvPicPr>
                          <a:picLocks noChangeAspect="1" noChangeArrowheads="1"/>
                        </p:cNvPicPr>
                        <p:nvPr/>
                      </p:nvPicPr>
                      <p:blipFill>
                        <a:blip r:embed="rId8"/>
                        <a:srcRect/>
                        <a:stretch>
                          <a:fillRect/>
                        </a:stretch>
                      </p:blipFill>
                      <p:spPr bwMode="auto">
                        <a:xfrm>
                          <a:off x="914" y="3392"/>
                          <a:ext cx="541" cy="2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2870" name="Object 166"/>
            <p:cNvGraphicFramePr>
              <a:graphicFrameLocks noChangeAspect="1"/>
            </p:cNvGraphicFramePr>
            <p:nvPr>
              <p:extLst>
                <p:ext uri="{D42A27DB-BD31-4B8C-83A1-F6EECF244321}">
                  <p14:modId xmlns:p14="http://schemas.microsoft.com/office/powerpoint/2010/main" val="2803054703"/>
                </p:ext>
              </p:extLst>
            </p:nvPr>
          </p:nvGraphicFramePr>
          <p:xfrm>
            <a:off x="2357" y="3135"/>
            <a:ext cx="248" cy="295"/>
          </p:xfrm>
          <a:graphic>
            <a:graphicData uri="http://schemas.openxmlformats.org/presentationml/2006/ole">
              <mc:AlternateContent xmlns:mc="http://schemas.openxmlformats.org/markup-compatibility/2006">
                <mc:Choice xmlns:v="urn:schemas-microsoft-com:vml" Requires="v">
                  <p:oleObj spid="_x0000_s186509" name="Equation" r:id="rId9" imgW="203040" imgH="241200" progId="Equation.DSMT4">
                    <p:embed/>
                  </p:oleObj>
                </mc:Choice>
                <mc:Fallback>
                  <p:oleObj name="Equation" r:id="rId9" imgW="203040" imgH="241200" progId="Equation.DSMT4">
                    <p:embed/>
                    <p:pic>
                      <p:nvPicPr>
                        <p:cNvPr id="72870" name="Object 166"/>
                        <p:cNvPicPr>
                          <a:picLocks noChangeAspect="1" noChangeArrowheads="1"/>
                        </p:cNvPicPr>
                        <p:nvPr/>
                      </p:nvPicPr>
                      <p:blipFill>
                        <a:blip r:embed="rId10"/>
                        <a:srcRect/>
                        <a:stretch>
                          <a:fillRect/>
                        </a:stretch>
                      </p:blipFill>
                      <p:spPr bwMode="auto">
                        <a:xfrm>
                          <a:off x="2357" y="3135"/>
                          <a:ext cx="248" cy="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871" name="Text Box 167"/>
            <p:cNvSpPr txBox="1">
              <a:spLocks noChangeArrowheads="1"/>
            </p:cNvSpPr>
            <p:nvPr/>
          </p:nvSpPr>
          <p:spPr bwMode="auto">
            <a:xfrm>
              <a:off x="2381" y="2568"/>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a:t>
              </a:r>
            </a:p>
          </p:txBody>
        </p:sp>
        <p:sp>
          <p:nvSpPr>
            <p:cNvPr id="72872" name="Text Box 168"/>
            <p:cNvSpPr txBox="1">
              <a:spLocks noChangeArrowheads="1"/>
            </p:cNvSpPr>
            <p:nvPr/>
          </p:nvSpPr>
          <p:spPr bwMode="auto">
            <a:xfrm>
              <a:off x="2380" y="3476"/>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_</a:t>
              </a:r>
            </a:p>
          </p:txBody>
        </p:sp>
        <p:sp>
          <p:nvSpPr>
            <p:cNvPr id="72873" name="Oval 169"/>
            <p:cNvSpPr>
              <a:spLocks noChangeArrowheads="1"/>
            </p:cNvSpPr>
            <p:nvPr/>
          </p:nvSpPr>
          <p:spPr bwMode="auto">
            <a:xfrm>
              <a:off x="2516" y="3861"/>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2874" name="Oval 170"/>
            <p:cNvSpPr>
              <a:spLocks noChangeArrowheads="1"/>
            </p:cNvSpPr>
            <p:nvPr/>
          </p:nvSpPr>
          <p:spPr bwMode="auto">
            <a:xfrm>
              <a:off x="2540" y="2478"/>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72875" name="Object 171"/>
            <p:cNvGraphicFramePr>
              <a:graphicFrameLocks noChangeAspect="1"/>
            </p:cNvGraphicFramePr>
            <p:nvPr>
              <p:extLst>
                <p:ext uri="{D42A27DB-BD31-4B8C-83A1-F6EECF244321}">
                  <p14:modId xmlns:p14="http://schemas.microsoft.com/office/powerpoint/2010/main" val="1865377214"/>
                </p:ext>
              </p:extLst>
            </p:nvPr>
          </p:nvGraphicFramePr>
          <p:xfrm>
            <a:off x="1233" y="2002"/>
            <a:ext cx="462" cy="357"/>
          </p:xfrm>
          <a:graphic>
            <a:graphicData uri="http://schemas.openxmlformats.org/presentationml/2006/ole">
              <mc:AlternateContent xmlns:mc="http://schemas.openxmlformats.org/markup-compatibility/2006">
                <mc:Choice xmlns:v="urn:schemas-microsoft-com:vml" Requires="v">
                  <p:oleObj spid="_x0000_s186510" name="Equation" r:id="rId11" imgW="380880" imgH="291960" progId="Equation.DSMT4">
                    <p:embed/>
                  </p:oleObj>
                </mc:Choice>
                <mc:Fallback>
                  <p:oleObj name="Equation" r:id="rId11" imgW="380880" imgH="291960" progId="Equation.DSMT4">
                    <p:embed/>
                    <p:pic>
                      <p:nvPicPr>
                        <p:cNvPr id="72875" name="Object 171"/>
                        <p:cNvPicPr>
                          <a:picLocks noChangeAspect="1" noChangeArrowheads="1"/>
                        </p:cNvPicPr>
                        <p:nvPr/>
                      </p:nvPicPr>
                      <p:blipFill>
                        <a:blip r:embed="rId12"/>
                        <a:srcRect/>
                        <a:stretch>
                          <a:fillRect/>
                        </a:stretch>
                      </p:blipFill>
                      <p:spPr bwMode="auto">
                        <a:xfrm>
                          <a:off x="1233" y="2002"/>
                          <a:ext cx="462"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876" name="Line 172"/>
            <p:cNvSpPr>
              <a:spLocks noChangeShapeType="1"/>
            </p:cNvSpPr>
            <p:nvPr/>
          </p:nvSpPr>
          <p:spPr bwMode="auto">
            <a:xfrm flipH="1">
              <a:off x="702" y="2523"/>
              <a:ext cx="1" cy="1361"/>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72877" name="Line 173"/>
            <p:cNvSpPr>
              <a:spLocks noChangeShapeType="1"/>
            </p:cNvSpPr>
            <p:nvPr/>
          </p:nvSpPr>
          <p:spPr bwMode="auto">
            <a:xfrm flipH="1">
              <a:off x="2017" y="2523"/>
              <a:ext cx="1" cy="545"/>
            </a:xfrm>
            <a:prstGeom prst="line">
              <a:avLst/>
            </a:prstGeom>
            <a:noFill/>
            <a:ln w="28575">
              <a:solidFill>
                <a:srgbClr val="FFCC00"/>
              </a:solidFill>
              <a:round/>
              <a:headEnd type="oval"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72878" name="Line 174"/>
            <p:cNvSpPr>
              <a:spLocks noChangeShapeType="1"/>
            </p:cNvSpPr>
            <p:nvPr/>
          </p:nvSpPr>
          <p:spPr bwMode="auto">
            <a:xfrm flipH="1">
              <a:off x="2017" y="3476"/>
              <a:ext cx="1" cy="408"/>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72879" name="Object 175"/>
            <p:cNvGraphicFramePr>
              <a:graphicFrameLocks noChangeAspect="1"/>
            </p:cNvGraphicFramePr>
            <p:nvPr>
              <p:extLst>
                <p:ext uri="{D42A27DB-BD31-4B8C-83A1-F6EECF244321}">
                  <p14:modId xmlns:p14="http://schemas.microsoft.com/office/powerpoint/2010/main" val="2628853513"/>
                </p:ext>
              </p:extLst>
            </p:nvPr>
          </p:nvGraphicFramePr>
          <p:xfrm>
            <a:off x="2026" y="3453"/>
            <a:ext cx="185" cy="356"/>
          </p:xfrm>
          <a:graphic>
            <a:graphicData uri="http://schemas.openxmlformats.org/presentationml/2006/ole">
              <mc:AlternateContent xmlns:mc="http://schemas.openxmlformats.org/markup-compatibility/2006">
                <mc:Choice xmlns:v="urn:schemas-microsoft-com:vml" Requires="v">
                  <p:oleObj spid="_x0000_s186511" name="Equation" r:id="rId13" imgW="152280" imgH="291960" progId="Equation.DSMT4">
                    <p:embed/>
                  </p:oleObj>
                </mc:Choice>
                <mc:Fallback>
                  <p:oleObj name="Equation" r:id="rId13" imgW="152280" imgH="291960" progId="Equation.DSMT4">
                    <p:embed/>
                    <p:pic>
                      <p:nvPicPr>
                        <p:cNvPr id="72879" name="Object 175"/>
                        <p:cNvPicPr>
                          <a:picLocks noChangeAspect="1" noChangeArrowheads="1"/>
                        </p:cNvPicPr>
                        <p:nvPr/>
                      </p:nvPicPr>
                      <p:blipFill>
                        <a:blip r:embed="rId14"/>
                        <a:srcRect/>
                        <a:stretch>
                          <a:fillRect/>
                        </a:stretch>
                      </p:blipFill>
                      <p:spPr bwMode="auto">
                        <a:xfrm>
                          <a:off x="2026" y="3453"/>
                          <a:ext cx="185"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880" name="Line 176"/>
            <p:cNvSpPr>
              <a:spLocks noChangeShapeType="1"/>
            </p:cNvSpPr>
            <p:nvPr/>
          </p:nvSpPr>
          <p:spPr bwMode="auto">
            <a:xfrm flipH="1">
              <a:off x="1927" y="3520"/>
              <a:ext cx="0" cy="27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72881" name="Text Box 177"/>
            <p:cNvSpPr txBox="1">
              <a:spLocks noChangeArrowheads="1"/>
            </p:cNvSpPr>
            <p:nvPr/>
          </p:nvSpPr>
          <p:spPr bwMode="auto">
            <a:xfrm>
              <a:off x="691" y="2659"/>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100</a:t>
              </a:r>
              <a:r>
                <a:rPr lang="en-US" altLang="zh-CN" sz="2800" b="0">
                  <a:latin typeface="Times New Roman" panose="02020603050405020304" pitchFamily="18" charset="0"/>
                  <a:ea typeface="宋体" panose="02010600030101010101" pitchFamily="2" charset="-122"/>
                  <a:sym typeface="Symbol" panose="05050102010706020507" pitchFamily="18" charset="2"/>
                </a:rPr>
                <a:t></a:t>
              </a:r>
              <a:endParaRPr lang="en-US" altLang="zh-CN" sz="2800" b="0">
                <a:latin typeface="Times New Roman" panose="02020603050405020304" pitchFamily="18" charset="0"/>
                <a:ea typeface="宋体" panose="02010600030101010101" pitchFamily="2" charset="-122"/>
              </a:endParaRPr>
            </a:p>
          </p:txBody>
        </p:sp>
        <p:sp>
          <p:nvSpPr>
            <p:cNvPr id="72882" name="Rectangle 178"/>
            <p:cNvSpPr>
              <a:spLocks noChangeArrowheads="1"/>
            </p:cNvSpPr>
            <p:nvPr/>
          </p:nvSpPr>
          <p:spPr bwMode="auto">
            <a:xfrm>
              <a:off x="620" y="2704"/>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72883" name="Group 179"/>
            <p:cNvGrpSpPr>
              <a:grpSpLocks/>
            </p:cNvGrpSpPr>
            <p:nvPr/>
          </p:nvGrpSpPr>
          <p:grpSpPr bwMode="auto">
            <a:xfrm rot="5400000">
              <a:off x="1564" y="2977"/>
              <a:ext cx="499" cy="590"/>
              <a:chOff x="476" y="663"/>
              <a:chExt cx="771" cy="862"/>
            </a:xfrm>
          </p:grpSpPr>
          <p:sp>
            <p:nvSpPr>
              <p:cNvPr id="72884" name="AutoShape 180"/>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72885" name="AutoShape 181"/>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72886" name="AutoShape 182"/>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grpSp>
        <p:nvGrpSpPr>
          <p:cNvPr id="72901" name="Group 197"/>
          <p:cNvGrpSpPr>
            <a:grpSpLocks/>
          </p:cNvGrpSpPr>
          <p:nvPr/>
        </p:nvGrpSpPr>
        <p:grpSpPr bwMode="auto">
          <a:xfrm>
            <a:off x="4788024" y="992610"/>
            <a:ext cx="3016250" cy="2162175"/>
            <a:chOff x="3016" y="526"/>
            <a:chExt cx="1900" cy="1362"/>
          </a:xfrm>
        </p:grpSpPr>
        <p:sp>
          <p:nvSpPr>
            <p:cNvPr id="72889" name="Line 185"/>
            <p:cNvSpPr>
              <a:spLocks noChangeShapeType="1"/>
            </p:cNvSpPr>
            <p:nvPr/>
          </p:nvSpPr>
          <p:spPr bwMode="auto">
            <a:xfrm>
              <a:off x="4513" y="527"/>
              <a:ext cx="0" cy="1361"/>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72890" name="Line 186"/>
            <p:cNvSpPr>
              <a:spLocks noChangeShapeType="1"/>
            </p:cNvSpPr>
            <p:nvPr/>
          </p:nvSpPr>
          <p:spPr bwMode="auto">
            <a:xfrm>
              <a:off x="4422" y="799"/>
              <a:ext cx="0" cy="363"/>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72891" name="Object 187"/>
            <p:cNvGraphicFramePr>
              <a:graphicFrameLocks noChangeAspect="1"/>
            </p:cNvGraphicFramePr>
            <p:nvPr>
              <p:extLst>
                <p:ext uri="{D42A27DB-BD31-4B8C-83A1-F6EECF244321}">
                  <p14:modId xmlns:p14="http://schemas.microsoft.com/office/powerpoint/2010/main" val="3169319124"/>
                </p:ext>
              </p:extLst>
            </p:nvPr>
          </p:nvGraphicFramePr>
          <p:xfrm>
            <a:off x="4568" y="773"/>
            <a:ext cx="348" cy="369"/>
          </p:xfrm>
          <a:graphic>
            <a:graphicData uri="http://schemas.openxmlformats.org/presentationml/2006/ole">
              <mc:AlternateContent xmlns:mc="http://schemas.openxmlformats.org/markup-compatibility/2006">
                <mc:Choice xmlns:v="urn:schemas-microsoft-com:vml" Requires="v">
                  <p:oleObj spid="_x0000_s186512" name="Equation" r:id="rId15" imgW="228600" imgH="241200" progId="Equation.DSMT4">
                    <p:embed/>
                  </p:oleObj>
                </mc:Choice>
                <mc:Fallback>
                  <p:oleObj name="Equation" r:id="rId15" imgW="228600" imgH="241200" progId="Equation.DSMT4">
                    <p:embed/>
                    <p:pic>
                      <p:nvPicPr>
                        <p:cNvPr id="72891" name="Object 187"/>
                        <p:cNvPicPr>
                          <a:picLocks noChangeAspect="1" noChangeArrowheads="1"/>
                        </p:cNvPicPr>
                        <p:nvPr/>
                      </p:nvPicPr>
                      <p:blipFill>
                        <a:blip r:embed="rId16"/>
                        <a:srcRect/>
                        <a:stretch>
                          <a:fillRect/>
                        </a:stretch>
                      </p:blipFill>
                      <p:spPr bwMode="auto">
                        <a:xfrm>
                          <a:off x="4568" y="773"/>
                          <a:ext cx="348" cy="36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2892" name="Oval 188"/>
            <p:cNvSpPr>
              <a:spLocks noChangeArrowheads="1"/>
            </p:cNvSpPr>
            <p:nvPr/>
          </p:nvSpPr>
          <p:spPr bwMode="auto">
            <a:xfrm>
              <a:off x="3016" y="1297"/>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72893" name="Line 189"/>
            <p:cNvSpPr>
              <a:spLocks noChangeShapeType="1"/>
            </p:cNvSpPr>
            <p:nvPr/>
          </p:nvSpPr>
          <p:spPr bwMode="auto">
            <a:xfrm>
              <a:off x="3198" y="526"/>
              <a:ext cx="1315" cy="1"/>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72894" name="Line 190"/>
            <p:cNvSpPr>
              <a:spLocks noChangeShapeType="1"/>
            </p:cNvSpPr>
            <p:nvPr/>
          </p:nvSpPr>
          <p:spPr bwMode="auto">
            <a:xfrm>
              <a:off x="3197" y="1887"/>
              <a:ext cx="1316" cy="1"/>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72895" name="Text Box 191"/>
            <p:cNvSpPr txBox="1">
              <a:spLocks noChangeArrowheads="1"/>
            </p:cNvSpPr>
            <p:nvPr/>
          </p:nvSpPr>
          <p:spPr bwMode="auto">
            <a:xfrm>
              <a:off x="3288" y="1070"/>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a:t>
              </a:r>
            </a:p>
          </p:txBody>
        </p:sp>
        <p:sp>
          <p:nvSpPr>
            <p:cNvPr id="72896" name="Text Box 192"/>
            <p:cNvSpPr txBox="1">
              <a:spLocks noChangeArrowheads="1"/>
            </p:cNvSpPr>
            <p:nvPr/>
          </p:nvSpPr>
          <p:spPr bwMode="auto">
            <a:xfrm>
              <a:off x="3288" y="1524"/>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_</a:t>
              </a:r>
            </a:p>
          </p:txBody>
        </p:sp>
        <p:graphicFrame>
          <p:nvGraphicFramePr>
            <p:cNvPr id="72897" name="Object 193"/>
            <p:cNvGraphicFramePr>
              <a:graphicFrameLocks noChangeAspect="1"/>
            </p:cNvGraphicFramePr>
            <p:nvPr>
              <p:extLst>
                <p:ext uri="{D42A27DB-BD31-4B8C-83A1-F6EECF244321}">
                  <p14:modId xmlns:p14="http://schemas.microsoft.com/office/powerpoint/2010/main" val="3310629060"/>
                </p:ext>
              </p:extLst>
            </p:nvPr>
          </p:nvGraphicFramePr>
          <p:xfrm>
            <a:off x="3409" y="1396"/>
            <a:ext cx="541" cy="248"/>
          </p:xfrm>
          <a:graphic>
            <a:graphicData uri="http://schemas.openxmlformats.org/presentationml/2006/ole">
              <mc:AlternateContent xmlns:mc="http://schemas.openxmlformats.org/markup-compatibility/2006">
                <mc:Choice xmlns:v="urn:schemas-microsoft-com:vml" Requires="v">
                  <p:oleObj spid="_x0000_s186513" name="Equation" r:id="rId17" imgW="444240" imgH="203040" progId="Equation.DSMT4">
                    <p:embed/>
                  </p:oleObj>
                </mc:Choice>
                <mc:Fallback>
                  <p:oleObj name="Equation" r:id="rId17" imgW="444240" imgH="203040" progId="Equation.DSMT4">
                    <p:embed/>
                    <p:pic>
                      <p:nvPicPr>
                        <p:cNvPr id="72897" name="Object 193"/>
                        <p:cNvPicPr>
                          <a:picLocks noChangeAspect="1" noChangeArrowheads="1"/>
                        </p:cNvPicPr>
                        <p:nvPr/>
                      </p:nvPicPr>
                      <p:blipFill>
                        <a:blip r:embed="rId18"/>
                        <a:srcRect/>
                        <a:stretch>
                          <a:fillRect/>
                        </a:stretch>
                      </p:blipFill>
                      <p:spPr bwMode="auto">
                        <a:xfrm>
                          <a:off x="3409" y="1396"/>
                          <a:ext cx="541"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898" name="Line 194"/>
            <p:cNvSpPr>
              <a:spLocks noChangeShapeType="1"/>
            </p:cNvSpPr>
            <p:nvPr/>
          </p:nvSpPr>
          <p:spPr bwMode="auto">
            <a:xfrm flipH="1">
              <a:off x="3197" y="526"/>
              <a:ext cx="1" cy="1361"/>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72899" name="Text Box 195"/>
            <p:cNvSpPr txBox="1">
              <a:spLocks noChangeArrowheads="1"/>
            </p:cNvSpPr>
            <p:nvPr/>
          </p:nvSpPr>
          <p:spPr bwMode="auto">
            <a:xfrm>
              <a:off x="3186" y="662"/>
              <a:ext cx="62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lang="en-US" altLang="zh-CN" sz="2800" b="0">
                  <a:latin typeface="Times New Roman" panose="02020603050405020304" pitchFamily="18" charset="0"/>
                  <a:ea typeface="宋体" panose="02010600030101010101" pitchFamily="2" charset="-122"/>
                </a:rPr>
                <a:t>100</a:t>
              </a:r>
              <a:r>
                <a:rPr lang="en-US" altLang="zh-CN" sz="2800" b="0">
                  <a:latin typeface="Times New Roman" panose="02020603050405020304" pitchFamily="18" charset="0"/>
                  <a:ea typeface="宋体" panose="02010600030101010101" pitchFamily="2" charset="-122"/>
                  <a:sym typeface="Symbol" panose="05050102010706020507" pitchFamily="18" charset="2"/>
                </a:rPr>
                <a:t></a:t>
              </a:r>
              <a:endParaRPr lang="en-US" altLang="zh-CN" sz="2800" b="0">
                <a:latin typeface="Times New Roman" panose="02020603050405020304" pitchFamily="18" charset="0"/>
                <a:ea typeface="宋体" panose="02010600030101010101" pitchFamily="2" charset="-122"/>
              </a:endParaRPr>
            </a:p>
          </p:txBody>
        </p:sp>
        <p:sp>
          <p:nvSpPr>
            <p:cNvPr id="72900" name="Rectangle 196"/>
            <p:cNvSpPr>
              <a:spLocks noChangeArrowheads="1"/>
            </p:cNvSpPr>
            <p:nvPr/>
          </p:nvSpPr>
          <p:spPr bwMode="auto">
            <a:xfrm>
              <a:off x="3115" y="707"/>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Tree>
    <p:extLst>
      <p:ext uri="{BB962C8B-B14F-4D97-AF65-F5344CB8AC3E}">
        <p14:creationId xmlns:p14="http://schemas.microsoft.com/office/powerpoint/2010/main" val="23405011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2799"/>
                                        </p:tgtEl>
                                        <p:attrNameLst>
                                          <p:attrName>style.visibility</p:attrName>
                                        </p:attrNameLst>
                                      </p:cBhvr>
                                      <p:to>
                                        <p:strVal val="visible"/>
                                      </p:to>
                                    </p:set>
                                    <p:animEffect transition="in" filter="slide(fromLeft)">
                                      <p:cBhvr>
                                        <p:cTn id="7" dur="500"/>
                                        <p:tgtEl>
                                          <p:spTgt spid="727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2901"/>
                                        </p:tgtEl>
                                        <p:attrNameLst>
                                          <p:attrName>style.visibility</p:attrName>
                                        </p:attrNameLst>
                                      </p:cBhvr>
                                      <p:to>
                                        <p:strVal val="visible"/>
                                      </p:to>
                                    </p:set>
                                    <p:animEffect transition="in" filter="blinds(horizontal)">
                                      <p:cBhvr>
                                        <p:cTn id="12" dur="500"/>
                                        <p:tgtEl>
                                          <p:spTgt spid="729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72810"/>
                                        </p:tgtEl>
                                        <p:attrNameLst>
                                          <p:attrName>style.visibility</p:attrName>
                                        </p:attrNameLst>
                                      </p:cBhvr>
                                      <p:to>
                                        <p:strVal val="visible"/>
                                      </p:to>
                                    </p:set>
                                    <p:animEffect transition="in" filter="wipe(left)">
                                      <p:cBhvr>
                                        <p:cTn id="17" dur="2000"/>
                                        <p:tgtEl>
                                          <p:spTgt spid="7281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8" fill="hold" nodeType="clickEffect">
                                  <p:stCondLst>
                                    <p:cond delay="0"/>
                                  </p:stCondLst>
                                  <p:childTnLst>
                                    <p:set>
                                      <p:cBhvr>
                                        <p:cTn id="21" dur="1" fill="hold">
                                          <p:stCondLst>
                                            <p:cond delay="0"/>
                                          </p:stCondLst>
                                        </p:cTn>
                                        <p:tgtEl>
                                          <p:spTgt spid="72811"/>
                                        </p:tgtEl>
                                        <p:attrNameLst>
                                          <p:attrName>style.visibility</p:attrName>
                                        </p:attrNameLst>
                                      </p:cBhvr>
                                      <p:to>
                                        <p:strVal val="visible"/>
                                      </p:to>
                                    </p:set>
                                    <p:animEffect transition="in" filter="slide(fromLeft)">
                                      <p:cBhvr>
                                        <p:cTn id="22" dur="500"/>
                                        <p:tgtEl>
                                          <p:spTgt spid="72811"/>
                                        </p:tgtEl>
                                      </p:cBhvr>
                                    </p:animEffect>
                                  </p:childTnLst>
                                </p:cTn>
                              </p:par>
                            </p:childTnLst>
                          </p:cTn>
                        </p:par>
                        <p:par>
                          <p:cTn id="23" fill="hold" nodeType="afterGroup">
                            <p:stCondLst>
                              <p:cond delay="500"/>
                            </p:stCondLst>
                            <p:childTnLst>
                              <p:par>
                                <p:cTn id="24" presetID="18" presetClass="entr" presetSubtype="6" fill="hold" nodeType="afterEffect">
                                  <p:stCondLst>
                                    <p:cond delay="0"/>
                                  </p:stCondLst>
                                  <p:childTnLst>
                                    <p:set>
                                      <p:cBhvr>
                                        <p:cTn id="25" dur="1" fill="hold">
                                          <p:stCondLst>
                                            <p:cond delay="0"/>
                                          </p:stCondLst>
                                        </p:cTn>
                                        <p:tgtEl>
                                          <p:spTgt spid="72812"/>
                                        </p:tgtEl>
                                        <p:attrNameLst>
                                          <p:attrName>style.visibility</p:attrName>
                                        </p:attrNameLst>
                                      </p:cBhvr>
                                      <p:to>
                                        <p:strVal val="visible"/>
                                      </p:to>
                                    </p:set>
                                    <p:animEffect transition="in" filter="strips(downRight)">
                                      <p:cBhvr>
                                        <p:cTn id="26" dur="2000"/>
                                        <p:tgtEl>
                                          <p:spTgt spid="728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99"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ext Box 2"/>
          <p:cNvSpPr txBox="1">
            <a:spLocks noChangeArrowheads="1"/>
          </p:cNvSpPr>
          <p:nvPr/>
        </p:nvSpPr>
        <p:spPr bwMode="auto">
          <a:xfrm>
            <a:off x="323850" y="476250"/>
            <a:ext cx="1295400"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latin typeface="Times New Roman" panose="02020603050405020304" pitchFamily="18" charset="0"/>
                <a:ea typeface="宋体" panose="02010600030101010101" pitchFamily="2" charset="-122"/>
              </a:rPr>
              <a:t>例</a:t>
            </a:r>
            <a:r>
              <a:rPr kumimoji="1" lang="en-US" altLang="zh-CN" sz="2800" b="0">
                <a:latin typeface="Times New Roman" panose="02020603050405020304" pitchFamily="18" charset="0"/>
                <a:ea typeface="宋体" panose="02010600030101010101" pitchFamily="2" charset="-122"/>
              </a:rPr>
              <a:t>5</a:t>
            </a:r>
            <a:r>
              <a:rPr kumimoji="1" lang="en-US" altLang="zh-CN" sz="2800">
                <a:latin typeface="Times New Roman" panose="02020603050405020304" pitchFamily="18" charset="0"/>
                <a:ea typeface="宋体" panose="02010600030101010101" pitchFamily="2" charset="-122"/>
              </a:rPr>
              <a:t> </a:t>
            </a:r>
          </a:p>
        </p:txBody>
      </p:sp>
      <p:grpSp>
        <p:nvGrpSpPr>
          <p:cNvPr id="109571" name="Group 3"/>
          <p:cNvGrpSpPr>
            <a:grpSpLocks/>
          </p:cNvGrpSpPr>
          <p:nvPr/>
        </p:nvGrpSpPr>
        <p:grpSpPr bwMode="auto">
          <a:xfrm>
            <a:off x="1187450" y="357923"/>
            <a:ext cx="3874160" cy="615216"/>
            <a:chOff x="700" y="1761"/>
            <a:chExt cx="2037" cy="401"/>
          </a:xfrm>
        </p:grpSpPr>
        <p:sp>
          <p:nvSpPr>
            <p:cNvPr id="109572" name="Text Box 4"/>
            <p:cNvSpPr txBox="1">
              <a:spLocks noChangeArrowheads="1"/>
            </p:cNvSpPr>
            <p:nvPr/>
          </p:nvSpPr>
          <p:spPr bwMode="auto">
            <a:xfrm>
              <a:off x="700" y="1824"/>
              <a:ext cx="1991" cy="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8000" rIns="198000">
              <a:spAutoFit/>
            </a:bodyPr>
            <a:lstStyle/>
            <a:p>
              <a:pPr>
                <a:spcBef>
                  <a:spcPct val="50000"/>
                </a:spcBef>
              </a:pPr>
              <a:r>
                <a:rPr kumimoji="1" lang="zh-CN" altLang="en-US" sz="2800">
                  <a:latin typeface="Times New Roman" panose="02020603050405020304" pitchFamily="18" charset="0"/>
                </a:rPr>
                <a:t>用叠加定理计算电流</a:t>
              </a:r>
            </a:p>
          </p:txBody>
        </p:sp>
        <p:graphicFrame>
          <p:nvGraphicFramePr>
            <p:cNvPr id="109573" name="Object 5"/>
            <p:cNvGraphicFramePr>
              <a:graphicFrameLocks noChangeAspect="1"/>
            </p:cNvGraphicFramePr>
            <p:nvPr>
              <p:extLst>
                <p:ext uri="{D42A27DB-BD31-4B8C-83A1-F6EECF244321}">
                  <p14:modId xmlns:p14="http://schemas.microsoft.com/office/powerpoint/2010/main" val="3850525821"/>
                </p:ext>
              </p:extLst>
            </p:nvPr>
          </p:nvGraphicFramePr>
          <p:xfrm>
            <a:off x="2512" y="1761"/>
            <a:ext cx="225" cy="369"/>
          </p:xfrm>
          <a:graphic>
            <a:graphicData uri="http://schemas.openxmlformats.org/presentationml/2006/ole">
              <mc:AlternateContent xmlns:mc="http://schemas.openxmlformats.org/markup-compatibility/2006">
                <mc:Choice xmlns:v="urn:schemas-microsoft-com:vml" Requires="v">
                  <p:oleObj spid="_x0000_s158400" name="Equation" r:id="rId4" imgW="177480" imgH="291960" progId="Equation.DSMT4">
                    <p:embed/>
                  </p:oleObj>
                </mc:Choice>
                <mc:Fallback>
                  <p:oleObj name="Equation" r:id="rId4" imgW="177480" imgH="291960" progId="Equation.DSMT4">
                    <p:embed/>
                    <p:pic>
                      <p:nvPicPr>
                        <p:cNvPr id="109573" name="Object 5"/>
                        <p:cNvPicPr>
                          <a:picLocks noChangeAspect="1" noChangeArrowheads="1"/>
                        </p:cNvPicPr>
                        <p:nvPr/>
                      </p:nvPicPr>
                      <p:blipFill>
                        <a:blip r:embed="rId5"/>
                        <a:srcRect/>
                        <a:stretch>
                          <a:fillRect/>
                        </a:stretch>
                      </p:blipFill>
                      <p:spPr bwMode="auto">
                        <a:xfrm>
                          <a:off x="2512" y="1761"/>
                          <a:ext cx="225" cy="3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9574" name="Text Box 6"/>
          <p:cNvSpPr txBox="1">
            <a:spLocks noChangeArrowheads="1"/>
          </p:cNvSpPr>
          <p:nvPr/>
        </p:nvSpPr>
        <p:spPr bwMode="auto">
          <a:xfrm>
            <a:off x="475606" y="4038506"/>
            <a:ext cx="541338" cy="519113"/>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graphicFrame>
        <p:nvGraphicFramePr>
          <p:cNvPr id="109575" name="Object 7"/>
          <p:cNvGraphicFramePr>
            <a:graphicFrameLocks noChangeAspect="1"/>
          </p:cNvGraphicFramePr>
          <p:nvPr>
            <p:extLst>
              <p:ext uri="{D42A27DB-BD31-4B8C-83A1-F6EECF244321}">
                <p14:modId xmlns:p14="http://schemas.microsoft.com/office/powerpoint/2010/main" val="2308436118"/>
              </p:ext>
            </p:extLst>
          </p:nvPr>
        </p:nvGraphicFramePr>
        <p:xfrm>
          <a:off x="1640831" y="4062319"/>
          <a:ext cx="3124200" cy="452437"/>
        </p:xfrm>
        <a:graphic>
          <a:graphicData uri="http://schemas.openxmlformats.org/presentationml/2006/ole">
            <mc:AlternateContent xmlns:mc="http://schemas.openxmlformats.org/markup-compatibility/2006">
              <mc:Choice xmlns:v="urn:schemas-microsoft-com:vml" Requires="v">
                <p:oleObj spid="_x0000_s158401" name="Equation" r:id="rId6" imgW="1650960" imgH="241200" progId="Equation.DSMT4">
                  <p:embed/>
                </p:oleObj>
              </mc:Choice>
              <mc:Fallback>
                <p:oleObj name="Equation" r:id="rId6" imgW="1650960" imgH="241200" progId="Equation.DSMT4">
                  <p:embed/>
                  <p:pic>
                    <p:nvPicPr>
                      <p:cNvPr id="109575" name="Object 7"/>
                      <p:cNvPicPr>
                        <a:picLocks noChangeAspect="1" noChangeArrowheads="1"/>
                      </p:cNvPicPr>
                      <p:nvPr/>
                    </p:nvPicPr>
                    <p:blipFill>
                      <a:blip r:embed="rId7"/>
                      <a:srcRect/>
                      <a:stretch>
                        <a:fillRect/>
                      </a:stretch>
                    </p:blipFill>
                    <p:spPr bwMode="auto">
                      <a:xfrm>
                        <a:off x="1640831" y="4062319"/>
                        <a:ext cx="3124200" cy="452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6" name="Object 8"/>
          <p:cNvGraphicFramePr>
            <a:graphicFrameLocks noChangeAspect="1"/>
          </p:cNvGraphicFramePr>
          <p:nvPr>
            <p:extLst>
              <p:ext uri="{D42A27DB-BD31-4B8C-83A1-F6EECF244321}">
                <p14:modId xmlns:p14="http://schemas.microsoft.com/office/powerpoint/2010/main" val="574758616"/>
              </p:ext>
            </p:extLst>
          </p:nvPr>
        </p:nvGraphicFramePr>
        <p:xfrm>
          <a:off x="1309044" y="4678269"/>
          <a:ext cx="1951037" cy="860425"/>
        </p:xfrm>
        <a:graphic>
          <a:graphicData uri="http://schemas.openxmlformats.org/presentationml/2006/ole">
            <mc:AlternateContent xmlns:mc="http://schemas.openxmlformats.org/markup-compatibility/2006">
              <mc:Choice xmlns:v="urn:schemas-microsoft-com:vml" Requires="v">
                <p:oleObj spid="_x0000_s158402" name="Equation" r:id="rId8" imgW="977760" imgH="431640" progId="Equation.DSMT4">
                  <p:embed/>
                </p:oleObj>
              </mc:Choice>
              <mc:Fallback>
                <p:oleObj name="Equation" r:id="rId8" imgW="977760" imgH="431640" progId="Equation.DSMT4">
                  <p:embed/>
                  <p:pic>
                    <p:nvPicPr>
                      <p:cNvPr id="109576" name="Object 8"/>
                      <p:cNvPicPr>
                        <a:picLocks noChangeAspect="1" noChangeArrowheads="1"/>
                      </p:cNvPicPr>
                      <p:nvPr/>
                    </p:nvPicPr>
                    <p:blipFill>
                      <a:blip r:embed="rId9"/>
                      <a:srcRect/>
                      <a:stretch>
                        <a:fillRect/>
                      </a:stretch>
                    </p:blipFill>
                    <p:spPr bwMode="auto">
                      <a:xfrm>
                        <a:off x="1309044" y="4678269"/>
                        <a:ext cx="1951037" cy="860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7" name="Object 9"/>
          <p:cNvGraphicFramePr>
            <a:graphicFrameLocks noChangeAspect="1"/>
          </p:cNvGraphicFramePr>
          <p:nvPr>
            <p:extLst>
              <p:ext uri="{D42A27DB-BD31-4B8C-83A1-F6EECF244321}">
                <p14:modId xmlns:p14="http://schemas.microsoft.com/office/powerpoint/2010/main" val="2043570144"/>
              </p:ext>
            </p:extLst>
          </p:nvPr>
        </p:nvGraphicFramePr>
        <p:xfrm>
          <a:off x="3188644" y="4662394"/>
          <a:ext cx="4003675" cy="796925"/>
        </p:xfrm>
        <a:graphic>
          <a:graphicData uri="http://schemas.openxmlformats.org/presentationml/2006/ole">
            <mc:AlternateContent xmlns:mc="http://schemas.openxmlformats.org/markup-compatibility/2006">
              <mc:Choice xmlns:v="urn:schemas-microsoft-com:vml" Requires="v">
                <p:oleObj spid="_x0000_s158403" name="Equation" r:id="rId10" imgW="2108160" imgH="419040" progId="Equation.DSMT4">
                  <p:embed/>
                </p:oleObj>
              </mc:Choice>
              <mc:Fallback>
                <p:oleObj name="Equation" r:id="rId10" imgW="2108160" imgH="419040" progId="Equation.DSMT4">
                  <p:embed/>
                  <p:pic>
                    <p:nvPicPr>
                      <p:cNvPr id="109577" name="Object 9"/>
                      <p:cNvPicPr>
                        <a:picLocks noChangeAspect="1" noChangeArrowheads="1"/>
                      </p:cNvPicPr>
                      <p:nvPr/>
                    </p:nvPicPr>
                    <p:blipFill>
                      <a:blip r:embed="rId11"/>
                      <a:srcRect/>
                      <a:stretch>
                        <a:fillRect/>
                      </a:stretch>
                    </p:blipFill>
                    <p:spPr bwMode="auto">
                      <a:xfrm>
                        <a:off x="3188644" y="4662394"/>
                        <a:ext cx="4003675" cy="79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9578" name="Object 10"/>
          <p:cNvGraphicFramePr>
            <a:graphicFrameLocks noChangeAspect="1"/>
          </p:cNvGraphicFramePr>
          <p:nvPr>
            <p:extLst>
              <p:ext uri="{D42A27DB-BD31-4B8C-83A1-F6EECF244321}">
                <p14:modId xmlns:p14="http://schemas.microsoft.com/office/powerpoint/2010/main" val="349067822"/>
              </p:ext>
            </p:extLst>
          </p:nvPr>
        </p:nvGraphicFramePr>
        <p:xfrm>
          <a:off x="1410644" y="5805394"/>
          <a:ext cx="3673475" cy="884237"/>
        </p:xfrm>
        <a:graphic>
          <a:graphicData uri="http://schemas.openxmlformats.org/presentationml/2006/ole">
            <mc:AlternateContent xmlns:mc="http://schemas.openxmlformats.org/markup-compatibility/2006">
              <mc:Choice xmlns:v="urn:schemas-microsoft-com:vml" Requires="v">
                <p:oleObj spid="_x0000_s158404" name="Equation" r:id="rId12" imgW="1841400" imgH="444240" progId="Equation.DSMT4">
                  <p:embed/>
                </p:oleObj>
              </mc:Choice>
              <mc:Fallback>
                <p:oleObj name="Equation" r:id="rId12" imgW="1841400" imgH="444240" progId="Equation.DSMT4">
                  <p:embed/>
                  <p:pic>
                    <p:nvPicPr>
                      <p:cNvPr id="109578" name="Object 10"/>
                      <p:cNvPicPr>
                        <a:picLocks noChangeAspect="1" noChangeArrowheads="1"/>
                      </p:cNvPicPr>
                      <p:nvPr/>
                    </p:nvPicPr>
                    <p:blipFill>
                      <a:blip r:embed="rId13"/>
                      <a:srcRect/>
                      <a:stretch>
                        <a:fillRect/>
                      </a:stretch>
                    </p:blipFill>
                    <p:spPr bwMode="auto">
                      <a:xfrm>
                        <a:off x="1410644" y="5805394"/>
                        <a:ext cx="3673475"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9636" name="Group 68"/>
          <p:cNvGrpSpPr>
            <a:grpSpLocks/>
          </p:cNvGrpSpPr>
          <p:nvPr/>
        </p:nvGrpSpPr>
        <p:grpSpPr bwMode="auto">
          <a:xfrm>
            <a:off x="-36511" y="344487"/>
            <a:ext cx="8969376" cy="1289051"/>
            <a:chOff x="-23" y="171"/>
            <a:chExt cx="5650" cy="812"/>
          </a:xfrm>
        </p:grpSpPr>
        <mc:AlternateContent xmlns:mc="http://schemas.openxmlformats.org/markup-compatibility/2006" xmlns:a14="http://schemas.microsoft.com/office/drawing/2010/main">
          <mc:Choice Requires="a14">
            <p:graphicFrame>
              <p:nvGraphicFramePr>
                <p:cNvPr id="109584" name="Object 16"/>
                <p:cNvGraphicFramePr>
                  <a:graphicFrameLocks noChangeAspect="1"/>
                </p:cNvGraphicFramePr>
                <p:nvPr>
                  <p:extLst>
                    <p:ext uri="{D42A27DB-BD31-4B8C-83A1-F6EECF244321}">
                      <p14:modId xmlns:p14="http://schemas.microsoft.com/office/powerpoint/2010/main" val="3571378494"/>
                    </p:ext>
                  </p:extLst>
                </p:nvPr>
              </p:nvGraphicFramePr>
              <p:xfrm>
                <a:off x="3370" y="171"/>
                <a:ext cx="1785" cy="361"/>
              </p:xfrm>
              <a:graphic>
                <a:graphicData uri="http://schemas.openxmlformats.org/presentationml/2006/ole">
                  <mc:AlternateContent>
                    <mc:Choice xmlns:v="urn:schemas-microsoft-com:vml" Requires="v">
                      <p:oleObj spid="_x0000_s158405" name="Equation" r:id="rId14" imgW="1511280" imgH="304560" progId="Equation.DSMT4">
                        <p:embed/>
                      </p:oleObj>
                    </mc:Choice>
                    <mc:Fallback>
                      <p:oleObj name="Equation" r:id="rId14" imgW="1511280" imgH="304560" progId="Equation.DSMT4">
                        <p:embed/>
                        <p:pic>
                          <p:nvPicPr>
                            <p:cNvPr id="109584" name="Object 16"/>
                            <p:cNvPicPr>
                              <a:picLocks noChangeAspect="1" noChangeArrowheads="1"/>
                            </p:cNvPicPr>
                            <p:nvPr/>
                          </p:nvPicPr>
                          <p:blipFill>
                            <a:blip r:embed="rId15"/>
                            <a:srcRect/>
                            <a:stretch>
                              <a:fillRect/>
                            </a:stretch>
                          </p:blipFill>
                          <p:spPr bwMode="auto">
                            <a:xfrm>
                              <a:off x="3370" y="171"/>
                              <a:ext cx="1785" cy="361"/>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109584" name="Object 16"/>
                <p:cNvGraphicFramePr>
                  <a:graphicFrameLocks noChangeAspect="1"/>
                </p:cNvGraphicFramePr>
                <p:nvPr>
                  <p:extLst>
                    <p:ext uri="{D42A27DB-BD31-4B8C-83A1-F6EECF244321}">
                      <p14:modId xmlns:p14="http://schemas.microsoft.com/office/powerpoint/2010/main" val="3571378494"/>
                    </p:ext>
                  </p:extLst>
                </p:nvPr>
              </p:nvGraphicFramePr>
              <p:xfrm>
                <a:off x="3370" y="171"/>
                <a:ext cx="1785" cy="361"/>
              </p:xfrm>
              <a:graphic>
                <a:graphicData uri="http://schemas.openxmlformats.org/presentationml/2006/ole">
                  <mc:AlternateContent>
                    <mc:Choice xmlns:v="urn:schemas-microsoft-com:vml" Requires="v">
                      <p:oleObj spid="_x0000_s158273" name="Equation" r:id="rId16" imgW="1511280" imgH="304560" progId="Equation.DSMT4">
                        <p:embed/>
                      </p:oleObj>
                    </mc:Choice>
                    <mc:Fallback>
                      <p:oleObj name="Equation" r:id="rId16" imgW="1511280" imgH="304560" progId="Equation.DSMT4">
                        <p:embed/>
                        <p:pic>
                          <p:nvPicPr>
                            <p:cNvPr id="109584" name="Object 16"/>
                            <p:cNvPicPr>
                              <a:picLocks noChangeAspect="1" noChangeArrowheads="1"/>
                            </p:cNvPicPr>
                            <p:nvPr/>
                          </p:nvPicPr>
                          <p:blipFill>
                            <a:blip r:embed="rId17"/>
                            <a:srcRect/>
                            <a:stretch>
                              <a:fillRect/>
                            </a:stretch>
                          </p:blipFill>
                          <p:spPr bwMode="auto">
                            <a:xfrm>
                              <a:off x="3370" y="171"/>
                              <a:ext cx="1785" cy="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109585" name="Object 17"/>
                <p:cNvSpPr txBox="1"/>
                <p:nvPr/>
              </p:nvSpPr>
              <p:spPr bwMode="auto">
                <a:xfrm>
                  <a:off x="-23" y="585"/>
                  <a:ext cx="5650" cy="398"/>
                </a:xfrm>
                <a:prstGeom prst="rect">
                  <a:avLst/>
                </a:prstGeom>
                <a:noFill/>
                <a:ln>
                  <a:noFill/>
                </a:ln>
                <a:effectLst/>
                <a:extLst/>
              </p:spPr>
              <p:txBody>
                <a:bodyPr>
                  <a:no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rgbClr val="000000"/>
                                </a:solidFill>
                                <a:latin typeface="Cambria Math" panose="02040503050406030204" pitchFamily="18" charset="0"/>
                              </a:rPr>
                            </m:ctrlPr>
                          </m:sSubPr>
                          <m:e>
                            <m:limUpp>
                              <m:limUppPr>
                                <m:ctrlPr>
                                  <a:rPr lang="zh-CN" altLang="en-US" sz="2400" i="1">
                                    <a:solidFill>
                                      <a:srgbClr val="000000"/>
                                    </a:solidFill>
                                    <a:latin typeface="Cambria Math" panose="02040503050406030204" pitchFamily="18" charset="0"/>
                                  </a:rPr>
                                </m:ctrlPr>
                              </m:limUppPr>
                              <m:e>
                                <m:acc>
                                  <m:accPr>
                                    <m:chr m:val="̇"/>
                                    <m:ctrlPr>
                                      <a:rPr lang="zh-CN" altLang="en-US" sz="2400" i="1">
                                        <a:solidFill>
                                          <a:srgbClr val="000000"/>
                                        </a:solidFill>
                                        <a:latin typeface="Cambria Math" panose="02040503050406030204" pitchFamily="18" charset="0"/>
                                      </a:rPr>
                                    </m:ctrlPr>
                                  </m:accPr>
                                  <m:e>
                                    <m:r>
                                      <a:rPr lang="zh-CN" altLang="en-US" sz="2400" i="1">
                                        <a:solidFill>
                                          <a:srgbClr val="000000"/>
                                        </a:solidFill>
                                        <a:latin typeface="Cambria Math" panose="02040503050406030204" pitchFamily="18" charset="0"/>
                                      </a:rPr>
                                      <m:t>𝐼</m:t>
                                    </m:r>
                                  </m:e>
                                </m:acc>
                              </m:e>
                              <m:lim>
                                <m:r>
                                  <a:rPr lang="zh-CN" altLang="en-US" sz="2400" i="0">
                                    <a:solidFill>
                                      <a:srgbClr val="000000"/>
                                    </a:solidFill>
                                    <a:latin typeface="Cambria Math" panose="02040503050406030204" pitchFamily="18" charset="0"/>
                                  </a:rPr>
                                  <m:t> </m:t>
                                </m:r>
                              </m:lim>
                            </m:limUpp>
                          </m:e>
                          <m:sub>
                            <m:r>
                              <m:rPr>
                                <m:sty m:val="p"/>
                              </m:rPr>
                              <a:rPr lang="zh-CN" altLang="en-US" sz="2400" i="0">
                                <a:solidFill>
                                  <a:srgbClr val="000000"/>
                                </a:solidFill>
                                <a:latin typeface="Cambria Math" panose="02040503050406030204" pitchFamily="18" charset="0"/>
                              </a:rPr>
                              <m:t>S</m:t>
                            </m:r>
                          </m:sub>
                        </m:sSub>
                        <m:r>
                          <a:rPr lang="zh-CN" altLang="en-US" sz="2400" i="1">
                            <a:solidFill>
                              <a:srgbClr val="000000"/>
                            </a:solidFill>
                            <a:latin typeface="Cambria Math" panose="02040503050406030204" pitchFamily="18" charset="0"/>
                          </a:rPr>
                          <m:t>=4∠</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0</m:t>
                            </m:r>
                          </m:e>
                          <m:sup>
                            <m:r>
                              <m:rPr>
                                <m:sty m:val="p"/>
                              </m:rPr>
                              <a:rPr lang="zh-CN" altLang="en-US" sz="2400" i="0">
                                <a:solidFill>
                                  <a:srgbClr val="000000"/>
                                </a:solidFill>
                                <a:latin typeface="Cambria Math" panose="02040503050406030204" pitchFamily="18" charset="0"/>
                              </a:rPr>
                              <m:t>o</m:t>
                            </m:r>
                          </m:sup>
                        </m:sSup>
                        <m:r>
                          <m:rPr>
                            <m:nor/>
                          </m:rPr>
                          <a:rPr lang="zh-CN" altLang="en-US" sz="2400" i="0">
                            <a:solidFill>
                              <a:srgbClr val="000000"/>
                            </a:solidFill>
                            <a:latin typeface="Cambria Math" panose="02040503050406030204" pitchFamily="18" charset="0"/>
                          </a:rPr>
                          <m:t>A</m:t>
                        </m:r>
                        <m:r>
                          <m:rPr>
                            <m:nor/>
                          </m:rPr>
                          <a:rPr lang="zh-CN" altLang="en-US" sz="2400" i="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𝑍</m:t>
                            </m:r>
                          </m:e>
                          <m:sub>
                            <m:r>
                              <a:rPr lang="en-US" altLang="zh-CN" sz="2400" b="1" i="1" smtClean="0">
                                <a:solidFill>
                                  <a:srgbClr val="000000"/>
                                </a:solidFill>
                                <a:latin typeface="Cambria Math" panose="02040503050406030204" pitchFamily="18" charset="0"/>
                              </a:rPr>
                              <m:t>𝟐</m:t>
                            </m:r>
                          </m:sub>
                        </m:sSub>
                        <m:r>
                          <a:rPr lang="zh-CN" altLang="en-US" sz="2400" i="1">
                            <a:solidFill>
                              <a:srgbClr val="000000"/>
                            </a:solidFill>
                            <a:latin typeface="Cambria Math" panose="02040503050406030204" pitchFamily="18" charset="0"/>
                          </a:rPr>
                          <m:t>=50∠</m:t>
                        </m:r>
                        <m:r>
                          <a:rPr lang="en-US" altLang="zh-CN" sz="2400" b="1" i="1" smtClean="0">
                            <a:solidFill>
                              <a:srgbClr val="000000"/>
                            </a:solidFill>
                            <a:latin typeface="Cambria Math" panose="02040503050406030204" pitchFamily="18" charset="0"/>
                          </a:rPr>
                          <m:t>−</m:t>
                        </m:r>
                        <m:r>
                          <a:rPr lang="zh-CN" altLang="en-US" sz="2400" i="1">
                            <a:solidFill>
                              <a:srgbClr val="000000"/>
                            </a:solidFill>
                            <a:latin typeface="Cambria Math" panose="02040503050406030204" pitchFamily="18" charset="0"/>
                          </a:rPr>
                          <m:t>3</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0</m:t>
                            </m:r>
                          </m:e>
                          <m:sup>
                            <m:r>
                              <m:rPr>
                                <m:sty m:val="p"/>
                              </m:rPr>
                              <a:rPr lang="zh-CN" altLang="en-US" sz="2400" i="0">
                                <a:solidFill>
                                  <a:srgbClr val="000000"/>
                                </a:solidFill>
                                <a:latin typeface="Cambria Math" panose="02040503050406030204" pitchFamily="18" charset="0"/>
                              </a:rPr>
                              <m:t>o</m:t>
                            </m:r>
                          </m:sup>
                        </m:sSup>
                        <m:r>
                          <m:rPr>
                            <m:sty m:val="p"/>
                          </m:rPr>
                          <a:rPr lang="zh-CN" altLang="en-US" sz="2400" i="1">
                            <a:solidFill>
                              <a:srgbClr val="000000"/>
                            </a:solidFill>
                            <a:latin typeface="Cambria Math" panose="02040503050406030204" pitchFamily="18" charset="0"/>
                          </a:rPr>
                          <m:t>Ω</m:t>
                        </m:r>
                        <m:r>
                          <m:rPr>
                            <m:nor/>
                          </m:rPr>
                          <a:rPr lang="zh-CN" altLang="en-US" sz="2400" i="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𝑍</m:t>
                            </m:r>
                          </m:e>
                          <m:sub>
                            <m:r>
                              <a:rPr lang="zh-CN" altLang="en-US" sz="2400" i="1">
                                <a:solidFill>
                                  <a:srgbClr val="000000"/>
                                </a:solidFill>
                                <a:latin typeface="Cambria Math" panose="02040503050406030204" pitchFamily="18" charset="0"/>
                              </a:rPr>
                              <m:t>3</m:t>
                            </m:r>
                          </m:sub>
                        </m:sSub>
                        <m:r>
                          <a:rPr lang="zh-CN" altLang="en-US" sz="2400" i="1">
                            <a:solidFill>
                              <a:srgbClr val="000000"/>
                            </a:solidFill>
                            <a:latin typeface="Cambria Math" panose="02040503050406030204" pitchFamily="18" charset="0"/>
                          </a:rPr>
                          <m:t>=50∠3</m:t>
                        </m:r>
                        <m:sSup>
                          <m:sSupPr>
                            <m:ctrlPr>
                              <a:rPr lang="zh-CN" altLang="en-US" sz="2400" i="1">
                                <a:solidFill>
                                  <a:srgbClr val="000000"/>
                                </a:solidFill>
                                <a:latin typeface="Cambria Math" panose="02040503050406030204" pitchFamily="18" charset="0"/>
                              </a:rPr>
                            </m:ctrlPr>
                          </m:sSupPr>
                          <m:e>
                            <m:r>
                              <a:rPr lang="zh-CN" altLang="en-US" sz="2400" i="1">
                                <a:solidFill>
                                  <a:srgbClr val="000000"/>
                                </a:solidFill>
                                <a:latin typeface="Cambria Math" panose="02040503050406030204" pitchFamily="18" charset="0"/>
                              </a:rPr>
                              <m:t>0</m:t>
                            </m:r>
                          </m:e>
                          <m:sup>
                            <m:r>
                              <m:rPr>
                                <m:sty m:val="p"/>
                              </m:rPr>
                              <a:rPr lang="zh-CN" altLang="en-US" sz="2400" i="0">
                                <a:solidFill>
                                  <a:srgbClr val="000000"/>
                                </a:solidFill>
                                <a:latin typeface="Cambria Math" panose="02040503050406030204" pitchFamily="18" charset="0"/>
                              </a:rPr>
                              <m:t>o</m:t>
                            </m:r>
                          </m:sup>
                        </m:sSup>
                        <m:r>
                          <m:rPr>
                            <m:sty m:val="p"/>
                          </m:rPr>
                          <a:rPr lang="zh-CN" altLang="en-US" sz="2400" i="1">
                            <a:solidFill>
                              <a:srgbClr val="000000"/>
                            </a:solidFill>
                            <a:latin typeface="Cambria Math" panose="02040503050406030204" pitchFamily="18" charset="0"/>
                          </a:rPr>
                          <m:t>Ω</m:t>
                        </m:r>
                        <m:r>
                          <m:rPr>
                            <m:nor/>
                          </m:rPr>
                          <a:rPr lang="en-US" altLang="zh-CN" sz="2400" b="1" i="0" smtClean="0">
                            <a:solidFill>
                              <a:srgbClr val="000000"/>
                            </a:solidFill>
                            <a:latin typeface="Cambria Math" panose="02040503050406030204" pitchFamily="18" charset="0"/>
                          </a:rPr>
                          <m:t> (</m:t>
                        </m:r>
                        <m:sSub>
                          <m:sSubPr>
                            <m:ctrlPr>
                              <a:rPr lang="zh-CN" altLang="en-US" sz="2400" i="1">
                                <a:solidFill>
                                  <a:srgbClr val="000000"/>
                                </a:solidFill>
                                <a:latin typeface="Cambria Math" panose="02040503050406030204" pitchFamily="18" charset="0"/>
                              </a:rPr>
                            </m:ctrlPr>
                          </m:sSubPr>
                          <m:e>
                            <m:r>
                              <a:rPr lang="zh-CN" altLang="en-US" sz="2400" i="1">
                                <a:solidFill>
                                  <a:srgbClr val="000000"/>
                                </a:solidFill>
                                <a:latin typeface="Cambria Math" panose="02040503050406030204" pitchFamily="18" charset="0"/>
                              </a:rPr>
                              <m:t>𝑍</m:t>
                            </m:r>
                          </m:e>
                          <m:sub>
                            <m:r>
                              <a:rPr lang="en-US" altLang="zh-CN" sz="2400" b="1" i="1" smtClean="0">
                                <a:solidFill>
                                  <a:srgbClr val="000000"/>
                                </a:solidFill>
                                <a:latin typeface="Cambria Math" panose="02040503050406030204" pitchFamily="18" charset="0"/>
                              </a:rPr>
                              <m:t>𝟏</m:t>
                            </m:r>
                          </m:sub>
                        </m:sSub>
                        <m:r>
                          <a:rPr lang="zh-CN" altLang="en-US" sz="2400" i="1" smtClean="0">
                            <a:solidFill>
                              <a:srgbClr val="000000"/>
                            </a:solidFill>
                            <a:latin typeface="Cambria Math" panose="02040503050406030204" pitchFamily="18" charset="0"/>
                          </a:rPr>
                          <m:t>不起</m:t>
                        </m:r>
                        <m:r>
                          <a:rPr lang="zh-CN" altLang="en-US" sz="2400" i="1">
                            <a:solidFill>
                              <a:srgbClr val="000000"/>
                            </a:solidFill>
                            <a:latin typeface="Cambria Math" panose="02040503050406030204" pitchFamily="18" charset="0"/>
                          </a:rPr>
                          <m:t>作用</m:t>
                        </m:r>
                        <m:r>
                          <m:rPr>
                            <m:nor/>
                          </m:rPr>
                          <a:rPr lang="en-US" altLang="zh-CN" sz="2400" b="1" i="0" smtClean="0">
                            <a:solidFill>
                              <a:srgbClr val="000000"/>
                            </a:solidFill>
                            <a:latin typeface="Cambria Math" panose="02040503050406030204" pitchFamily="18" charset="0"/>
                          </a:rPr>
                          <m:t>)</m:t>
                        </m:r>
                        <m:r>
                          <m:rPr>
                            <m:nor/>
                          </m:rPr>
                          <a:rPr lang="zh-CN" altLang="en-US" sz="2400" i="0">
                            <a:solidFill>
                              <a:srgbClr val="000000"/>
                            </a:solidFill>
                            <a:latin typeface="Cambria Math" panose="02040503050406030204" pitchFamily="18" charset="0"/>
                          </a:rPr>
                          <m:t>.</m:t>
                        </m:r>
                      </m:oMath>
                    </m:oMathPara>
                  </a14:m>
                  <a:endParaRPr lang="zh-CN" altLang="en-US" sz="2400" dirty="0"/>
                </a:p>
              </p:txBody>
            </p:sp>
          </mc:Choice>
          <mc:Fallback xmlns="">
            <p:sp>
              <p:nvSpPr>
                <p:cNvPr id="109585" name="Object 17"/>
                <p:cNvSpPr txBox="1">
                  <a:spLocks noRot="1" noChangeAspect="1" noMove="1" noResize="1" noEditPoints="1" noAdjustHandles="1" noChangeArrowheads="1" noChangeShapeType="1" noTextEdit="1"/>
                </p:cNvSpPr>
                <p:nvPr/>
              </p:nvSpPr>
              <p:spPr bwMode="auto">
                <a:xfrm>
                  <a:off x="-23" y="585"/>
                  <a:ext cx="5650" cy="398"/>
                </a:xfrm>
                <a:prstGeom prst="rect">
                  <a:avLst/>
                </a:prstGeom>
                <a:blipFill>
                  <a:blip r:embed="rId18"/>
                  <a:stretch>
                    <a:fillRect/>
                  </a:stretch>
                </a:blipFill>
                <a:ln>
                  <a:noFill/>
                </a:ln>
                <a:effectLst/>
                <a:extLst/>
              </p:spPr>
              <p:txBody>
                <a:bodyPr/>
                <a:lstStyle/>
                <a:p>
                  <a:r>
                    <a:rPr lang="zh-CN" altLang="en-US">
                      <a:noFill/>
                    </a:rPr>
                    <a:t> </a:t>
                  </a:r>
                </a:p>
              </p:txBody>
            </p:sp>
          </mc:Fallback>
        </mc:AlternateContent>
      </p:grpSp>
      <p:grpSp>
        <p:nvGrpSpPr>
          <p:cNvPr id="109641" name="Group 73"/>
          <p:cNvGrpSpPr>
            <a:grpSpLocks/>
          </p:cNvGrpSpPr>
          <p:nvPr/>
        </p:nvGrpSpPr>
        <p:grpSpPr bwMode="auto">
          <a:xfrm>
            <a:off x="632620" y="1930359"/>
            <a:ext cx="3711575" cy="1733550"/>
            <a:chOff x="431" y="953"/>
            <a:chExt cx="2338" cy="1092"/>
          </a:xfrm>
        </p:grpSpPr>
        <p:sp>
          <p:nvSpPr>
            <p:cNvPr id="109593" name="Oval 25"/>
            <p:cNvSpPr>
              <a:spLocks noChangeArrowheads="1"/>
            </p:cNvSpPr>
            <p:nvPr/>
          </p:nvSpPr>
          <p:spPr bwMode="auto">
            <a:xfrm>
              <a:off x="2109" y="1333"/>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9594" name="Line 26"/>
            <p:cNvSpPr>
              <a:spLocks noChangeShapeType="1"/>
            </p:cNvSpPr>
            <p:nvPr/>
          </p:nvSpPr>
          <p:spPr bwMode="auto">
            <a:xfrm>
              <a:off x="612" y="1026"/>
              <a:ext cx="0" cy="1019"/>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09596" name="Text Box 28"/>
            <p:cNvSpPr txBox="1">
              <a:spLocks noChangeArrowheads="1"/>
            </p:cNvSpPr>
            <p:nvPr/>
          </p:nvSpPr>
          <p:spPr bwMode="auto">
            <a:xfrm>
              <a:off x="1701" y="1075"/>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109597" name="Line 29"/>
            <p:cNvSpPr>
              <a:spLocks noChangeShapeType="1"/>
            </p:cNvSpPr>
            <p:nvPr/>
          </p:nvSpPr>
          <p:spPr bwMode="auto">
            <a:xfrm>
              <a:off x="612" y="1026"/>
              <a:ext cx="1691"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09598" name="Line 30"/>
            <p:cNvSpPr>
              <a:spLocks noChangeShapeType="1"/>
            </p:cNvSpPr>
            <p:nvPr/>
          </p:nvSpPr>
          <p:spPr bwMode="auto">
            <a:xfrm>
              <a:off x="1429" y="1026"/>
              <a:ext cx="3" cy="99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09599" name="Line 31"/>
            <p:cNvSpPr>
              <a:spLocks noChangeShapeType="1"/>
            </p:cNvSpPr>
            <p:nvPr/>
          </p:nvSpPr>
          <p:spPr bwMode="auto">
            <a:xfrm>
              <a:off x="2295" y="1037"/>
              <a:ext cx="0" cy="100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09600" name="Line 32"/>
            <p:cNvSpPr>
              <a:spLocks noChangeShapeType="1"/>
            </p:cNvSpPr>
            <p:nvPr/>
          </p:nvSpPr>
          <p:spPr bwMode="auto">
            <a:xfrm>
              <a:off x="612" y="2024"/>
              <a:ext cx="1691"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09602" name="Line 34"/>
            <p:cNvSpPr>
              <a:spLocks noChangeShapeType="1"/>
            </p:cNvSpPr>
            <p:nvPr/>
          </p:nvSpPr>
          <p:spPr bwMode="auto">
            <a:xfrm flipV="1">
              <a:off x="612" y="1106"/>
              <a:ext cx="0" cy="41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109603" name="Object 35"/>
            <p:cNvGraphicFramePr>
              <a:graphicFrameLocks noChangeAspect="1"/>
            </p:cNvGraphicFramePr>
            <p:nvPr>
              <p:extLst>
                <p:ext uri="{D42A27DB-BD31-4B8C-83A1-F6EECF244321}">
                  <p14:modId xmlns:p14="http://schemas.microsoft.com/office/powerpoint/2010/main" val="1235150699"/>
                </p:ext>
              </p:extLst>
            </p:nvPr>
          </p:nvGraphicFramePr>
          <p:xfrm>
            <a:off x="656" y="1135"/>
            <a:ext cx="219" cy="348"/>
          </p:xfrm>
          <a:graphic>
            <a:graphicData uri="http://schemas.openxmlformats.org/presentationml/2006/ole">
              <mc:AlternateContent xmlns:mc="http://schemas.openxmlformats.org/markup-compatibility/2006">
                <mc:Choice xmlns:v="urn:schemas-microsoft-com:vml" Requires="v">
                  <p:oleObj spid="_x0000_s158406" name="Equation" r:id="rId19" imgW="152280" imgH="241200" progId="Equation.DSMT4">
                    <p:embed/>
                  </p:oleObj>
                </mc:Choice>
                <mc:Fallback>
                  <p:oleObj name="Equation" r:id="rId19" imgW="152280" imgH="241200" progId="Equation.DSMT4">
                    <p:embed/>
                    <p:pic>
                      <p:nvPicPr>
                        <p:cNvPr id="109603" name="Object 35"/>
                        <p:cNvPicPr>
                          <a:picLocks noChangeAspect="1" noChangeArrowheads="1"/>
                        </p:cNvPicPr>
                        <p:nvPr/>
                      </p:nvPicPr>
                      <p:blipFill>
                        <a:blip r:embed="rId20"/>
                        <a:srcRect/>
                        <a:stretch>
                          <a:fillRect/>
                        </a:stretch>
                      </p:blipFill>
                      <p:spPr bwMode="auto">
                        <a:xfrm>
                          <a:off x="656" y="1135"/>
                          <a:ext cx="219"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604" name="Text Box 36"/>
            <p:cNvSpPr txBox="1">
              <a:spLocks noChangeArrowheads="1"/>
            </p:cNvSpPr>
            <p:nvPr/>
          </p:nvSpPr>
          <p:spPr bwMode="auto">
            <a:xfrm>
              <a:off x="930" y="1075"/>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109605" name="Text Box 37"/>
            <p:cNvSpPr txBox="1">
              <a:spLocks noChangeArrowheads="1"/>
            </p:cNvSpPr>
            <p:nvPr/>
          </p:nvSpPr>
          <p:spPr bwMode="auto">
            <a:xfrm>
              <a:off x="1474" y="1483"/>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i="1">
                <a:latin typeface="Times New Roman" panose="02020603050405020304" pitchFamily="18" charset="0"/>
                <a:ea typeface="宋体" panose="02010600030101010101" pitchFamily="2" charset="-122"/>
              </a:endParaRPr>
            </a:p>
          </p:txBody>
        </p:sp>
        <p:sp>
          <p:nvSpPr>
            <p:cNvPr id="109606" name="Line 38"/>
            <p:cNvSpPr>
              <a:spLocks noChangeShapeType="1"/>
            </p:cNvSpPr>
            <p:nvPr/>
          </p:nvSpPr>
          <p:spPr bwMode="auto">
            <a:xfrm>
              <a:off x="2382" y="989"/>
              <a:ext cx="0" cy="2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p>
          </p:txBody>
        </p:sp>
        <p:graphicFrame>
          <p:nvGraphicFramePr>
            <p:cNvPr id="109607" name="Object 39"/>
            <p:cNvGraphicFramePr>
              <a:graphicFrameLocks noChangeAspect="1"/>
            </p:cNvGraphicFramePr>
            <p:nvPr>
              <p:extLst>
                <p:ext uri="{D42A27DB-BD31-4B8C-83A1-F6EECF244321}">
                  <p14:modId xmlns:p14="http://schemas.microsoft.com/office/powerpoint/2010/main" val="2214123873"/>
                </p:ext>
              </p:extLst>
            </p:nvPr>
          </p:nvGraphicFramePr>
          <p:xfrm>
            <a:off x="2412" y="953"/>
            <a:ext cx="213" cy="341"/>
          </p:xfrm>
          <a:graphic>
            <a:graphicData uri="http://schemas.openxmlformats.org/presentationml/2006/ole">
              <mc:AlternateContent xmlns:mc="http://schemas.openxmlformats.org/markup-compatibility/2006">
                <mc:Choice xmlns:v="urn:schemas-microsoft-com:vml" Requires="v">
                  <p:oleObj spid="_x0000_s158407" name="Equation" r:id="rId21" imgW="152280" imgH="241200" progId="Equation.DSMT4">
                    <p:embed/>
                  </p:oleObj>
                </mc:Choice>
                <mc:Fallback>
                  <p:oleObj name="Equation" r:id="rId21" imgW="152280" imgH="241200" progId="Equation.DSMT4">
                    <p:embed/>
                    <p:pic>
                      <p:nvPicPr>
                        <p:cNvPr id="109607" name="Object 39"/>
                        <p:cNvPicPr>
                          <a:picLocks noChangeAspect="1" noChangeArrowheads="1"/>
                        </p:cNvPicPr>
                        <p:nvPr/>
                      </p:nvPicPr>
                      <p:blipFill>
                        <a:blip r:embed="rId22"/>
                        <a:srcRect/>
                        <a:stretch>
                          <a:fillRect/>
                        </a:stretch>
                      </p:blipFill>
                      <p:spPr bwMode="auto">
                        <a:xfrm>
                          <a:off x="2412" y="953"/>
                          <a:ext cx="213"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608" name="Line 40"/>
            <p:cNvSpPr>
              <a:spLocks noChangeShapeType="1"/>
            </p:cNvSpPr>
            <p:nvPr/>
          </p:nvSpPr>
          <p:spPr bwMode="auto">
            <a:xfrm>
              <a:off x="2294" y="1421"/>
              <a:ext cx="0" cy="28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109609" name="Object 41"/>
            <p:cNvGraphicFramePr>
              <a:graphicFrameLocks noChangeAspect="1"/>
            </p:cNvGraphicFramePr>
            <p:nvPr>
              <p:extLst>
                <p:ext uri="{D42A27DB-BD31-4B8C-83A1-F6EECF244321}">
                  <p14:modId xmlns:p14="http://schemas.microsoft.com/office/powerpoint/2010/main" val="173641777"/>
                </p:ext>
              </p:extLst>
            </p:nvPr>
          </p:nvGraphicFramePr>
          <p:xfrm>
            <a:off x="2524" y="1302"/>
            <a:ext cx="245" cy="330"/>
          </p:xfrm>
          <a:graphic>
            <a:graphicData uri="http://schemas.openxmlformats.org/presentationml/2006/ole">
              <mc:AlternateContent xmlns:mc="http://schemas.openxmlformats.org/markup-compatibility/2006">
                <mc:Choice xmlns:v="urn:schemas-microsoft-com:vml" Requires="v">
                  <p:oleObj spid="_x0000_s158408" name="Equation" r:id="rId23" imgW="215640" imgH="291960" progId="Equation.DSMT4">
                    <p:embed/>
                  </p:oleObj>
                </mc:Choice>
                <mc:Fallback>
                  <p:oleObj name="Equation" r:id="rId23" imgW="215640" imgH="291960" progId="Equation.DSMT4">
                    <p:embed/>
                    <p:pic>
                      <p:nvPicPr>
                        <p:cNvPr id="109609" name="Object 41"/>
                        <p:cNvPicPr>
                          <a:picLocks noChangeAspect="1" noChangeArrowheads="1"/>
                        </p:cNvPicPr>
                        <p:nvPr/>
                      </p:nvPicPr>
                      <p:blipFill>
                        <a:blip r:embed="rId24"/>
                        <a:srcRect/>
                        <a:stretch>
                          <a:fillRect/>
                        </a:stretch>
                      </p:blipFill>
                      <p:spPr bwMode="auto">
                        <a:xfrm>
                          <a:off x="2524" y="1302"/>
                          <a:ext cx="245"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610" name="Text Box 42"/>
            <p:cNvSpPr txBox="1">
              <a:spLocks noChangeArrowheads="1"/>
            </p:cNvSpPr>
            <p:nvPr/>
          </p:nvSpPr>
          <p:spPr bwMode="auto">
            <a:xfrm>
              <a:off x="2018" y="1061"/>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Times New Roman" panose="02020603050405020304" pitchFamily="18" charset="0"/>
                  <a:ea typeface="宋体" panose="02010600030101010101" pitchFamily="2" charset="-122"/>
                </a:rPr>
                <a:t>+</a:t>
              </a:r>
            </a:p>
          </p:txBody>
        </p:sp>
        <p:sp>
          <p:nvSpPr>
            <p:cNvPr id="109611" name="Text Box 43"/>
            <p:cNvSpPr txBox="1">
              <a:spLocks noChangeArrowheads="1"/>
            </p:cNvSpPr>
            <p:nvPr/>
          </p:nvSpPr>
          <p:spPr bwMode="auto">
            <a:xfrm>
              <a:off x="2018" y="1650"/>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宋体" panose="02010600030101010101" pitchFamily="2" charset="-122"/>
                  <a:ea typeface="宋体" panose="02010600030101010101" pitchFamily="2" charset="-122"/>
                </a:rPr>
                <a:t>-</a:t>
              </a:r>
              <a:endParaRPr kumimoji="1" lang="en-US" altLang="zh-CN" sz="2800" b="0">
                <a:ea typeface="宋体" panose="02010600030101010101" pitchFamily="2" charset="-122"/>
              </a:endParaRPr>
            </a:p>
          </p:txBody>
        </p:sp>
        <p:sp>
          <p:nvSpPr>
            <p:cNvPr id="109612" name="Rectangle 44"/>
            <p:cNvSpPr>
              <a:spLocks noChangeArrowheads="1"/>
            </p:cNvSpPr>
            <p:nvPr/>
          </p:nvSpPr>
          <p:spPr bwMode="auto">
            <a:xfrm>
              <a:off x="1746" y="970"/>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9613" name="Rectangle 45"/>
            <p:cNvSpPr>
              <a:spLocks noChangeArrowheads="1"/>
            </p:cNvSpPr>
            <p:nvPr/>
          </p:nvSpPr>
          <p:spPr bwMode="auto">
            <a:xfrm>
              <a:off x="884" y="970"/>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9614" name="Rectangle 46"/>
            <p:cNvSpPr>
              <a:spLocks noChangeArrowheads="1"/>
            </p:cNvSpPr>
            <p:nvPr/>
          </p:nvSpPr>
          <p:spPr bwMode="auto">
            <a:xfrm>
              <a:off x="1383" y="1378"/>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109640" name="Group 72"/>
            <p:cNvGrpSpPr>
              <a:grpSpLocks/>
            </p:cNvGrpSpPr>
            <p:nvPr/>
          </p:nvGrpSpPr>
          <p:grpSpPr bwMode="auto">
            <a:xfrm>
              <a:off x="431" y="1479"/>
              <a:ext cx="363" cy="363"/>
              <a:chOff x="431" y="1333"/>
              <a:chExt cx="363" cy="363"/>
            </a:xfrm>
          </p:grpSpPr>
          <p:sp>
            <p:nvSpPr>
              <p:cNvPr id="109595" name="Oval 27"/>
              <p:cNvSpPr>
                <a:spLocks noChangeArrowheads="1"/>
              </p:cNvSpPr>
              <p:nvPr/>
            </p:nvSpPr>
            <p:spPr bwMode="auto">
              <a:xfrm>
                <a:off x="431" y="1333"/>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9601" name="Line 33"/>
              <p:cNvSpPr>
                <a:spLocks noChangeShapeType="1"/>
              </p:cNvSpPr>
              <p:nvPr/>
            </p:nvSpPr>
            <p:spPr bwMode="auto">
              <a:xfrm>
                <a:off x="431" y="1514"/>
                <a:ext cx="363"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grpSp>
        <p:nvGrpSpPr>
          <p:cNvPr id="109643" name="Group 75"/>
          <p:cNvGrpSpPr>
            <a:grpSpLocks/>
          </p:cNvGrpSpPr>
          <p:nvPr/>
        </p:nvGrpSpPr>
        <p:grpSpPr bwMode="auto">
          <a:xfrm>
            <a:off x="4960146" y="1991478"/>
            <a:ext cx="3095625" cy="1727200"/>
            <a:chOff x="3107" y="981"/>
            <a:chExt cx="1950" cy="1088"/>
          </a:xfrm>
        </p:grpSpPr>
        <p:sp>
          <p:nvSpPr>
            <p:cNvPr id="109617" name="Line 49"/>
            <p:cNvSpPr>
              <a:spLocks noChangeShapeType="1"/>
            </p:cNvSpPr>
            <p:nvPr/>
          </p:nvSpPr>
          <p:spPr bwMode="auto">
            <a:xfrm>
              <a:off x="3288" y="1026"/>
              <a:ext cx="0" cy="1043"/>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09619" name="Text Box 51"/>
            <p:cNvSpPr txBox="1">
              <a:spLocks noChangeArrowheads="1"/>
            </p:cNvSpPr>
            <p:nvPr/>
          </p:nvSpPr>
          <p:spPr bwMode="auto">
            <a:xfrm>
              <a:off x="4422" y="1085"/>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109620" name="Line 52"/>
            <p:cNvSpPr>
              <a:spLocks noChangeShapeType="1"/>
            </p:cNvSpPr>
            <p:nvPr/>
          </p:nvSpPr>
          <p:spPr bwMode="auto">
            <a:xfrm>
              <a:off x="3288" y="1026"/>
              <a:ext cx="1691"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09621" name="Line 53"/>
            <p:cNvSpPr>
              <a:spLocks noChangeShapeType="1"/>
            </p:cNvSpPr>
            <p:nvPr/>
          </p:nvSpPr>
          <p:spPr bwMode="auto">
            <a:xfrm flipH="1">
              <a:off x="4105" y="1026"/>
              <a:ext cx="3" cy="1043"/>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09622" name="Line 54"/>
            <p:cNvSpPr>
              <a:spLocks noChangeShapeType="1"/>
            </p:cNvSpPr>
            <p:nvPr/>
          </p:nvSpPr>
          <p:spPr bwMode="auto">
            <a:xfrm>
              <a:off x="4971" y="1048"/>
              <a:ext cx="0" cy="100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09623" name="Line 55"/>
            <p:cNvSpPr>
              <a:spLocks noChangeShapeType="1"/>
            </p:cNvSpPr>
            <p:nvPr/>
          </p:nvSpPr>
          <p:spPr bwMode="auto">
            <a:xfrm>
              <a:off x="3288" y="2069"/>
              <a:ext cx="1691"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109625" name="Line 57"/>
            <p:cNvSpPr>
              <a:spLocks noChangeShapeType="1"/>
            </p:cNvSpPr>
            <p:nvPr/>
          </p:nvSpPr>
          <p:spPr bwMode="auto">
            <a:xfrm flipV="1">
              <a:off x="3288" y="1117"/>
              <a:ext cx="0" cy="3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109626" name="Object 58"/>
            <p:cNvGraphicFramePr>
              <a:graphicFrameLocks noChangeAspect="1"/>
            </p:cNvGraphicFramePr>
            <p:nvPr>
              <p:extLst>
                <p:ext uri="{D42A27DB-BD31-4B8C-83A1-F6EECF244321}">
                  <p14:modId xmlns:p14="http://schemas.microsoft.com/office/powerpoint/2010/main" val="2927474533"/>
                </p:ext>
              </p:extLst>
            </p:nvPr>
          </p:nvGraphicFramePr>
          <p:xfrm>
            <a:off x="3332" y="1159"/>
            <a:ext cx="219" cy="348"/>
          </p:xfrm>
          <a:graphic>
            <a:graphicData uri="http://schemas.openxmlformats.org/presentationml/2006/ole">
              <mc:AlternateContent xmlns:mc="http://schemas.openxmlformats.org/markup-compatibility/2006">
                <mc:Choice xmlns:v="urn:schemas-microsoft-com:vml" Requires="v">
                  <p:oleObj spid="_x0000_s158409" name="Equation" r:id="rId25" imgW="152280" imgH="241200" progId="Equation.DSMT4">
                    <p:embed/>
                  </p:oleObj>
                </mc:Choice>
                <mc:Fallback>
                  <p:oleObj name="Equation" r:id="rId25" imgW="152280" imgH="241200" progId="Equation.DSMT4">
                    <p:embed/>
                    <p:pic>
                      <p:nvPicPr>
                        <p:cNvPr id="109626" name="Object 58"/>
                        <p:cNvPicPr>
                          <a:picLocks noChangeAspect="1" noChangeArrowheads="1"/>
                        </p:cNvPicPr>
                        <p:nvPr/>
                      </p:nvPicPr>
                      <p:blipFill>
                        <a:blip r:embed="rId26"/>
                        <a:srcRect/>
                        <a:stretch>
                          <a:fillRect/>
                        </a:stretch>
                      </p:blipFill>
                      <p:spPr bwMode="auto">
                        <a:xfrm>
                          <a:off x="3332" y="1159"/>
                          <a:ext cx="219"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627" name="Text Box 59"/>
            <p:cNvSpPr txBox="1">
              <a:spLocks noChangeArrowheads="1"/>
            </p:cNvSpPr>
            <p:nvPr/>
          </p:nvSpPr>
          <p:spPr bwMode="auto">
            <a:xfrm>
              <a:off x="3560" y="1085"/>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109628" name="Text Box 60"/>
            <p:cNvSpPr txBox="1">
              <a:spLocks noChangeArrowheads="1"/>
            </p:cNvSpPr>
            <p:nvPr/>
          </p:nvSpPr>
          <p:spPr bwMode="auto">
            <a:xfrm>
              <a:off x="4165" y="1408"/>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i="1">
                <a:latin typeface="Times New Roman" panose="02020603050405020304" pitchFamily="18" charset="0"/>
                <a:ea typeface="宋体" panose="02010600030101010101" pitchFamily="2" charset="-122"/>
              </a:endParaRPr>
            </a:p>
          </p:txBody>
        </p:sp>
        <p:sp>
          <p:nvSpPr>
            <p:cNvPr id="109629" name="Line 61"/>
            <p:cNvSpPr>
              <a:spLocks noChangeShapeType="1"/>
            </p:cNvSpPr>
            <p:nvPr/>
          </p:nvSpPr>
          <p:spPr bwMode="auto">
            <a:xfrm>
              <a:off x="5057" y="1312"/>
              <a:ext cx="0" cy="2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109630" name="Object 62"/>
            <p:cNvGraphicFramePr>
              <a:graphicFrameLocks noChangeAspect="1"/>
            </p:cNvGraphicFramePr>
            <p:nvPr>
              <p:extLst>
                <p:ext uri="{D42A27DB-BD31-4B8C-83A1-F6EECF244321}">
                  <p14:modId xmlns:p14="http://schemas.microsoft.com/office/powerpoint/2010/main" val="508701590"/>
                </p:ext>
              </p:extLst>
            </p:nvPr>
          </p:nvGraphicFramePr>
          <p:xfrm>
            <a:off x="4703" y="1421"/>
            <a:ext cx="214" cy="341"/>
          </p:xfrm>
          <a:graphic>
            <a:graphicData uri="http://schemas.openxmlformats.org/presentationml/2006/ole">
              <mc:AlternateContent xmlns:mc="http://schemas.openxmlformats.org/markup-compatibility/2006">
                <mc:Choice xmlns:v="urn:schemas-microsoft-com:vml" Requires="v">
                  <p:oleObj spid="_x0000_s158410" name="Equation" r:id="rId27" imgW="152280" imgH="241200" progId="Equation.DSMT4">
                    <p:embed/>
                  </p:oleObj>
                </mc:Choice>
                <mc:Fallback>
                  <p:oleObj name="Equation" r:id="rId27" imgW="152280" imgH="241200" progId="Equation.DSMT4">
                    <p:embed/>
                    <p:pic>
                      <p:nvPicPr>
                        <p:cNvPr id="109630" name="Object 62"/>
                        <p:cNvPicPr>
                          <a:picLocks noChangeAspect="1" noChangeArrowheads="1"/>
                        </p:cNvPicPr>
                        <p:nvPr/>
                      </p:nvPicPr>
                      <p:blipFill>
                        <a:blip r:embed="rId28"/>
                        <a:srcRect/>
                        <a:stretch>
                          <a:fillRect/>
                        </a:stretch>
                      </p:blipFill>
                      <p:spPr bwMode="auto">
                        <a:xfrm>
                          <a:off x="4703" y="1421"/>
                          <a:ext cx="214"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9631" name="Line 63"/>
            <p:cNvSpPr>
              <a:spLocks noChangeShapeType="1"/>
            </p:cNvSpPr>
            <p:nvPr/>
          </p:nvSpPr>
          <p:spPr bwMode="auto">
            <a:xfrm>
              <a:off x="4970" y="1432"/>
              <a:ext cx="0" cy="28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09632" name="Rectangle 64"/>
            <p:cNvSpPr>
              <a:spLocks noChangeArrowheads="1"/>
            </p:cNvSpPr>
            <p:nvPr/>
          </p:nvSpPr>
          <p:spPr bwMode="auto">
            <a:xfrm>
              <a:off x="4422" y="981"/>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9633" name="Rectangle 65"/>
            <p:cNvSpPr>
              <a:spLocks noChangeArrowheads="1"/>
            </p:cNvSpPr>
            <p:nvPr/>
          </p:nvSpPr>
          <p:spPr bwMode="auto">
            <a:xfrm>
              <a:off x="3560" y="981"/>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9634" name="Rectangle 66"/>
            <p:cNvSpPr>
              <a:spLocks noChangeArrowheads="1"/>
            </p:cNvSpPr>
            <p:nvPr/>
          </p:nvSpPr>
          <p:spPr bwMode="auto">
            <a:xfrm>
              <a:off x="4059" y="1389"/>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109642" name="Group 74"/>
            <p:cNvGrpSpPr>
              <a:grpSpLocks/>
            </p:cNvGrpSpPr>
            <p:nvPr/>
          </p:nvGrpSpPr>
          <p:grpSpPr bwMode="auto">
            <a:xfrm>
              <a:off x="3107" y="1480"/>
              <a:ext cx="363" cy="363"/>
              <a:chOff x="3107" y="1344"/>
              <a:chExt cx="363" cy="363"/>
            </a:xfrm>
          </p:grpSpPr>
          <p:sp>
            <p:nvSpPr>
              <p:cNvPr id="109618" name="Oval 50"/>
              <p:cNvSpPr>
                <a:spLocks noChangeArrowheads="1"/>
              </p:cNvSpPr>
              <p:nvPr/>
            </p:nvSpPr>
            <p:spPr bwMode="auto">
              <a:xfrm>
                <a:off x="3107" y="1344"/>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09624" name="Line 56"/>
              <p:cNvSpPr>
                <a:spLocks noChangeShapeType="1"/>
              </p:cNvSpPr>
              <p:nvPr/>
            </p:nvSpPr>
            <p:spPr bwMode="auto">
              <a:xfrm>
                <a:off x="3107" y="1525"/>
                <a:ext cx="363"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Tree>
    <p:extLst>
      <p:ext uri="{BB962C8B-B14F-4D97-AF65-F5344CB8AC3E}">
        <p14:creationId xmlns:p14="http://schemas.microsoft.com/office/powerpoint/2010/main" val="42171136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109570"/>
                                        </p:tgtEl>
                                        <p:attrNameLst>
                                          <p:attrName>style.visibility</p:attrName>
                                        </p:attrNameLst>
                                      </p:cBhvr>
                                      <p:to>
                                        <p:strVal val="visible"/>
                                      </p:to>
                                    </p:set>
                                    <p:anim calcmode="lin" valueType="num">
                                      <p:cBhvr>
                                        <p:cTn id="7" dur="1000" fill="hold"/>
                                        <p:tgtEl>
                                          <p:spTgt spid="109570"/>
                                        </p:tgtEl>
                                        <p:attrNameLst>
                                          <p:attrName>ppt_w</p:attrName>
                                        </p:attrNameLst>
                                      </p:cBhvr>
                                      <p:tavLst>
                                        <p:tav tm="0">
                                          <p:val>
                                            <p:fltVal val="0"/>
                                          </p:val>
                                        </p:tav>
                                        <p:tav tm="100000">
                                          <p:val>
                                            <p:strVal val="#ppt_w"/>
                                          </p:val>
                                        </p:tav>
                                      </p:tavLst>
                                    </p:anim>
                                    <p:anim calcmode="lin" valueType="num">
                                      <p:cBhvr>
                                        <p:cTn id="8" dur="1000" fill="hold"/>
                                        <p:tgtEl>
                                          <p:spTgt spid="109570"/>
                                        </p:tgtEl>
                                        <p:attrNameLst>
                                          <p:attrName>ppt_h</p:attrName>
                                        </p:attrNameLst>
                                      </p:cBhvr>
                                      <p:tavLst>
                                        <p:tav tm="0">
                                          <p:val>
                                            <p:fltVal val="0"/>
                                          </p:val>
                                        </p:tav>
                                        <p:tav tm="100000">
                                          <p:val>
                                            <p:strVal val="#ppt_h"/>
                                          </p:val>
                                        </p:tav>
                                      </p:tavLst>
                                    </p:anim>
                                    <p:anim calcmode="lin" valueType="num">
                                      <p:cBhvr>
                                        <p:cTn id="9" dur="1000" fill="hold"/>
                                        <p:tgtEl>
                                          <p:spTgt spid="10957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9570"/>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2000"/>
                            </p:stCondLst>
                            <p:childTnLst>
                              <p:par>
                                <p:cTn id="12" presetID="3" presetClass="entr" presetSubtype="10" fill="hold" nodeType="afterEffect">
                                  <p:stCondLst>
                                    <p:cond delay="0"/>
                                  </p:stCondLst>
                                  <p:childTnLst>
                                    <p:set>
                                      <p:cBhvr>
                                        <p:cTn id="13" dur="1" fill="hold">
                                          <p:stCondLst>
                                            <p:cond delay="0"/>
                                          </p:stCondLst>
                                        </p:cTn>
                                        <p:tgtEl>
                                          <p:spTgt spid="109641"/>
                                        </p:tgtEl>
                                        <p:attrNameLst>
                                          <p:attrName>style.visibility</p:attrName>
                                        </p:attrNameLst>
                                      </p:cBhvr>
                                      <p:to>
                                        <p:strVal val="visible"/>
                                      </p:to>
                                    </p:set>
                                    <p:animEffect transition="in" filter="blinds(horizontal)">
                                      <p:cBhvr>
                                        <p:cTn id="14" dur="500"/>
                                        <p:tgtEl>
                                          <p:spTgt spid="109641"/>
                                        </p:tgtEl>
                                      </p:cBhvr>
                                    </p:animEffect>
                                  </p:childTnLst>
                                </p:cTn>
                              </p:par>
                            </p:childTnLst>
                          </p:cTn>
                        </p:par>
                        <p:par>
                          <p:cTn id="15" fill="hold" nodeType="afterGroup">
                            <p:stCondLst>
                              <p:cond delay="2500"/>
                            </p:stCondLst>
                            <p:childTnLst>
                              <p:par>
                                <p:cTn id="16" presetID="3" presetClass="entr" presetSubtype="10" fill="hold" nodeType="afterEffect">
                                  <p:stCondLst>
                                    <p:cond delay="0"/>
                                  </p:stCondLst>
                                  <p:childTnLst>
                                    <p:set>
                                      <p:cBhvr>
                                        <p:cTn id="17" dur="1" fill="hold">
                                          <p:stCondLst>
                                            <p:cond delay="0"/>
                                          </p:stCondLst>
                                        </p:cTn>
                                        <p:tgtEl>
                                          <p:spTgt spid="109571"/>
                                        </p:tgtEl>
                                        <p:attrNameLst>
                                          <p:attrName>style.visibility</p:attrName>
                                        </p:attrNameLst>
                                      </p:cBhvr>
                                      <p:to>
                                        <p:strVal val="visible"/>
                                      </p:to>
                                    </p:set>
                                    <p:animEffect transition="in" filter="blinds(horizontal)">
                                      <p:cBhvr>
                                        <p:cTn id="18" dur="500"/>
                                        <p:tgtEl>
                                          <p:spTgt spid="109571"/>
                                        </p:tgtEl>
                                      </p:cBhvr>
                                    </p:animEffect>
                                  </p:childTnLst>
                                </p:cTn>
                              </p:par>
                            </p:childTnLst>
                          </p:cTn>
                        </p:par>
                        <p:par>
                          <p:cTn id="19" fill="hold" nodeType="afterGroup">
                            <p:stCondLst>
                              <p:cond delay="3000"/>
                            </p:stCondLst>
                            <p:childTnLst>
                              <p:par>
                                <p:cTn id="20" presetID="3" presetClass="entr" presetSubtype="10" fill="hold" nodeType="afterEffect">
                                  <p:stCondLst>
                                    <p:cond delay="0"/>
                                  </p:stCondLst>
                                  <p:childTnLst>
                                    <p:set>
                                      <p:cBhvr>
                                        <p:cTn id="21" dur="1" fill="hold">
                                          <p:stCondLst>
                                            <p:cond delay="0"/>
                                          </p:stCondLst>
                                        </p:cTn>
                                        <p:tgtEl>
                                          <p:spTgt spid="109636"/>
                                        </p:tgtEl>
                                        <p:attrNameLst>
                                          <p:attrName>style.visibility</p:attrName>
                                        </p:attrNameLst>
                                      </p:cBhvr>
                                      <p:to>
                                        <p:strVal val="visible"/>
                                      </p:to>
                                    </p:set>
                                    <p:animEffect transition="in" filter="blinds(horizontal)">
                                      <p:cBhvr>
                                        <p:cTn id="22" dur="500"/>
                                        <p:tgtEl>
                                          <p:spTgt spid="1096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109574"/>
                                        </p:tgtEl>
                                        <p:attrNameLst>
                                          <p:attrName>style.visibility</p:attrName>
                                        </p:attrNameLst>
                                      </p:cBhvr>
                                      <p:to>
                                        <p:strVal val="visible"/>
                                      </p:to>
                                    </p:set>
                                    <p:anim calcmode="lin" valueType="num">
                                      <p:cBhvr>
                                        <p:cTn id="27" dur="1000" fill="hold"/>
                                        <p:tgtEl>
                                          <p:spTgt spid="109574"/>
                                        </p:tgtEl>
                                        <p:attrNameLst>
                                          <p:attrName>ppt_w</p:attrName>
                                        </p:attrNameLst>
                                      </p:cBhvr>
                                      <p:tavLst>
                                        <p:tav tm="0">
                                          <p:val>
                                            <p:fltVal val="0"/>
                                          </p:val>
                                        </p:tav>
                                        <p:tav tm="100000">
                                          <p:val>
                                            <p:strVal val="#ppt_w"/>
                                          </p:val>
                                        </p:tav>
                                      </p:tavLst>
                                    </p:anim>
                                    <p:anim calcmode="lin" valueType="num">
                                      <p:cBhvr>
                                        <p:cTn id="28" dur="1000" fill="hold"/>
                                        <p:tgtEl>
                                          <p:spTgt spid="109574"/>
                                        </p:tgtEl>
                                        <p:attrNameLst>
                                          <p:attrName>ppt_h</p:attrName>
                                        </p:attrNameLst>
                                      </p:cBhvr>
                                      <p:tavLst>
                                        <p:tav tm="0">
                                          <p:val>
                                            <p:fltVal val="0"/>
                                          </p:val>
                                        </p:tav>
                                        <p:tav tm="100000">
                                          <p:val>
                                            <p:strVal val="#ppt_h"/>
                                          </p:val>
                                        </p:tav>
                                      </p:tavLst>
                                    </p:anim>
                                    <p:anim calcmode="lin" valueType="num">
                                      <p:cBhvr>
                                        <p:cTn id="29" dur="1000" fill="hold"/>
                                        <p:tgtEl>
                                          <p:spTgt spid="109574"/>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109574"/>
                                        </p:tgtEl>
                                        <p:attrNameLst>
                                          <p:attrName>ppt_y</p:attrName>
                                        </p:attrNameLst>
                                      </p:cBhvr>
                                      <p:tavLst>
                                        <p:tav tm="0" fmla="#ppt_y+(sin(-2*pi*(1-$))*-#ppt_x+cos(-2*pi*(1-$))*(1-#ppt_y))*(1-$)">
                                          <p:val>
                                            <p:fltVal val="0"/>
                                          </p:val>
                                        </p:tav>
                                        <p:tav tm="100000">
                                          <p:val>
                                            <p:fltVal val="1"/>
                                          </p:val>
                                        </p:tav>
                                      </p:tavLst>
                                    </p:anim>
                                  </p:childTnLst>
                                </p:cTn>
                              </p:par>
                            </p:childTnLst>
                          </p:cTn>
                        </p:par>
                        <p:par>
                          <p:cTn id="31" fill="hold" nodeType="afterGroup">
                            <p:stCondLst>
                              <p:cond delay="1000"/>
                            </p:stCondLst>
                            <p:childTnLst>
                              <p:par>
                                <p:cTn id="32" presetID="12" presetClass="entr" presetSubtype="2" fill="hold" nodeType="afterEffect">
                                  <p:stCondLst>
                                    <p:cond delay="0"/>
                                  </p:stCondLst>
                                  <p:childTnLst>
                                    <p:set>
                                      <p:cBhvr>
                                        <p:cTn id="33" dur="1" fill="hold">
                                          <p:stCondLst>
                                            <p:cond delay="0"/>
                                          </p:stCondLst>
                                        </p:cTn>
                                        <p:tgtEl>
                                          <p:spTgt spid="109575"/>
                                        </p:tgtEl>
                                        <p:attrNameLst>
                                          <p:attrName>style.visibility</p:attrName>
                                        </p:attrNameLst>
                                      </p:cBhvr>
                                      <p:to>
                                        <p:strVal val="visible"/>
                                      </p:to>
                                    </p:set>
                                    <p:animEffect transition="in" filter="slide(fromRight)">
                                      <p:cBhvr>
                                        <p:cTn id="34" dur="500"/>
                                        <p:tgtEl>
                                          <p:spTgt spid="109575"/>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8" fill="hold" nodeType="clickEffect">
                                  <p:stCondLst>
                                    <p:cond delay="0"/>
                                  </p:stCondLst>
                                  <p:childTnLst>
                                    <p:set>
                                      <p:cBhvr>
                                        <p:cTn id="38" dur="1" fill="hold">
                                          <p:stCondLst>
                                            <p:cond delay="0"/>
                                          </p:stCondLst>
                                        </p:cTn>
                                        <p:tgtEl>
                                          <p:spTgt spid="109643"/>
                                        </p:tgtEl>
                                        <p:attrNameLst>
                                          <p:attrName>style.visibility</p:attrName>
                                        </p:attrNameLst>
                                      </p:cBhvr>
                                      <p:to>
                                        <p:strVal val="visible"/>
                                      </p:to>
                                    </p:set>
                                    <p:animEffect transition="in" filter="wipe(left)">
                                      <p:cBhvr>
                                        <p:cTn id="39" dur="500"/>
                                        <p:tgtEl>
                                          <p:spTgt spid="109643"/>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nodeType="clickEffect">
                                  <p:stCondLst>
                                    <p:cond delay="0"/>
                                  </p:stCondLst>
                                  <p:childTnLst>
                                    <p:set>
                                      <p:cBhvr>
                                        <p:cTn id="43" dur="1" fill="hold">
                                          <p:stCondLst>
                                            <p:cond delay="0"/>
                                          </p:stCondLst>
                                        </p:cTn>
                                        <p:tgtEl>
                                          <p:spTgt spid="109576"/>
                                        </p:tgtEl>
                                        <p:attrNameLst>
                                          <p:attrName>style.visibility</p:attrName>
                                        </p:attrNameLst>
                                      </p:cBhvr>
                                      <p:to>
                                        <p:strVal val="visible"/>
                                      </p:to>
                                    </p:set>
                                    <p:animEffect transition="in" filter="wipe(left)">
                                      <p:cBhvr>
                                        <p:cTn id="44" dur="1000"/>
                                        <p:tgtEl>
                                          <p:spTgt spid="10957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nodeType="clickEffect">
                                  <p:stCondLst>
                                    <p:cond delay="0"/>
                                  </p:stCondLst>
                                  <p:childTnLst>
                                    <p:set>
                                      <p:cBhvr>
                                        <p:cTn id="48" dur="1" fill="hold">
                                          <p:stCondLst>
                                            <p:cond delay="0"/>
                                          </p:stCondLst>
                                        </p:cTn>
                                        <p:tgtEl>
                                          <p:spTgt spid="109577"/>
                                        </p:tgtEl>
                                        <p:attrNameLst>
                                          <p:attrName>style.visibility</p:attrName>
                                        </p:attrNameLst>
                                      </p:cBhvr>
                                      <p:to>
                                        <p:strVal val="visible"/>
                                      </p:to>
                                    </p:set>
                                    <p:animEffect transition="in" filter="wipe(left)">
                                      <p:cBhvr>
                                        <p:cTn id="49" dur="1000"/>
                                        <p:tgtEl>
                                          <p:spTgt spid="109577"/>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nodeType="clickEffect">
                                  <p:stCondLst>
                                    <p:cond delay="0"/>
                                  </p:stCondLst>
                                  <p:childTnLst>
                                    <p:set>
                                      <p:cBhvr>
                                        <p:cTn id="53" dur="1" fill="hold">
                                          <p:stCondLst>
                                            <p:cond delay="0"/>
                                          </p:stCondLst>
                                        </p:cTn>
                                        <p:tgtEl>
                                          <p:spTgt spid="109578"/>
                                        </p:tgtEl>
                                        <p:attrNameLst>
                                          <p:attrName>style.visibility</p:attrName>
                                        </p:attrNameLst>
                                      </p:cBhvr>
                                      <p:to>
                                        <p:strVal val="visible"/>
                                      </p:to>
                                    </p:set>
                                    <p:animEffect transition="in" filter="wipe(left)">
                                      <p:cBhvr>
                                        <p:cTn id="54" dur="1000"/>
                                        <p:tgtEl>
                                          <p:spTgt spid="109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p:bldP spid="109574" grpId="0" animBg="1"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2064" name="Object 80"/>
          <p:cNvGraphicFramePr>
            <a:graphicFrameLocks noChangeAspect="1"/>
          </p:cNvGraphicFramePr>
          <p:nvPr>
            <p:extLst>
              <p:ext uri="{D42A27DB-BD31-4B8C-83A1-F6EECF244321}">
                <p14:modId xmlns:p14="http://schemas.microsoft.com/office/powerpoint/2010/main" val="2145916726"/>
              </p:ext>
            </p:extLst>
          </p:nvPr>
        </p:nvGraphicFramePr>
        <p:xfrm>
          <a:off x="1123801" y="2678770"/>
          <a:ext cx="1900238" cy="909637"/>
        </p:xfrm>
        <a:graphic>
          <a:graphicData uri="http://schemas.openxmlformats.org/presentationml/2006/ole">
            <mc:AlternateContent xmlns:mc="http://schemas.openxmlformats.org/markup-compatibility/2006">
              <mc:Choice xmlns:v="urn:schemas-microsoft-com:vml" Requires="v">
                <p:oleObj spid="_x0000_s162240" name="Equation" r:id="rId3" imgW="952200" imgH="457200" progId="Equation.DSMT4">
                  <p:embed/>
                </p:oleObj>
              </mc:Choice>
              <mc:Fallback>
                <p:oleObj name="Equation" r:id="rId3" imgW="952200" imgH="457200" progId="Equation.DSMT4">
                  <p:embed/>
                  <p:pic>
                    <p:nvPicPr>
                      <p:cNvPr id="42064" name="Object 80"/>
                      <p:cNvPicPr>
                        <a:picLocks noChangeAspect="1" noChangeArrowheads="1"/>
                      </p:cNvPicPr>
                      <p:nvPr/>
                    </p:nvPicPr>
                    <p:blipFill>
                      <a:blip r:embed="rId4"/>
                      <a:srcRect/>
                      <a:stretch>
                        <a:fillRect/>
                      </a:stretch>
                    </p:blipFill>
                    <p:spPr bwMode="auto">
                      <a:xfrm>
                        <a:off x="1123801" y="2678770"/>
                        <a:ext cx="1900238" cy="909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65" name="Object 81"/>
          <p:cNvGraphicFramePr>
            <a:graphicFrameLocks noChangeAspect="1"/>
          </p:cNvGraphicFramePr>
          <p:nvPr>
            <p:extLst>
              <p:ext uri="{D42A27DB-BD31-4B8C-83A1-F6EECF244321}">
                <p14:modId xmlns:p14="http://schemas.microsoft.com/office/powerpoint/2010/main" val="1169771741"/>
              </p:ext>
            </p:extLst>
          </p:nvPr>
        </p:nvGraphicFramePr>
        <p:xfrm>
          <a:off x="1311126" y="5900540"/>
          <a:ext cx="5807075" cy="522287"/>
        </p:xfrm>
        <a:graphic>
          <a:graphicData uri="http://schemas.openxmlformats.org/presentationml/2006/ole">
            <mc:AlternateContent xmlns:mc="http://schemas.openxmlformats.org/markup-compatibility/2006">
              <mc:Choice xmlns:v="urn:schemas-microsoft-com:vml" Requires="v">
                <p:oleObj spid="_x0000_s162241" name="Equation" r:id="rId5" imgW="2666880" imgH="241200" progId="Equation.DSMT4">
                  <p:embed/>
                </p:oleObj>
              </mc:Choice>
              <mc:Fallback>
                <p:oleObj name="Equation" r:id="rId5" imgW="2666880" imgH="241200" progId="Equation.DSMT4">
                  <p:embed/>
                  <p:pic>
                    <p:nvPicPr>
                      <p:cNvPr id="42065" name="Object 81"/>
                      <p:cNvPicPr>
                        <a:picLocks noChangeAspect="1" noChangeArrowheads="1"/>
                      </p:cNvPicPr>
                      <p:nvPr/>
                    </p:nvPicPr>
                    <p:blipFill>
                      <a:blip r:embed="rId6"/>
                      <a:srcRect/>
                      <a:stretch>
                        <a:fillRect/>
                      </a:stretch>
                    </p:blipFill>
                    <p:spPr bwMode="auto">
                      <a:xfrm>
                        <a:off x="1311126" y="5900540"/>
                        <a:ext cx="5807075" cy="522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66" name="Object 82"/>
          <p:cNvGraphicFramePr>
            <a:graphicFrameLocks noChangeAspect="1"/>
          </p:cNvGraphicFramePr>
          <p:nvPr>
            <p:extLst>
              <p:ext uri="{D42A27DB-BD31-4B8C-83A1-F6EECF244321}">
                <p14:modId xmlns:p14="http://schemas.microsoft.com/office/powerpoint/2010/main" val="2785892138"/>
              </p:ext>
            </p:extLst>
          </p:nvPr>
        </p:nvGraphicFramePr>
        <p:xfrm>
          <a:off x="2922439" y="2666070"/>
          <a:ext cx="2128837" cy="882650"/>
        </p:xfrm>
        <a:graphic>
          <a:graphicData uri="http://schemas.openxmlformats.org/presentationml/2006/ole">
            <mc:AlternateContent xmlns:mc="http://schemas.openxmlformats.org/markup-compatibility/2006">
              <mc:Choice xmlns:v="urn:schemas-microsoft-com:vml" Requires="v">
                <p:oleObj spid="_x0000_s162242" name="Equation" r:id="rId7" imgW="1066680" imgH="444240" progId="Equation.DSMT4">
                  <p:embed/>
                </p:oleObj>
              </mc:Choice>
              <mc:Fallback>
                <p:oleObj name="Equation" r:id="rId7" imgW="1066680" imgH="444240" progId="Equation.DSMT4">
                  <p:embed/>
                  <p:pic>
                    <p:nvPicPr>
                      <p:cNvPr id="42066" name="Object 82"/>
                      <p:cNvPicPr>
                        <a:picLocks noChangeAspect="1" noChangeArrowheads="1"/>
                      </p:cNvPicPr>
                      <p:nvPr/>
                    </p:nvPicPr>
                    <p:blipFill>
                      <a:blip r:embed="rId8"/>
                      <a:srcRect/>
                      <a:stretch>
                        <a:fillRect/>
                      </a:stretch>
                    </p:blipFill>
                    <p:spPr bwMode="auto">
                      <a:xfrm>
                        <a:off x="2922439" y="2666070"/>
                        <a:ext cx="2128837" cy="882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069" name="Object 85"/>
          <p:cNvGraphicFramePr>
            <a:graphicFrameLocks noChangeAspect="1"/>
          </p:cNvGraphicFramePr>
          <p:nvPr>
            <p:extLst>
              <p:ext uri="{D42A27DB-BD31-4B8C-83A1-F6EECF244321}">
                <p14:modId xmlns:p14="http://schemas.microsoft.com/office/powerpoint/2010/main" val="2980081150"/>
              </p:ext>
            </p:extLst>
          </p:nvPr>
        </p:nvGraphicFramePr>
        <p:xfrm>
          <a:off x="860529" y="779327"/>
          <a:ext cx="3590925" cy="604838"/>
        </p:xfrm>
        <a:graphic>
          <a:graphicData uri="http://schemas.openxmlformats.org/presentationml/2006/ole">
            <mc:AlternateContent xmlns:mc="http://schemas.openxmlformats.org/markup-compatibility/2006">
              <mc:Choice xmlns:v="urn:schemas-microsoft-com:vml" Requires="v">
                <p:oleObj spid="_x0000_s162243" name="Equation" r:id="rId9" imgW="1790640" imgH="304560" progId="Equation.DSMT4">
                  <p:embed/>
                </p:oleObj>
              </mc:Choice>
              <mc:Fallback>
                <p:oleObj name="Equation" r:id="rId9" imgW="1790640" imgH="304560" progId="Equation.DSMT4">
                  <p:embed/>
                  <p:pic>
                    <p:nvPicPr>
                      <p:cNvPr id="42069" name="Object 85"/>
                      <p:cNvPicPr>
                        <a:picLocks noChangeAspect="1" noChangeArrowheads="1"/>
                      </p:cNvPicPr>
                      <p:nvPr/>
                    </p:nvPicPr>
                    <p:blipFill>
                      <a:blip r:embed="rId10"/>
                      <a:srcRect/>
                      <a:stretch>
                        <a:fillRect/>
                      </a:stretch>
                    </p:blipFill>
                    <p:spPr bwMode="auto">
                      <a:xfrm>
                        <a:off x="860529" y="779327"/>
                        <a:ext cx="3590925"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113" name="Object 129"/>
          <p:cNvGraphicFramePr>
            <a:graphicFrameLocks noChangeAspect="1"/>
          </p:cNvGraphicFramePr>
          <p:nvPr>
            <p:extLst>
              <p:ext uri="{D42A27DB-BD31-4B8C-83A1-F6EECF244321}">
                <p14:modId xmlns:p14="http://schemas.microsoft.com/office/powerpoint/2010/main" val="391249799"/>
              </p:ext>
            </p:extLst>
          </p:nvPr>
        </p:nvGraphicFramePr>
        <p:xfrm>
          <a:off x="5049689" y="2856570"/>
          <a:ext cx="2633662" cy="403225"/>
        </p:xfrm>
        <a:graphic>
          <a:graphicData uri="http://schemas.openxmlformats.org/presentationml/2006/ole">
            <mc:AlternateContent xmlns:mc="http://schemas.openxmlformats.org/markup-compatibility/2006">
              <mc:Choice xmlns:v="urn:schemas-microsoft-com:vml" Requires="v">
                <p:oleObj spid="_x0000_s162244" name="Equation" r:id="rId11" imgW="1320480" imgH="203040" progId="Equation.DSMT4">
                  <p:embed/>
                </p:oleObj>
              </mc:Choice>
              <mc:Fallback>
                <p:oleObj name="Equation" r:id="rId11" imgW="1320480" imgH="203040" progId="Equation.DSMT4">
                  <p:embed/>
                  <p:pic>
                    <p:nvPicPr>
                      <p:cNvPr id="42113" name="Object 129"/>
                      <p:cNvPicPr>
                        <a:picLocks noChangeAspect="1" noChangeArrowheads="1"/>
                      </p:cNvPicPr>
                      <p:nvPr/>
                    </p:nvPicPr>
                    <p:blipFill>
                      <a:blip r:embed="rId12"/>
                      <a:srcRect/>
                      <a:stretch>
                        <a:fillRect/>
                      </a:stretch>
                    </p:blipFill>
                    <p:spPr bwMode="auto">
                      <a:xfrm>
                        <a:off x="5049689" y="2856570"/>
                        <a:ext cx="2633662"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2114" name="Group 130"/>
          <p:cNvGrpSpPr>
            <a:grpSpLocks/>
          </p:cNvGrpSpPr>
          <p:nvPr/>
        </p:nvGrpSpPr>
        <p:grpSpPr bwMode="auto">
          <a:xfrm>
            <a:off x="5120609" y="804836"/>
            <a:ext cx="3417888" cy="1733550"/>
            <a:chOff x="3117" y="1131"/>
            <a:chExt cx="2153" cy="1092"/>
          </a:xfrm>
        </p:grpSpPr>
        <p:sp>
          <p:nvSpPr>
            <p:cNvPr id="42115" name="Oval 131"/>
            <p:cNvSpPr>
              <a:spLocks noChangeArrowheads="1"/>
            </p:cNvSpPr>
            <p:nvPr/>
          </p:nvSpPr>
          <p:spPr bwMode="auto">
            <a:xfrm>
              <a:off x="4603" y="1511"/>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2116" name="Text Box 132"/>
            <p:cNvSpPr txBox="1">
              <a:spLocks noChangeArrowheads="1"/>
            </p:cNvSpPr>
            <p:nvPr/>
          </p:nvSpPr>
          <p:spPr bwMode="auto">
            <a:xfrm>
              <a:off x="4195" y="1253"/>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42117" name="Line 133"/>
            <p:cNvSpPr>
              <a:spLocks noChangeShapeType="1"/>
            </p:cNvSpPr>
            <p:nvPr/>
          </p:nvSpPr>
          <p:spPr bwMode="auto">
            <a:xfrm>
              <a:off x="3117" y="1215"/>
              <a:ext cx="1680" cy="0"/>
            </a:xfrm>
            <a:prstGeom prst="line">
              <a:avLst/>
            </a:prstGeom>
            <a:noFill/>
            <a:ln w="28575">
              <a:solidFill>
                <a:srgbClr val="FFCC00"/>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2118" name="Line 134"/>
            <p:cNvSpPr>
              <a:spLocks noChangeShapeType="1"/>
            </p:cNvSpPr>
            <p:nvPr/>
          </p:nvSpPr>
          <p:spPr bwMode="auto">
            <a:xfrm>
              <a:off x="3926" y="1213"/>
              <a:ext cx="0" cy="100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2119" name="Line 135"/>
            <p:cNvSpPr>
              <a:spLocks noChangeShapeType="1"/>
            </p:cNvSpPr>
            <p:nvPr/>
          </p:nvSpPr>
          <p:spPr bwMode="auto">
            <a:xfrm>
              <a:off x="4789" y="1215"/>
              <a:ext cx="0" cy="100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2120" name="Line 136"/>
            <p:cNvSpPr>
              <a:spLocks noChangeShapeType="1"/>
            </p:cNvSpPr>
            <p:nvPr/>
          </p:nvSpPr>
          <p:spPr bwMode="auto">
            <a:xfrm>
              <a:off x="3117" y="2223"/>
              <a:ext cx="1680" cy="0"/>
            </a:xfrm>
            <a:prstGeom prst="line">
              <a:avLst/>
            </a:prstGeom>
            <a:noFill/>
            <a:ln w="28575">
              <a:solidFill>
                <a:srgbClr val="FFCC00"/>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2121" name="Text Box 137"/>
            <p:cNvSpPr txBox="1">
              <a:spLocks noChangeArrowheads="1"/>
            </p:cNvSpPr>
            <p:nvPr/>
          </p:nvSpPr>
          <p:spPr bwMode="auto">
            <a:xfrm>
              <a:off x="3334" y="1253"/>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42122" name="Text Box 138"/>
            <p:cNvSpPr txBox="1">
              <a:spLocks noChangeArrowheads="1"/>
            </p:cNvSpPr>
            <p:nvPr/>
          </p:nvSpPr>
          <p:spPr bwMode="auto">
            <a:xfrm>
              <a:off x="3983" y="1575"/>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i="1">
                <a:latin typeface="Times New Roman" panose="02020603050405020304" pitchFamily="18" charset="0"/>
                <a:ea typeface="宋体" panose="02010600030101010101" pitchFamily="2" charset="-122"/>
              </a:endParaRPr>
            </a:p>
          </p:txBody>
        </p:sp>
        <p:sp>
          <p:nvSpPr>
            <p:cNvPr id="42123" name="Line 139"/>
            <p:cNvSpPr>
              <a:spLocks noChangeShapeType="1"/>
            </p:cNvSpPr>
            <p:nvPr/>
          </p:nvSpPr>
          <p:spPr bwMode="auto">
            <a:xfrm>
              <a:off x="4876" y="1167"/>
              <a:ext cx="0" cy="288"/>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42124" name="Object 140"/>
            <p:cNvGraphicFramePr>
              <a:graphicFrameLocks noChangeAspect="1"/>
            </p:cNvGraphicFramePr>
            <p:nvPr>
              <p:extLst>
                <p:ext uri="{D42A27DB-BD31-4B8C-83A1-F6EECF244321}">
                  <p14:modId xmlns:p14="http://schemas.microsoft.com/office/powerpoint/2010/main" val="1912787910"/>
                </p:ext>
              </p:extLst>
            </p:nvPr>
          </p:nvGraphicFramePr>
          <p:xfrm>
            <a:off x="4887" y="1131"/>
            <a:ext cx="250" cy="341"/>
          </p:xfrm>
          <a:graphic>
            <a:graphicData uri="http://schemas.openxmlformats.org/presentationml/2006/ole">
              <mc:AlternateContent xmlns:mc="http://schemas.openxmlformats.org/markup-compatibility/2006">
                <mc:Choice xmlns:v="urn:schemas-microsoft-com:vml" Requires="v">
                  <p:oleObj spid="_x0000_s162245" name="Equation" r:id="rId13" imgW="177480" imgH="241200" progId="Equation.DSMT4">
                    <p:embed/>
                  </p:oleObj>
                </mc:Choice>
                <mc:Fallback>
                  <p:oleObj name="Equation" r:id="rId13" imgW="177480" imgH="241200" progId="Equation.DSMT4">
                    <p:embed/>
                    <p:pic>
                      <p:nvPicPr>
                        <p:cNvPr id="42124" name="Object 140"/>
                        <p:cNvPicPr>
                          <a:picLocks noChangeAspect="1" noChangeArrowheads="1"/>
                        </p:cNvPicPr>
                        <p:nvPr/>
                      </p:nvPicPr>
                      <p:blipFill>
                        <a:blip r:embed="rId14"/>
                        <a:srcRect/>
                        <a:stretch>
                          <a:fillRect/>
                        </a:stretch>
                      </p:blipFill>
                      <p:spPr bwMode="auto">
                        <a:xfrm>
                          <a:off x="4887" y="1131"/>
                          <a:ext cx="250"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125" name="Line 141"/>
            <p:cNvSpPr>
              <a:spLocks noChangeShapeType="1"/>
            </p:cNvSpPr>
            <p:nvPr/>
          </p:nvSpPr>
          <p:spPr bwMode="auto">
            <a:xfrm>
              <a:off x="4788" y="1599"/>
              <a:ext cx="0" cy="28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42126" name="Object 142"/>
            <p:cNvGraphicFramePr>
              <a:graphicFrameLocks noChangeAspect="1"/>
            </p:cNvGraphicFramePr>
            <p:nvPr/>
          </p:nvGraphicFramePr>
          <p:xfrm>
            <a:off x="5011" y="1466"/>
            <a:ext cx="259" cy="359"/>
          </p:xfrm>
          <a:graphic>
            <a:graphicData uri="http://schemas.openxmlformats.org/presentationml/2006/ole">
              <mc:AlternateContent xmlns:mc="http://schemas.openxmlformats.org/markup-compatibility/2006">
                <mc:Choice xmlns:v="urn:schemas-microsoft-com:vml" Requires="v">
                  <p:oleObj spid="_x0000_s162246" name="公式" r:id="rId15" imgW="228600" imgH="317160" progId="Equation.3">
                    <p:embed/>
                  </p:oleObj>
                </mc:Choice>
                <mc:Fallback>
                  <p:oleObj name="公式" r:id="rId15" imgW="228600" imgH="317160" progId="Equation.3">
                    <p:embed/>
                    <p:pic>
                      <p:nvPicPr>
                        <p:cNvPr id="42126" name="Object 14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11" y="1466"/>
                          <a:ext cx="259" cy="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127" name="Text Box 143"/>
            <p:cNvSpPr txBox="1">
              <a:spLocks noChangeArrowheads="1"/>
            </p:cNvSpPr>
            <p:nvPr/>
          </p:nvSpPr>
          <p:spPr bwMode="auto">
            <a:xfrm>
              <a:off x="4512" y="1239"/>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Times New Roman" panose="02020603050405020304" pitchFamily="18" charset="0"/>
                  <a:ea typeface="宋体" panose="02010600030101010101" pitchFamily="2" charset="-122"/>
                </a:rPr>
                <a:t>+</a:t>
              </a:r>
            </a:p>
          </p:txBody>
        </p:sp>
        <p:sp>
          <p:nvSpPr>
            <p:cNvPr id="42128" name="Text Box 144"/>
            <p:cNvSpPr txBox="1">
              <a:spLocks noChangeArrowheads="1"/>
            </p:cNvSpPr>
            <p:nvPr/>
          </p:nvSpPr>
          <p:spPr bwMode="auto">
            <a:xfrm>
              <a:off x="4512" y="1828"/>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宋体" panose="02010600030101010101" pitchFamily="2" charset="-122"/>
                  <a:ea typeface="宋体" panose="02010600030101010101" pitchFamily="2" charset="-122"/>
                </a:rPr>
                <a:t>-</a:t>
              </a:r>
              <a:endParaRPr kumimoji="1" lang="en-US" altLang="zh-CN" sz="2800" b="0">
                <a:ea typeface="宋体" panose="02010600030101010101" pitchFamily="2" charset="-122"/>
              </a:endParaRPr>
            </a:p>
          </p:txBody>
        </p:sp>
        <p:sp>
          <p:nvSpPr>
            <p:cNvPr id="42129" name="Rectangle 145"/>
            <p:cNvSpPr>
              <a:spLocks noChangeArrowheads="1"/>
            </p:cNvSpPr>
            <p:nvPr/>
          </p:nvSpPr>
          <p:spPr bwMode="auto">
            <a:xfrm>
              <a:off x="4240" y="1148"/>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2130" name="Rectangle 146"/>
            <p:cNvSpPr>
              <a:spLocks noChangeArrowheads="1"/>
            </p:cNvSpPr>
            <p:nvPr/>
          </p:nvSpPr>
          <p:spPr bwMode="auto">
            <a:xfrm>
              <a:off x="3378" y="1148"/>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2131" name="Rectangle 147"/>
            <p:cNvSpPr>
              <a:spLocks noChangeArrowheads="1"/>
            </p:cNvSpPr>
            <p:nvPr/>
          </p:nvSpPr>
          <p:spPr bwMode="auto">
            <a:xfrm>
              <a:off x="3877" y="1556"/>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nvGrpSpPr>
          <p:cNvPr id="58" name="Group 73">
            <a:extLst>
              <a:ext uri="{FF2B5EF4-FFF2-40B4-BE49-F238E27FC236}">
                <a16:creationId xmlns:a16="http://schemas.microsoft.com/office/drawing/2014/main" id="{B5FF829A-EE37-41C6-97A9-4A383FB54729}"/>
              </a:ext>
            </a:extLst>
          </p:cNvPr>
          <p:cNvGrpSpPr>
            <a:grpSpLocks/>
          </p:cNvGrpSpPr>
          <p:nvPr/>
        </p:nvGrpSpPr>
        <p:grpSpPr bwMode="auto">
          <a:xfrm>
            <a:off x="2627164" y="3712421"/>
            <a:ext cx="3711575" cy="1733550"/>
            <a:chOff x="431" y="953"/>
            <a:chExt cx="2338" cy="1092"/>
          </a:xfrm>
        </p:grpSpPr>
        <p:sp>
          <p:nvSpPr>
            <p:cNvPr id="59" name="Oval 25">
              <a:extLst>
                <a:ext uri="{FF2B5EF4-FFF2-40B4-BE49-F238E27FC236}">
                  <a16:creationId xmlns:a16="http://schemas.microsoft.com/office/drawing/2014/main" id="{54E8AAF5-EB47-4F75-B83C-6AE09C644553}"/>
                </a:ext>
              </a:extLst>
            </p:cNvPr>
            <p:cNvSpPr>
              <a:spLocks noChangeArrowheads="1"/>
            </p:cNvSpPr>
            <p:nvPr/>
          </p:nvSpPr>
          <p:spPr bwMode="auto">
            <a:xfrm>
              <a:off x="2109" y="1333"/>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60" name="Line 26">
              <a:extLst>
                <a:ext uri="{FF2B5EF4-FFF2-40B4-BE49-F238E27FC236}">
                  <a16:creationId xmlns:a16="http://schemas.microsoft.com/office/drawing/2014/main" id="{84E67617-7291-483B-B769-5032AE53D229}"/>
                </a:ext>
              </a:extLst>
            </p:cNvPr>
            <p:cNvSpPr>
              <a:spLocks noChangeShapeType="1"/>
            </p:cNvSpPr>
            <p:nvPr/>
          </p:nvSpPr>
          <p:spPr bwMode="auto">
            <a:xfrm>
              <a:off x="612" y="1026"/>
              <a:ext cx="0" cy="1019"/>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1" name="Text Box 28">
              <a:extLst>
                <a:ext uri="{FF2B5EF4-FFF2-40B4-BE49-F238E27FC236}">
                  <a16:creationId xmlns:a16="http://schemas.microsoft.com/office/drawing/2014/main" id="{075F2BAF-7F89-451C-BE11-8F413147F220}"/>
                </a:ext>
              </a:extLst>
            </p:cNvPr>
            <p:cNvSpPr txBox="1">
              <a:spLocks noChangeArrowheads="1"/>
            </p:cNvSpPr>
            <p:nvPr/>
          </p:nvSpPr>
          <p:spPr bwMode="auto">
            <a:xfrm>
              <a:off x="1701" y="1075"/>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62" name="Line 29">
              <a:extLst>
                <a:ext uri="{FF2B5EF4-FFF2-40B4-BE49-F238E27FC236}">
                  <a16:creationId xmlns:a16="http://schemas.microsoft.com/office/drawing/2014/main" id="{A1A16F23-8606-4150-BBAA-87E79D0F4A54}"/>
                </a:ext>
              </a:extLst>
            </p:cNvPr>
            <p:cNvSpPr>
              <a:spLocks noChangeShapeType="1"/>
            </p:cNvSpPr>
            <p:nvPr/>
          </p:nvSpPr>
          <p:spPr bwMode="auto">
            <a:xfrm>
              <a:off x="612" y="1026"/>
              <a:ext cx="1691"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3" name="Line 30">
              <a:extLst>
                <a:ext uri="{FF2B5EF4-FFF2-40B4-BE49-F238E27FC236}">
                  <a16:creationId xmlns:a16="http://schemas.microsoft.com/office/drawing/2014/main" id="{3A7C0D4D-DD41-41D9-B3A9-67928F57D230}"/>
                </a:ext>
              </a:extLst>
            </p:cNvPr>
            <p:cNvSpPr>
              <a:spLocks noChangeShapeType="1"/>
            </p:cNvSpPr>
            <p:nvPr/>
          </p:nvSpPr>
          <p:spPr bwMode="auto">
            <a:xfrm>
              <a:off x="1429" y="1026"/>
              <a:ext cx="3" cy="99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4" name="Line 31">
              <a:extLst>
                <a:ext uri="{FF2B5EF4-FFF2-40B4-BE49-F238E27FC236}">
                  <a16:creationId xmlns:a16="http://schemas.microsoft.com/office/drawing/2014/main" id="{63104DF9-4847-4AF5-A88C-DF584379C391}"/>
                </a:ext>
              </a:extLst>
            </p:cNvPr>
            <p:cNvSpPr>
              <a:spLocks noChangeShapeType="1"/>
            </p:cNvSpPr>
            <p:nvPr/>
          </p:nvSpPr>
          <p:spPr bwMode="auto">
            <a:xfrm>
              <a:off x="2295" y="1037"/>
              <a:ext cx="0" cy="100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5" name="Line 32">
              <a:extLst>
                <a:ext uri="{FF2B5EF4-FFF2-40B4-BE49-F238E27FC236}">
                  <a16:creationId xmlns:a16="http://schemas.microsoft.com/office/drawing/2014/main" id="{DD5E7751-110E-4F41-9C1A-FD2BAD878427}"/>
                </a:ext>
              </a:extLst>
            </p:cNvPr>
            <p:cNvSpPr>
              <a:spLocks noChangeShapeType="1"/>
            </p:cNvSpPr>
            <p:nvPr/>
          </p:nvSpPr>
          <p:spPr bwMode="auto">
            <a:xfrm>
              <a:off x="612" y="2024"/>
              <a:ext cx="1691"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66" name="Line 34">
              <a:extLst>
                <a:ext uri="{FF2B5EF4-FFF2-40B4-BE49-F238E27FC236}">
                  <a16:creationId xmlns:a16="http://schemas.microsoft.com/office/drawing/2014/main" id="{D4B5A1B0-7FE0-40F7-84C4-8EE501D894C6}"/>
                </a:ext>
              </a:extLst>
            </p:cNvPr>
            <p:cNvSpPr>
              <a:spLocks noChangeShapeType="1"/>
            </p:cNvSpPr>
            <p:nvPr/>
          </p:nvSpPr>
          <p:spPr bwMode="auto">
            <a:xfrm flipV="1">
              <a:off x="612" y="1106"/>
              <a:ext cx="0" cy="41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67" name="Object 35">
              <a:extLst>
                <a:ext uri="{FF2B5EF4-FFF2-40B4-BE49-F238E27FC236}">
                  <a16:creationId xmlns:a16="http://schemas.microsoft.com/office/drawing/2014/main" id="{32635A67-7DEA-479E-8705-64003BA744F5}"/>
                </a:ext>
              </a:extLst>
            </p:cNvPr>
            <p:cNvGraphicFramePr>
              <a:graphicFrameLocks noChangeAspect="1"/>
            </p:cNvGraphicFramePr>
            <p:nvPr>
              <p:extLst>
                <p:ext uri="{D42A27DB-BD31-4B8C-83A1-F6EECF244321}">
                  <p14:modId xmlns:p14="http://schemas.microsoft.com/office/powerpoint/2010/main" val="1704549266"/>
                </p:ext>
              </p:extLst>
            </p:nvPr>
          </p:nvGraphicFramePr>
          <p:xfrm>
            <a:off x="656" y="1135"/>
            <a:ext cx="219" cy="348"/>
          </p:xfrm>
          <a:graphic>
            <a:graphicData uri="http://schemas.openxmlformats.org/presentationml/2006/ole">
              <mc:AlternateContent xmlns:mc="http://schemas.openxmlformats.org/markup-compatibility/2006">
                <mc:Choice xmlns:v="urn:schemas-microsoft-com:vml" Requires="v">
                  <p:oleObj spid="_x0000_s162247" name="Equation" r:id="rId17" imgW="152280" imgH="241200" progId="Equation.DSMT4">
                    <p:embed/>
                  </p:oleObj>
                </mc:Choice>
                <mc:Fallback>
                  <p:oleObj name="Equation" r:id="rId17" imgW="152280" imgH="241200" progId="Equation.DSMT4">
                    <p:embed/>
                    <p:pic>
                      <p:nvPicPr>
                        <p:cNvPr id="109603" name="Object 35"/>
                        <p:cNvPicPr>
                          <a:picLocks noChangeAspect="1" noChangeArrowheads="1"/>
                        </p:cNvPicPr>
                        <p:nvPr/>
                      </p:nvPicPr>
                      <p:blipFill>
                        <a:blip r:embed="rId18"/>
                        <a:srcRect/>
                        <a:stretch>
                          <a:fillRect/>
                        </a:stretch>
                      </p:blipFill>
                      <p:spPr bwMode="auto">
                        <a:xfrm>
                          <a:off x="656" y="1135"/>
                          <a:ext cx="219" cy="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 name="Text Box 36">
              <a:extLst>
                <a:ext uri="{FF2B5EF4-FFF2-40B4-BE49-F238E27FC236}">
                  <a16:creationId xmlns:a16="http://schemas.microsoft.com/office/drawing/2014/main" id="{7BF6A6AF-77F8-4CC7-ABDC-EB71C71A18A2}"/>
                </a:ext>
              </a:extLst>
            </p:cNvPr>
            <p:cNvSpPr txBox="1">
              <a:spLocks noChangeArrowheads="1"/>
            </p:cNvSpPr>
            <p:nvPr/>
          </p:nvSpPr>
          <p:spPr bwMode="auto">
            <a:xfrm>
              <a:off x="930" y="1075"/>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69" name="Text Box 37">
              <a:extLst>
                <a:ext uri="{FF2B5EF4-FFF2-40B4-BE49-F238E27FC236}">
                  <a16:creationId xmlns:a16="http://schemas.microsoft.com/office/drawing/2014/main" id="{562E481D-ACEA-4C71-BB53-235613664354}"/>
                </a:ext>
              </a:extLst>
            </p:cNvPr>
            <p:cNvSpPr txBox="1">
              <a:spLocks noChangeArrowheads="1"/>
            </p:cNvSpPr>
            <p:nvPr/>
          </p:nvSpPr>
          <p:spPr bwMode="auto">
            <a:xfrm>
              <a:off x="1474" y="1483"/>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3</a:t>
              </a:r>
              <a:endParaRPr kumimoji="1" lang="en-US" altLang="zh-CN" sz="2800" b="0" i="1">
                <a:latin typeface="Times New Roman" panose="02020603050405020304" pitchFamily="18" charset="0"/>
                <a:ea typeface="宋体" panose="02010600030101010101" pitchFamily="2" charset="-122"/>
              </a:endParaRPr>
            </a:p>
          </p:txBody>
        </p:sp>
        <p:sp>
          <p:nvSpPr>
            <p:cNvPr id="70" name="Line 38">
              <a:extLst>
                <a:ext uri="{FF2B5EF4-FFF2-40B4-BE49-F238E27FC236}">
                  <a16:creationId xmlns:a16="http://schemas.microsoft.com/office/drawing/2014/main" id="{9927B5AF-DF96-48EA-B4A9-AFACEFF3434F}"/>
                </a:ext>
              </a:extLst>
            </p:cNvPr>
            <p:cNvSpPr>
              <a:spLocks noChangeShapeType="1"/>
            </p:cNvSpPr>
            <p:nvPr/>
          </p:nvSpPr>
          <p:spPr bwMode="auto">
            <a:xfrm>
              <a:off x="2382" y="989"/>
              <a:ext cx="0" cy="2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p>
          </p:txBody>
        </p:sp>
        <p:graphicFrame>
          <p:nvGraphicFramePr>
            <p:cNvPr id="71" name="Object 39">
              <a:extLst>
                <a:ext uri="{FF2B5EF4-FFF2-40B4-BE49-F238E27FC236}">
                  <a16:creationId xmlns:a16="http://schemas.microsoft.com/office/drawing/2014/main" id="{449C0F70-BA32-480E-B434-153045D4325C}"/>
                </a:ext>
              </a:extLst>
            </p:cNvPr>
            <p:cNvGraphicFramePr>
              <a:graphicFrameLocks noChangeAspect="1"/>
            </p:cNvGraphicFramePr>
            <p:nvPr>
              <p:extLst>
                <p:ext uri="{D42A27DB-BD31-4B8C-83A1-F6EECF244321}">
                  <p14:modId xmlns:p14="http://schemas.microsoft.com/office/powerpoint/2010/main" val="1806339628"/>
                </p:ext>
              </p:extLst>
            </p:nvPr>
          </p:nvGraphicFramePr>
          <p:xfrm>
            <a:off x="2412" y="953"/>
            <a:ext cx="213" cy="341"/>
          </p:xfrm>
          <a:graphic>
            <a:graphicData uri="http://schemas.openxmlformats.org/presentationml/2006/ole">
              <mc:AlternateContent xmlns:mc="http://schemas.openxmlformats.org/markup-compatibility/2006">
                <mc:Choice xmlns:v="urn:schemas-microsoft-com:vml" Requires="v">
                  <p:oleObj spid="_x0000_s162248" name="Equation" r:id="rId19" imgW="152280" imgH="241200" progId="Equation.DSMT4">
                    <p:embed/>
                  </p:oleObj>
                </mc:Choice>
                <mc:Fallback>
                  <p:oleObj name="Equation" r:id="rId19" imgW="152280" imgH="241200" progId="Equation.DSMT4">
                    <p:embed/>
                    <p:pic>
                      <p:nvPicPr>
                        <p:cNvPr id="109607" name="Object 39"/>
                        <p:cNvPicPr>
                          <a:picLocks noChangeAspect="1" noChangeArrowheads="1"/>
                        </p:cNvPicPr>
                        <p:nvPr/>
                      </p:nvPicPr>
                      <p:blipFill>
                        <a:blip r:embed="rId20"/>
                        <a:srcRect/>
                        <a:stretch>
                          <a:fillRect/>
                        </a:stretch>
                      </p:blipFill>
                      <p:spPr bwMode="auto">
                        <a:xfrm>
                          <a:off x="2412" y="953"/>
                          <a:ext cx="213" cy="3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2" name="Line 40">
              <a:extLst>
                <a:ext uri="{FF2B5EF4-FFF2-40B4-BE49-F238E27FC236}">
                  <a16:creationId xmlns:a16="http://schemas.microsoft.com/office/drawing/2014/main" id="{5DC7F2A8-A928-4EA6-949F-394D19840548}"/>
                </a:ext>
              </a:extLst>
            </p:cNvPr>
            <p:cNvSpPr>
              <a:spLocks noChangeShapeType="1"/>
            </p:cNvSpPr>
            <p:nvPr/>
          </p:nvSpPr>
          <p:spPr bwMode="auto">
            <a:xfrm>
              <a:off x="2294" y="1421"/>
              <a:ext cx="0" cy="288"/>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73" name="Object 41">
              <a:extLst>
                <a:ext uri="{FF2B5EF4-FFF2-40B4-BE49-F238E27FC236}">
                  <a16:creationId xmlns:a16="http://schemas.microsoft.com/office/drawing/2014/main" id="{4968BDCB-06C1-49A5-921F-302E2EF32BB5}"/>
                </a:ext>
              </a:extLst>
            </p:cNvPr>
            <p:cNvGraphicFramePr>
              <a:graphicFrameLocks noChangeAspect="1"/>
            </p:cNvGraphicFramePr>
            <p:nvPr>
              <p:extLst>
                <p:ext uri="{D42A27DB-BD31-4B8C-83A1-F6EECF244321}">
                  <p14:modId xmlns:p14="http://schemas.microsoft.com/office/powerpoint/2010/main" val="2458325925"/>
                </p:ext>
              </p:extLst>
            </p:nvPr>
          </p:nvGraphicFramePr>
          <p:xfrm>
            <a:off x="2524" y="1302"/>
            <a:ext cx="245" cy="330"/>
          </p:xfrm>
          <a:graphic>
            <a:graphicData uri="http://schemas.openxmlformats.org/presentationml/2006/ole">
              <mc:AlternateContent xmlns:mc="http://schemas.openxmlformats.org/markup-compatibility/2006">
                <mc:Choice xmlns:v="urn:schemas-microsoft-com:vml" Requires="v">
                  <p:oleObj spid="_x0000_s162249" name="Equation" r:id="rId21" imgW="215640" imgH="291960" progId="Equation.DSMT4">
                    <p:embed/>
                  </p:oleObj>
                </mc:Choice>
                <mc:Fallback>
                  <p:oleObj name="Equation" r:id="rId21" imgW="215640" imgH="291960" progId="Equation.DSMT4">
                    <p:embed/>
                    <p:pic>
                      <p:nvPicPr>
                        <p:cNvPr id="109609" name="Object 41"/>
                        <p:cNvPicPr>
                          <a:picLocks noChangeAspect="1" noChangeArrowheads="1"/>
                        </p:cNvPicPr>
                        <p:nvPr/>
                      </p:nvPicPr>
                      <p:blipFill>
                        <a:blip r:embed="rId22"/>
                        <a:srcRect/>
                        <a:stretch>
                          <a:fillRect/>
                        </a:stretch>
                      </p:blipFill>
                      <p:spPr bwMode="auto">
                        <a:xfrm>
                          <a:off x="2524" y="1302"/>
                          <a:ext cx="245" cy="3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 name="Text Box 42">
              <a:extLst>
                <a:ext uri="{FF2B5EF4-FFF2-40B4-BE49-F238E27FC236}">
                  <a16:creationId xmlns:a16="http://schemas.microsoft.com/office/drawing/2014/main" id="{5DBF95AA-E54A-486A-979E-0C0DA3A955CF}"/>
                </a:ext>
              </a:extLst>
            </p:cNvPr>
            <p:cNvSpPr txBox="1">
              <a:spLocks noChangeArrowheads="1"/>
            </p:cNvSpPr>
            <p:nvPr/>
          </p:nvSpPr>
          <p:spPr bwMode="auto">
            <a:xfrm>
              <a:off x="2018" y="1061"/>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Times New Roman" panose="02020603050405020304" pitchFamily="18" charset="0"/>
                  <a:ea typeface="宋体" panose="02010600030101010101" pitchFamily="2" charset="-122"/>
                </a:rPr>
                <a:t>+</a:t>
              </a:r>
            </a:p>
          </p:txBody>
        </p:sp>
        <p:sp>
          <p:nvSpPr>
            <p:cNvPr id="75" name="Text Box 43">
              <a:extLst>
                <a:ext uri="{FF2B5EF4-FFF2-40B4-BE49-F238E27FC236}">
                  <a16:creationId xmlns:a16="http://schemas.microsoft.com/office/drawing/2014/main" id="{997F604F-7D83-47F5-89DA-DDDF1CA194B9}"/>
                </a:ext>
              </a:extLst>
            </p:cNvPr>
            <p:cNvSpPr txBox="1">
              <a:spLocks noChangeArrowheads="1"/>
            </p:cNvSpPr>
            <p:nvPr/>
          </p:nvSpPr>
          <p:spPr bwMode="auto">
            <a:xfrm>
              <a:off x="2018" y="1650"/>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宋体" panose="02010600030101010101" pitchFamily="2" charset="-122"/>
                  <a:ea typeface="宋体" panose="02010600030101010101" pitchFamily="2" charset="-122"/>
                </a:rPr>
                <a:t>-</a:t>
              </a:r>
              <a:endParaRPr kumimoji="1" lang="en-US" altLang="zh-CN" sz="2800" b="0">
                <a:ea typeface="宋体" panose="02010600030101010101" pitchFamily="2" charset="-122"/>
              </a:endParaRPr>
            </a:p>
          </p:txBody>
        </p:sp>
        <p:sp>
          <p:nvSpPr>
            <p:cNvPr id="76" name="Rectangle 44">
              <a:extLst>
                <a:ext uri="{FF2B5EF4-FFF2-40B4-BE49-F238E27FC236}">
                  <a16:creationId xmlns:a16="http://schemas.microsoft.com/office/drawing/2014/main" id="{FF05CE9C-554A-4E9A-99A4-190A1354105F}"/>
                </a:ext>
              </a:extLst>
            </p:cNvPr>
            <p:cNvSpPr>
              <a:spLocks noChangeArrowheads="1"/>
            </p:cNvSpPr>
            <p:nvPr/>
          </p:nvSpPr>
          <p:spPr bwMode="auto">
            <a:xfrm>
              <a:off x="1746" y="970"/>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77" name="Rectangle 45">
              <a:extLst>
                <a:ext uri="{FF2B5EF4-FFF2-40B4-BE49-F238E27FC236}">
                  <a16:creationId xmlns:a16="http://schemas.microsoft.com/office/drawing/2014/main" id="{827C7ECD-D703-4F20-BA72-44B6E9AD6CC2}"/>
                </a:ext>
              </a:extLst>
            </p:cNvPr>
            <p:cNvSpPr>
              <a:spLocks noChangeArrowheads="1"/>
            </p:cNvSpPr>
            <p:nvPr/>
          </p:nvSpPr>
          <p:spPr bwMode="auto">
            <a:xfrm>
              <a:off x="884" y="970"/>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78" name="Rectangle 46">
              <a:extLst>
                <a:ext uri="{FF2B5EF4-FFF2-40B4-BE49-F238E27FC236}">
                  <a16:creationId xmlns:a16="http://schemas.microsoft.com/office/drawing/2014/main" id="{BD177300-5961-4170-897A-CF17708DE79B}"/>
                </a:ext>
              </a:extLst>
            </p:cNvPr>
            <p:cNvSpPr>
              <a:spLocks noChangeArrowheads="1"/>
            </p:cNvSpPr>
            <p:nvPr/>
          </p:nvSpPr>
          <p:spPr bwMode="auto">
            <a:xfrm>
              <a:off x="1383" y="1378"/>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79" name="Group 72">
              <a:extLst>
                <a:ext uri="{FF2B5EF4-FFF2-40B4-BE49-F238E27FC236}">
                  <a16:creationId xmlns:a16="http://schemas.microsoft.com/office/drawing/2014/main" id="{D1ED5553-3A35-46AF-B879-DE7A52630137}"/>
                </a:ext>
              </a:extLst>
            </p:cNvPr>
            <p:cNvGrpSpPr>
              <a:grpSpLocks/>
            </p:cNvGrpSpPr>
            <p:nvPr/>
          </p:nvGrpSpPr>
          <p:grpSpPr bwMode="auto">
            <a:xfrm>
              <a:off x="431" y="1479"/>
              <a:ext cx="363" cy="363"/>
              <a:chOff x="431" y="1333"/>
              <a:chExt cx="363" cy="363"/>
            </a:xfrm>
          </p:grpSpPr>
          <p:sp>
            <p:nvSpPr>
              <p:cNvPr id="80" name="Oval 27">
                <a:extLst>
                  <a:ext uri="{FF2B5EF4-FFF2-40B4-BE49-F238E27FC236}">
                    <a16:creationId xmlns:a16="http://schemas.microsoft.com/office/drawing/2014/main" id="{8339913C-BFFC-40F2-9CF1-414B2A228122}"/>
                  </a:ext>
                </a:extLst>
              </p:cNvPr>
              <p:cNvSpPr>
                <a:spLocks noChangeArrowheads="1"/>
              </p:cNvSpPr>
              <p:nvPr/>
            </p:nvSpPr>
            <p:spPr bwMode="auto">
              <a:xfrm>
                <a:off x="431" y="1333"/>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81" name="Line 33">
                <a:extLst>
                  <a:ext uri="{FF2B5EF4-FFF2-40B4-BE49-F238E27FC236}">
                    <a16:creationId xmlns:a16="http://schemas.microsoft.com/office/drawing/2014/main" id="{832579C5-C700-49C0-ACFD-BAF5CDEBC81F}"/>
                  </a:ext>
                </a:extLst>
              </p:cNvPr>
              <p:cNvSpPr>
                <a:spLocks noChangeShapeType="1"/>
              </p:cNvSpPr>
              <p:nvPr/>
            </p:nvSpPr>
            <p:spPr bwMode="auto">
              <a:xfrm>
                <a:off x="431" y="1514"/>
                <a:ext cx="363" cy="0"/>
              </a:xfrm>
              <a:prstGeom prst="line">
                <a:avLst/>
              </a:prstGeom>
              <a:noFill/>
              <a:ln w="3810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Tree>
    <p:extLst>
      <p:ext uri="{BB962C8B-B14F-4D97-AF65-F5344CB8AC3E}">
        <p14:creationId xmlns:p14="http://schemas.microsoft.com/office/powerpoint/2010/main" val="6780032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42069"/>
                                        </p:tgtEl>
                                        <p:attrNameLst>
                                          <p:attrName>style.visibility</p:attrName>
                                        </p:attrNameLst>
                                      </p:cBhvr>
                                      <p:to>
                                        <p:strVal val="visible"/>
                                      </p:to>
                                    </p:set>
                                    <p:animEffect transition="in" filter="blinds(horizontal)">
                                      <p:cBhvr>
                                        <p:cTn id="7" dur="500"/>
                                        <p:tgtEl>
                                          <p:spTgt spid="4206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2114"/>
                                        </p:tgtEl>
                                        <p:attrNameLst>
                                          <p:attrName>style.visibility</p:attrName>
                                        </p:attrNameLst>
                                      </p:cBhvr>
                                      <p:to>
                                        <p:strVal val="visible"/>
                                      </p:to>
                                    </p:set>
                                    <p:animEffect transition="in" filter="blinds(horizontal)">
                                      <p:cBhvr>
                                        <p:cTn id="12" dur="500"/>
                                        <p:tgtEl>
                                          <p:spTgt spid="421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42064"/>
                                        </p:tgtEl>
                                        <p:attrNameLst>
                                          <p:attrName>style.visibility</p:attrName>
                                        </p:attrNameLst>
                                      </p:cBhvr>
                                      <p:to>
                                        <p:strVal val="visible"/>
                                      </p:to>
                                    </p:set>
                                    <p:animEffect transition="in" filter="wipe(left)">
                                      <p:cBhvr>
                                        <p:cTn id="17" dur="1000"/>
                                        <p:tgtEl>
                                          <p:spTgt spid="420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2066"/>
                                        </p:tgtEl>
                                        <p:attrNameLst>
                                          <p:attrName>style.visibility</p:attrName>
                                        </p:attrNameLst>
                                      </p:cBhvr>
                                      <p:to>
                                        <p:strVal val="visible"/>
                                      </p:to>
                                    </p:set>
                                    <p:animEffect transition="in" filter="wipe(left)">
                                      <p:cBhvr>
                                        <p:cTn id="22" dur="1000"/>
                                        <p:tgtEl>
                                          <p:spTgt spid="4206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42113"/>
                                        </p:tgtEl>
                                        <p:attrNameLst>
                                          <p:attrName>style.visibility</p:attrName>
                                        </p:attrNameLst>
                                      </p:cBhvr>
                                      <p:to>
                                        <p:strVal val="visible"/>
                                      </p:to>
                                    </p:set>
                                    <p:animEffect transition="in" filter="wipe(left)">
                                      <p:cBhvr>
                                        <p:cTn id="27" dur="1000"/>
                                        <p:tgtEl>
                                          <p:spTgt spid="42113"/>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ppt_x"/>
                                          </p:val>
                                        </p:tav>
                                        <p:tav tm="100000">
                                          <p:val>
                                            <p:strVal val="#ppt_x"/>
                                          </p:val>
                                        </p:tav>
                                      </p:tavLst>
                                    </p:anim>
                                    <p:anim calcmode="lin" valueType="num">
                                      <p:cBhvr additive="base">
                                        <p:cTn id="33"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42065"/>
                                        </p:tgtEl>
                                        <p:attrNameLst>
                                          <p:attrName>style.visibility</p:attrName>
                                        </p:attrNameLst>
                                      </p:cBhvr>
                                      <p:to>
                                        <p:strVal val="visible"/>
                                      </p:to>
                                    </p:set>
                                    <p:anim calcmode="lin" valueType="num">
                                      <p:cBhvr additive="base">
                                        <p:cTn id="38" dur="500" fill="hold"/>
                                        <p:tgtEl>
                                          <p:spTgt spid="42065"/>
                                        </p:tgtEl>
                                        <p:attrNameLst>
                                          <p:attrName>ppt_x</p:attrName>
                                        </p:attrNameLst>
                                      </p:cBhvr>
                                      <p:tavLst>
                                        <p:tav tm="0">
                                          <p:val>
                                            <p:strVal val="#ppt_x"/>
                                          </p:val>
                                        </p:tav>
                                        <p:tav tm="100000">
                                          <p:val>
                                            <p:strVal val="#ppt_x"/>
                                          </p:val>
                                        </p:tav>
                                      </p:tavLst>
                                    </p:anim>
                                    <p:anim calcmode="lin" valueType="num">
                                      <p:cBhvr additive="base">
                                        <p:cTn id="39" dur="500" fill="hold"/>
                                        <p:tgtEl>
                                          <p:spTgt spid="420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1099329" y="344050"/>
            <a:ext cx="7431896" cy="9541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zh-CN" altLang="en-US" sz="2800"/>
              <a:t>已知平衡电桥 </a:t>
            </a:r>
            <a:r>
              <a:rPr kumimoji="1" lang="en-US" altLang="zh-CN" sz="2800" b="0" i="1">
                <a:ea typeface="宋体" panose="02010600030101010101" pitchFamily="2" charset="-122"/>
              </a:rPr>
              <a:t>Z</a:t>
            </a:r>
            <a:r>
              <a:rPr kumimoji="1" lang="en-US" altLang="zh-CN" sz="2800" b="0" baseline="-25000">
                <a:ea typeface="宋体" panose="02010600030101010101" pitchFamily="2" charset="-122"/>
              </a:rPr>
              <a:t>1</a:t>
            </a:r>
            <a:r>
              <a:rPr kumimoji="1" lang="en-US" altLang="zh-CN" sz="2800" b="0" i="1">
                <a:ea typeface="宋体" panose="02010600030101010101" pitchFamily="2" charset="-122"/>
              </a:rPr>
              <a:t>=R</a:t>
            </a:r>
            <a:r>
              <a:rPr kumimoji="1" lang="en-US" altLang="zh-CN" sz="2800" b="0" baseline="-25000">
                <a:ea typeface="宋体" panose="02010600030101010101" pitchFamily="2" charset="-122"/>
              </a:rPr>
              <a:t>1 </a:t>
            </a:r>
            <a:r>
              <a:rPr kumimoji="1" lang="en-US" altLang="zh-CN" sz="2800" b="0" i="1">
                <a:ea typeface="宋体" panose="02010600030101010101" pitchFamily="2" charset="-122"/>
              </a:rPr>
              <a:t>, Z</a:t>
            </a:r>
            <a:r>
              <a:rPr kumimoji="1" lang="en-US" altLang="zh-CN" sz="2800" b="0" baseline="-25000">
                <a:ea typeface="宋体" panose="02010600030101010101" pitchFamily="2" charset="-122"/>
              </a:rPr>
              <a:t>2</a:t>
            </a:r>
            <a:r>
              <a:rPr kumimoji="1" lang="en-US" altLang="zh-CN" sz="2800" b="0" i="1">
                <a:ea typeface="宋体" panose="02010600030101010101" pitchFamily="2" charset="-122"/>
              </a:rPr>
              <a:t>=R</a:t>
            </a:r>
            <a:r>
              <a:rPr kumimoji="1" lang="en-US" altLang="zh-CN" sz="2800" b="0" baseline="-25000">
                <a:ea typeface="宋体" panose="02010600030101010101" pitchFamily="2" charset="-122"/>
              </a:rPr>
              <a:t>2 </a:t>
            </a:r>
            <a:r>
              <a:rPr kumimoji="1" lang="en-US" altLang="zh-CN" sz="2800" b="0" i="1">
                <a:ea typeface="宋体" panose="02010600030101010101" pitchFamily="2" charset="-122"/>
              </a:rPr>
              <a:t>, Z</a:t>
            </a:r>
            <a:r>
              <a:rPr kumimoji="1" lang="en-US" altLang="zh-CN" sz="2800" b="0" baseline="-25000">
                <a:ea typeface="宋体" panose="02010600030101010101" pitchFamily="2" charset="-122"/>
              </a:rPr>
              <a:t>3</a:t>
            </a:r>
            <a:r>
              <a:rPr kumimoji="1" lang="en-US" altLang="zh-CN" sz="2800" b="0" i="1">
                <a:ea typeface="宋体" panose="02010600030101010101" pitchFamily="2" charset="-122"/>
              </a:rPr>
              <a:t>=R</a:t>
            </a:r>
            <a:r>
              <a:rPr kumimoji="1" lang="en-US" altLang="zh-CN" sz="2800" b="0" baseline="-25000">
                <a:ea typeface="宋体" panose="02010600030101010101" pitchFamily="2" charset="-122"/>
              </a:rPr>
              <a:t>3</a:t>
            </a:r>
            <a:r>
              <a:rPr kumimoji="1" lang="en-US" altLang="zh-CN" sz="2800" b="0" i="1">
                <a:ea typeface="宋体" panose="02010600030101010101" pitchFamily="2" charset="-122"/>
              </a:rPr>
              <a:t>+</a:t>
            </a:r>
            <a:r>
              <a:rPr kumimoji="1" lang="en-US" altLang="zh-CN" sz="2800" b="0">
                <a:ea typeface="宋体" panose="02010600030101010101" pitchFamily="2" charset="-122"/>
              </a:rPr>
              <a:t>j</a:t>
            </a:r>
            <a:r>
              <a:rPr kumimoji="1" lang="en-US" altLang="zh-CN" sz="2800" b="0" i="1">
                <a:latin typeface="Symbol" panose="05050102010706020507" pitchFamily="18" charset="2"/>
                <a:ea typeface="宋体" panose="02010600030101010101" pitchFamily="2" charset="-122"/>
              </a:rPr>
              <a:t>w</a:t>
            </a:r>
            <a:r>
              <a:rPr kumimoji="1" lang="en-US" altLang="zh-CN" sz="2800" b="0" i="1">
                <a:ea typeface="宋体" panose="02010600030101010101" pitchFamily="2" charset="-122"/>
              </a:rPr>
              <a:t>L</a:t>
            </a:r>
            <a:r>
              <a:rPr kumimoji="1" lang="en-US" altLang="zh-CN" sz="2800" b="0" baseline="-25000">
                <a:ea typeface="宋体" panose="02010600030101010101" pitchFamily="2" charset="-122"/>
              </a:rPr>
              <a:t>3</a:t>
            </a:r>
            <a:r>
              <a:rPr kumimoji="1" lang="zh-CN" altLang="en-US" sz="2800" b="0">
                <a:ea typeface="宋体" panose="02010600030101010101" pitchFamily="2" charset="-122"/>
              </a:rPr>
              <a:t>。</a:t>
            </a:r>
            <a:r>
              <a:rPr kumimoji="1" lang="zh-CN" altLang="en-US" sz="2800" b="0" baseline="-25000">
                <a:ea typeface="宋体" panose="02010600030101010101" pitchFamily="2" charset="-122"/>
              </a:rPr>
              <a:t>   </a:t>
            </a:r>
          </a:p>
          <a:p>
            <a:r>
              <a:rPr kumimoji="1" lang="zh-CN" altLang="en-US" sz="2800"/>
              <a:t>求</a:t>
            </a:r>
            <a:r>
              <a:rPr kumimoji="1" lang="zh-CN" altLang="en-US" sz="2800" b="0">
                <a:ea typeface="宋体" panose="02010600030101010101" pitchFamily="2" charset="-122"/>
              </a:rPr>
              <a:t>：</a:t>
            </a:r>
            <a:r>
              <a:rPr kumimoji="1" lang="en-US" altLang="zh-CN" sz="2800" b="0" i="1">
                <a:ea typeface="宋体" panose="02010600030101010101" pitchFamily="2" charset="-122"/>
              </a:rPr>
              <a:t>Z</a:t>
            </a:r>
            <a:r>
              <a:rPr kumimoji="1" lang="en-US" altLang="zh-CN" sz="2800" b="0" baseline="-25000">
                <a:ea typeface="宋体" panose="02010600030101010101" pitchFamily="2" charset="-122"/>
              </a:rPr>
              <a:t>x</a:t>
            </a:r>
            <a:r>
              <a:rPr kumimoji="1" lang="en-US" altLang="zh-CN" sz="2800" b="0" i="1">
                <a:ea typeface="宋体" panose="02010600030101010101" pitchFamily="2" charset="-122"/>
              </a:rPr>
              <a:t>=R</a:t>
            </a:r>
            <a:r>
              <a:rPr kumimoji="1" lang="en-US" altLang="zh-CN" sz="2800" b="0" baseline="-25000">
                <a:ea typeface="宋体" panose="02010600030101010101" pitchFamily="2" charset="-122"/>
              </a:rPr>
              <a:t>x</a:t>
            </a:r>
            <a:r>
              <a:rPr kumimoji="1" lang="en-US" altLang="zh-CN" sz="2800" b="0" i="1">
                <a:ea typeface="宋体" panose="02010600030101010101" pitchFamily="2" charset="-122"/>
              </a:rPr>
              <a:t>+</a:t>
            </a:r>
            <a:r>
              <a:rPr kumimoji="1" lang="en-US" altLang="zh-CN" sz="2800" b="0">
                <a:ea typeface="宋体" panose="02010600030101010101" pitchFamily="2" charset="-122"/>
              </a:rPr>
              <a:t>j</a:t>
            </a:r>
            <a:r>
              <a:rPr kumimoji="1" lang="en-US" altLang="zh-CN" sz="2800" b="0" i="1">
                <a:latin typeface="Symbol" panose="05050102010706020507" pitchFamily="18" charset="2"/>
                <a:ea typeface="宋体" panose="02010600030101010101" pitchFamily="2" charset="-122"/>
              </a:rPr>
              <a:t>w</a:t>
            </a:r>
            <a:r>
              <a:rPr kumimoji="1" lang="en-US" altLang="zh-CN" sz="2800" b="0" i="1">
                <a:ea typeface="宋体" panose="02010600030101010101" pitchFamily="2" charset="-122"/>
              </a:rPr>
              <a:t>L</a:t>
            </a:r>
            <a:r>
              <a:rPr kumimoji="1" lang="en-US" altLang="zh-CN" sz="2800" b="0" baseline="-25000">
                <a:ea typeface="宋体" panose="02010600030101010101" pitchFamily="2" charset="-122"/>
              </a:rPr>
              <a:t>x</a:t>
            </a:r>
            <a:r>
              <a:rPr kumimoji="1" lang="zh-CN" altLang="en-US" sz="2800" b="0">
                <a:ea typeface="宋体" panose="02010600030101010101" pitchFamily="2" charset="-122"/>
              </a:rPr>
              <a:t>。</a:t>
            </a:r>
          </a:p>
        </p:txBody>
      </p:sp>
      <p:sp>
        <p:nvSpPr>
          <p:cNvPr id="40963" name="Text Box 3"/>
          <p:cNvSpPr txBox="1">
            <a:spLocks noChangeArrowheads="1"/>
          </p:cNvSpPr>
          <p:nvPr/>
        </p:nvSpPr>
        <p:spPr bwMode="auto">
          <a:xfrm>
            <a:off x="733158" y="1524000"/>
            <a:ext cx="5134242"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zh-CN" altLang="en-US" sz="2800">
                <a:latin typeface="Times New Roman" panose="02020603050405020304" pitchFamily="18" charset="0"/>
              </a:rPr>
              <a:t>平衡条件：</a:t>
            </a: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 </a:t>
            </a: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3</a:t>
            </a:r>
            <a:r>
              <a:rPr kumimoji="1" lang="en-US" altLang="zh-CN" sz="2800" b="0">
                <a:latin typeface="Times New Roman" panose="02020603050405020304" pitchFamily="18" charset="0"/>
                <a:ea typeface="宋体" panose="02010600030101010101" pitchFamily="2" charset="-122"/>
              </a:rPr>
              <a:t>=</a:t>
            </a:r>
            <a:r>
              <a:rPr kumimoji="1" lang="en-US" altLang="zh-CN" sz="2800" b="0" baseline="-25000">
                <a:latin typeface="Times New Roman" panose="02020603050405020304" pitchFamily="18" charset="0"/>
                <a:ea typeface="宋体" panose="02010600030101010101" pitchFamily="2" charset="-122"/>
              </a:rPr>
              <a:t> </a:t>
            </a: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 </a:t>
            </a: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x</a:t>
            </a:r>
            <a:r>
              <a:rPr kumimoji="1" lang="en-US" altLang="zh-CN" sz="2800" baseline="-25000">
                <a:latin typeface="Times New Roman" panose="02020603050405020304" pitchFamily="18" charset="0"/>
                <a:ea typeface="宋体" panose="02010600030101010101" pitchFamily="2" charset="-122"/>
              </a:rPr>
              <a:t>    </a:t>
            </a:r>
            <a:r>
              <a:rPr kumimoji="1" lang="zh-CN" altLang="en-US" sz="2800">
                <a:latin typeface="Times New Roman" panose="02020603050405020304" pitchFamily="18" charset="0"/>
              </a:rPr>
              <a:t>得：</a:t>
            </a:r>
          </a:p>
        </p:txBody>
      </p:sp>
      <p:sp>
        <p:nvSpPr>
          <p:cNvPr id="40964" name="Text Box 4"/>
          <p:cNvSpPr txBox="1">
            <a:spLocks noChangeArrowheads="1"/>
          </p:cNvSpPr>
          <p:nvPr/>
        </p:nvSpPr>
        <p:spPr bwMode="auto">
          <a:xfrm>
            <a:off x="1141020" y="4187561"/>
            <a:ext cx="4347103"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en-US" altLang="zh-CN" sz="2800" b="0" i="1">
                <a:ea typeface="宋体" panose="02010600030101010101" pitchFamily="2" charset="-122"/>
              </a:rPr>
              <a:t>R</a:t>
            </a:r>
            <a:r>
              <a:rPr kumimoji="1" lang="en-US" altLang="zh-CN" sz="2800" b="0" baseline="-25000">
                <a:ea typeface="宋体" panose="02010600030101010101" pitchFamily="2" charset="-122"/>
              </a:rPr>
              <a:t>1</a:t>
            </a:r>
            <a:r>
              <a:rPr kumimoji="1" lang="en-US" altLang="zh-CN" sz="2800" b="0">
                <a:ea typeface="宋体" panose="02010600030101010101" pitchFamily="2" charset="-122"/>
              </a:rPr>
              <a:t>(</a:t>
            </a:r>
            <a:r>
              <a:rPr kumimoji="1" lang="en-US" altLang="zh-CN" sz="2800" b="0" i="1">
                <a:ea typeface="宋体" panose="02010600030101010101" pitchFamily="2" charset="-122"/>
              </a:rPr>
              <a:t>R</a:t>
            </a:r>
            <a:r>
              <a:rPr kumimoji="1" lang="en-US" altLang="zh-CN" sz="2800" b="0" baseline="-25000">
                <a:ea typeface="宋体" panose="02010600030101010101" pitchFamily="2" charset="-122"/>
              </a:rPr>
              <a:t>3</a:t>
            </a:r>
            <a:r>
              <a:rPr kumimoji="1" lang="en-US" altLang="zh-CN" sz="2800" b="0" i="1">
                <a:ea typeface="宋体" panose="02010600030101010101" pitchFamily="2" charset="-122"/>
              </a:rPr>
              <a:t>+</a:t>
            </a:r>
            <a:r>
              <a:rPr kumimoji="1" lang="en-US" altLang="zh-CN" sz="2800" b="0">
                <a:ea typeface="宋体" panose="02010600030101010101" pitchFamily="2" charset="-122"/>
              </a:rPr>
              <a:t>j</a:t>
            </a:r>
            <a:r>
              <a:rPr kumimoji="1" lang="en-US" altLang="zh-CN" sz="2800" b="0" i="1">
                <a:latin typeface="Symbol" panose="05050102010706020507" pitchFamily="18" charset="2"/>
                <a:ea typeface="宋体" panose="02010600030101010101" pitchFamily="2" charset="-122"/>
              </a:rPr>
              <a:t>w</a:t>
            </a:r>
            <a:r>
              <a:rPr kumimoji="1" lang="en-US" altLang="zh-CN" sz="2800" b="0" i="1">
                <a:ea typeface="宋体" panose="02010600030101010101" pitchFamily="2" charset="-122"/>
              </a:rPr>
              <a:t>L</a:t>
            </a:r>
            <a:r>
              <a:rPr kumimoji="1" lang="en-US" altLang="zh-CN" sz="2800" b="0" baseline="-25000">
                <a:ea typeface="宋体" panose="02010600030101010101" pitchFamily="2" charset="-122"/>
              </a:rPr>
              <a:t>3</a:t>
            </a:r>
            <a:r>
              <a:rPr kumimoji="1" lang="en-US" altLang="zh-CN" sz="2800" b="0">
                <a:ea typeface="宋体" panose="02010600030101010101" pitchFamily="2" charset="-122"/>
              </a:rPr>
              <a:t>)</a:t>
            </a:r>
            <a:r>
              <a:rPr kumimoji="1" lang="en-US" altLang="zh-CN" sz="2800" b="0" i="1">
                <a:ea typeface="宋体" panose="02010600030101010101" pitchFamily="2" charset="-122"/>
              </a:rPr>
              <a:t>=R</a:t>
            </a:r>
            <a:r>
              <a:rPr kumimoji="1" lang="en-US" altLang="zh-CN" sz="2800" b="0" baseline="-25000">
                <a:ea typeface="宋体" panose="02010600030101010101" pitchFamily="2" charset="-122"/>
              </a:rPr>
              <a:t>2</a:t>
            </a:r>
            <a:r>
              <a:rPr kumimoji="1" lang="en-US" altLang="zh-CN" sz="2800" b="0">
                <a:ea typeface="宋体" panose="02010600030101010101" pitchFamily="2" charset="-122"/>
              </a:rPr>
              <a:t>(</a:t>
            </a:r>
            <a:r>
              <a:rPr kumimoji="1" lang="en-US" altLang="zh-CN" sz="2800" b="0" i="1">
                <a:ea typeface="宋体" panose="02010600030101010101" pitchFamily="2" charset="-122"/>
              </a:rPr>
              <a:t>R</a:t>
            </a:r>
            <a:r>
              <a:rPr kumimoji="1" lang="en-US" altLang="zh-CN" sz="2800" b="0" baseline="-25000">
                <a:ea typeface="宋体" panose="02010600030101010101" pitchFamily="2" charset="-122"/>
              </a:rPr>
              <a:t>x</a:t>
            </a:r>
            <a:r>
              <a:rPr kumimoji="1" lang="en-US" altLang="zh-CN" sz="2800" b="0" i="1">
                <a:ea typeface="宋体" panose="02010600030101010101" pitchFamily="2" charset="-122"/>
              </a:rPr>
              <a:t>+</a:t>
            </a:r>
            <a:r>
              <a:rPr kumimoji="1" lang="en-US" altLang="zh-CN" sz="2800" b="0">
                <a:ea typeface="宋体" panose="02010600030101010101" pitchFamily="2" charset="-122"/>
              </a:rPr>
              <a:t>j</a:t>
            </a:r>
            <a:r>
              <a:rPr kumimoji="1" lang="en-US" altLang="zh-CN" sz="2800" b="0" i="1">
                <a:latin typeface="Symbol" panose="05050102010706020507" pitchFamily="18" charset="2"/>
                <a:ea typeface="宋体" panose="02010600030101010101" pitchFamily="2" charset="-122"/>
              </a:rPr>
              <a:t>w</a:t>
            </a:r>
            <a:r>
              <a:rPr kumimoji="1" lang="en-US" altLang="zh-CN" sz="2800" b="0" i="1">
                <a:ea typeface="宋体" panose="02010600030101010101" pitchFamily="2" charset="-122"/>
              </a:rPr>
              <a:t>L</a:t>
            </a:r>
            <a:r>
              <a:rPr kumimoji="1" lang="en-US" altLang="zh-CN" sz="2800" b="0" baseline="-25000">
                <a:ea typeface="宋体" panose="02010600030101010101" pitchFamily="2" charset="-122"/>
              </a:rPr>
              <a:t>x</a:t>
            </a:r>
            <a:r>
              <a:rPr kumimoji="1" lang="en-US" altLang="zh-CN" sz="2800" b="0">
                <a:ea typeface="宋体" panose="02010600030101010101" pitchFamily="2" charset="-122"/>
              </a:rPr>
              <a:t>)</a:t>
            </a:r>
            <a:endParaRPr kumimoji="1" lang="en-US" altLang="zh-CN" sz="2800" b="0" i="1">
              <a:ea typeface="宋体" panose="02010600030101010101" pitchFamily="2" charset="-122"/>
            </a:endParaRPr>
          </a:p>
        </p:txBody>
      </p:sp>
      <p:sp>
        <p:nvSpPr>
          <p:cNvPr id="40965" name="Text Box 5" descr="花束"/>
          <p:cNvSpPr txBox="1">
            <a:spLocks noChangeArrowheads="1"/>
          </p:cNvSpPr>
          <p:nvPr/>
        </p:nvSpPr>
        <p:spPr bwMode="auto">
          <a:xfrm>
            <a:off x="371953" y="4908286"/>
            <a:ext cx="5174488" cy="523220"/>
          </a:xfrm>
          <a:prstGeom prst="rect">
            <a:avLst/>
          </a:prstGeom>
          <a:noFill/>
          <a:ln>
            <a:noFill/>
          </a:ln>
          <a:effectLst/>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07763" dir="18900000" algn="ctr" rotWithShape="0">
                    <a:srgbClr val="808080"/>
                  </a:outerShdw>
                </a:effectLst>
              </a14:hiddenEffects>
            </a:ext>
          </a:extLst>
        </p:spPr>
        <p:txBody>
          <a:bodyPr wrap="square">
            <a:spAutoFit/>
          </a:bodyPr>
          <a:lstStyle/>
          <a:p>
            <a:r>
              <a:rPr kumimoji="1" lang="en-US" altLang="zh-CN" sz="2800" b="0">
                <a:latin typeface="Times New Roman" panose="02020603050405020304" pitchFamily="18" charset="0"/>
                <a:ea typeface="宋体" panose="02010600030101010101" pitchFamily="2" charset="-122"/>
              </a:rPr>
              <a:t>∴   </a:t>
            </a: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x</a:t>
            </a: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3 </a:t>
            </a: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  </a:t>
            </a:r>
            <a:r>
              <a:rPr kumimoji="1" lang="en-US" altLang="zh-CN" sz="2800" b="0" i="1">
                <a:latin typeface="Times New Roman" panose="02020603050405020304" pitchFamily="18" charset="0"/>
                <a:ea typeface="宋体" panose="02010600030101010101" pitchFamily="2" charset="-122"/>
              </a:rPr>
              <a:t>,    L</a:t>
            </a:r>
            <a:r>
              <a:rPr kumimoji="1" lang="en-US" altLang="zh-CN" sz="2800" b="0" baseline="-25000">
                <a:latin typeface="Times New Roman" panose="02020603050405020304" pitchFamily="18" charset="0"/>
                <a:ea typeface="宋体" panose="02010600030101010101" pitchFamily="2" charset="-122"/>
              </a:rPr>
              <a:t>x</a:t>
            </a:r>
            <a:r>
              <a:rPr kumimoji="1" lang="en-US" altLang="zh-CN" sz="2800" b="0" i="1">
                <a:latin typeface="Times New Roman" panose="02020603050405020304" pitchFamily="18" charset="0"/>
                <a:ea typeface="宋体" panose="02010600030101010101" pitchFamily="2" charset="-122"/>
              </a:rPr>
              <a:t>=L</a:t>
            </a:r>
            <a:r>
              <a:rPr kumimoji="1" lang="en-US" altLang="zh-CN" sz="2800" b="0" baseline="-25000">
                <a:latin typeface="Times New Roman" panose="02020603050405020304" pitchFamily="18" charset="0"/>
                <a:ea typeface="宋体" panose="02010600030101010101" pitchFamily="2" charset="-122"/>
              </a:rPr>
              <a:t>3 </a:t>
            </a: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r>
              <a:rPr kumimoji="1" lang="en-US" altLang="zh-CN" sz="2800" b="0">
                <a:latin typeface="Times New Roman" panose="02020603050405020304" pitchFamily="18" charset="0"/>
                <a:ea typeface="宋体" panose="02010600030101010101" pitchFamily="2" charset="-122"/>
              </a:rPr>
              <a:t>/</a:t>
            </a: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i="1">
              <a:latin typeface="Times New Roman" panose="02020603050405020304" pitchFamily="18" charset="0"/>
              <a:ea typeface="宋体" panose="02010600030101010101" pitchFamily="2" charset="-122"/>
            </a:endParaRPr>
          </a:p>
        </p:txBody>
      </p:sp>
      <p:sp>
        <p:nvSpPr>
          <p:cNvPr id="40966" name="Text Box 6"/>
          <p:cNvSpPr txBox="1">
            <a:spLocks noChangeArrowheads="1"/>
          </p:cNvSpPr>
          <p:nvPr/>
        </p:nvSpPr>
        <p:spPr bwMode="auto">
          <a:xfrm>
            <a:off x="259112" y="515673"/>
            <a:ext cx="1072802"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198000" rIns="198000">
            <a:spAutoFit/>
          </a:bodyPr>
          <a:lstStyle/>
          <a:p>
            <a:pPr>
              <a:spcBef>
                <a:spcPct val="50000"/>
              </a:spcBef>
            </a:pPr>
            <a:r>
              <a:rPr kumimoji="1" lang="zh-CN" altLang="en-US" sz="2800">
                <a:latin typeface="Times New Roman" panose="02020603050405020304" pitchFamily="18" charset="0"/>
                <a:ea typeface="宋体" panose="02010600030101010101" pitchFamily="2" charset="-122"/>
              </a:rPr>
              <a:t>例</a:t>
            </a:r>
            <a:r>
              <a:rPr kumimoji="1" lang="en-US" altLang="zh-CN" sz="2800" b="0">
                <a:latin typeface="Times New Roman" panose="02020603050405020304" pitchFamily="18" charset="0"/>
                <a:ea typeface="宋体" panose="02010600030101010101" pitchFamily="2" charset="-122"/>
              </a:rPr>
              <a:t>6</a:t>
            </a:r>
          </a:p>
        </p:txBody>
      </p:sp>
      <p:sp>
        <p:nvSpPr>
          <p:cNvPr id="40967" name="Text Box 7"/>
          <p:cNvSpPr txBox="1">
            <a:spLocks noChangeArrowheads="1"/>
          </p:cNvSpPr>
          <p:nvPr/>
        </p:nvSpPr>
        <p:spPr bwMode="auto">
          <a:xfrm>
            <a:off x="107504" y="1524000"/>
            <a:ext cx="576102" cy="523220"/>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sp>
        <p:nvSpPr>
          <p:cNvPr id="40990" name="Text Box 30"/>
          <p:cNvSpPr txBox="1">
            <a:spLocks noChangeArrowheads="1"/>
          </p:cNvSpPr>
          <p:nvPr/>
        </p:nvSpPr>
        <p:spPr bwMode="auto">
          <a:xfrm>
            <a:off x="509097" y="2099998"/>
            <a:ext cx="7663353"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en-US" altLang="zh-CN" sz="2800" b="0" i="1">
                <a:latin typeface="Times New Roman" panose="02020603050405020304" pitchFamily="18" charset="0"/>
                <a:ea typeface="宋体" panose="02010600030101010101" pitchFamily="2" charset="-122"/>
              </a:rPr>
              <a:t> |Z</a:t>
            </a:r>
            <a:r>
              <a:rPr kumimoji="1" lang="en-US" altLang="zh-CN" sz="2800" b="0" baseline="-25000">
                <a:latin typeface="Times New Roman" panose="02020603050405020304" pitchFamily="18" charset="0"/>
                <a:ea typeface="宋体" panose="02010600030101010101" pitchFamily="2" charset="-122"/>
              </a:rPr>
              <a:t>1</a:t>
            </a:r>
            <a:r>
              <a:rPr kumimoji="1" lang="en-US" altLang="zh-CN" sz="2800" b="0">
                <a:latin typeface="Times New Roman" panose="02020603050405020304" pitchFamily="18" charset="0"/>
                <a:ea typeface="宋体" panose="02010600030101010101" pitchFamily="2" charset="-122"/>
              </a:rPr>
              <a:t>|</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i="1">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baseline="-25000">
                <a:latin typeface="Times New Roman" panose="02020603050405020304" pitchFamily="18" charset="0"/>
                <a:ea typeface="宋体" panose="02010600030101010101" pitchFamily="2" charset="-122"/>
                <a:sym typeface="Symbol" panose="05050102010706020507" pitchFamily="18" charset="2"/>
              </a:rPr>
              <a:t>1</a:t>
            </a:r>
            <a:r>
              <a:rPr kumimoji="1" lang="en-US" altLang="zh-CN" sz="2800" b="0" baseline="-25000">
                <a:latin typeface="Times New Roman" panose="02020603050405020304" pitchFamily="18" charset="0"/>
                <a:ea typeface="宋体" panose="02010600030101010101" pitchFamily="2" charset="-122"/>
              </a:rPr>
              <a:t> </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3</a:t>
            </a:r>
            <a:r>
              <a:rPr kumimoji="1" lang="en-US" altLang="zh-CN" sz="2800" b="0">
                <a:latin typeface="Times New Roman" panose="02020603050405020304" pitchFamily="18" charset="0"/>
                <a:ea typeface="宋体" panose="02010600030101010101" pitchFamily="2" charset="-122"/>
              </a:rPr>
              <a:t>|</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i="1">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baseline="-25000">
                <a:latin typeface="Times New Roman" panose="02020603050405020304" pitchFamily="18" charset="0"/>
                <a:ea typeface="宋体" panose="02010600030101010101" pitchFamily="2" charset="-122"/>
                <a:sym typeface="Symbol" panose="05050102010706020507" pitchFamily="18" charset="2"/>
              </a:rPr>
              <a:t>3</a:t>
            </a:r>
            <a:r>
              <a:rPr kumimoji="1" lang="en-US" altLang="zh-CN" sz="2800" b="0" baseline="-25000">
                <a:latin typeface="Times New Roman" panose="02020603050405020304" pitchFamily="18" charset="0"/>
                <a:ea typeface="宋体" panose="02010600030101010101" pitchFamily="2" charset="-122"/>
              </a:rPr>
              <a:t> </a:t>
            </a:r>
            <a:r>
              <a:rPr kumimoji="1" lang="en-US" altLang="zh-CN" sz="2800" b="0">
                <a:latin typeface="Times New Roman" panose="02020603050405020304" pitchFamily="18" charset="0"/>
                <a:ea typeface="宋体" panose="02010600030101010101" pitchFamily="2" charset="-122"/>
              </a:rPr>
              <a:t>= </a:t>
            </a: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r>
              <a:rPr kumimoji="1" lang="en-US" altLang="zh-CN" sz="2800" b="0">
                <a:latin typeface="Times New Roman" panose="02020603050405020304" pitchFamily="18" charset="0"/>
                <a:ea typeface="宋体" panose="02010600030101010101" pitchFamily="2" charset="-122"/>
              </a:rPr>
              <a:t>|</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i="1">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baseline="-25000">
                <a:latin typeface="Times New Roman" panose="02020603050405020304" pitchFamily="18" charset="0"/>
                <a:ea typeface="宋体" panose="02010600030101010101" pitchFamily="2" charset="-122"/>
                <a:sym typeface="Symbol" panose="05050102010706020507" pitchFamily="18" charset="2"/>
              </a:rPr>
              <a:t>2</a:t>
            </a:r>
            <a:r>
              <a:rPr kumimoji="1" lang="en-US" altLang="zh-CN" sz="2800" b="0" baseline="-25000">
                <a:latin typeface="Times New Roman" panose="02020603050405020304" pitchFamily="18" charset="0"/>
                <a:ea typeface="宋体" panose="02010600030101010101" pitchFamily="2" charset="-122"/>
              </a:rPr>
              <a:t> </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x</a:t>
            </a:r>
            <a:r>
              <a:rPr kumimoji="1" lang="en-US" altLang="zh-CN" sz="2800" b="0">
                <a:latin typeface="Times New Roman" panose="02020603050405020304" pitchFamily="18" charset="0"/>
                <a:ea typeface="宋体" panose="02010600030101010101" pitchFamily="2" charset="-122"/>
              </a:rPr>
              <a:t>|</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i="1">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baseline="-25000">
                <a:latin typeface="Times New Roman" panose="02020603050405020304" pitchFamily="18" charset="0"/>
                <a:ea typeface="宋体" panose="02010600030101010101" pitchFamily="2" charset="-122"/>
                <a:sym typeface="Symbol" panose="05050102010706020507" pitchFamily="18" charset="2"/>
              </a:rPr>
              <a:t>x</a:t>
            </a:r>
            <a:r>
              <a:rPr kumimoji="1" lang="en-US" altLang="zh-CN" sz="2800" b="0" baseline="-25000">
                <a:latin typeface="Times New Roman" panose="02020603050405020304" pitchFamily="18" charset="0"/>
                <a:ea typeface="宋体" panose="02010600030101010101" pitchFamily="2" charset="-122"/>
              </a:rPr>
              <a:t> </a:t>
            </a:r>
            <a:endParaRPr kumimoji="1" lang="en-US" altLang="zh-CN" sz="2800" b="0">
              <a:latin typeface="Times New Roman" panose="02020603050405020304" pitchFamily="18" charset="0"/>
              <a:ea typeface="宋体" panose="02010600030101010101" pitchFamily="2" charset="-122"/>
            </a:endParaRPr>
          </a:p>
        </p:txBody>
      </p:sp>
      <p:sp>
        <p:nvSpPr>
          <p:cNvPr id="40991" name="Text Box 31"/>
          <p:cNvSpPr txBox="1">
            <a:spLocks noChangeArrowheads="1"/>
          </p:cNvSpPr>
          <p:nvPr/>
        </p:nvSpPr>
        <p:spPr bwMode="auto">
          <a:xfrm>
            <a:off x="1433318" y="2890573"/>
            <a:ext cx="4291207"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en-US" altLang="zh-CN" sz="2800" b="0" i="1">
                <a:latin typeface="Times New Roman" panose="02020603050405020304" pitchFamily="18" charset="0"/>
                <a:ea typeface="宋体" panose="02010600030101010101" pitchFamily="2" charset="-122"/>
              </a:rPr>
              <a:t> |Z</a:t>
            </a:r>
            <a:r>
              <a:rPr kumimoji="1" lang="en-US" altLang="zh-CN" sz="2800" b="0" baseline="-25000">
                <a:latin typeface="Times New Roman" panose="02020603050405020304" pitchFamily="18" charset="0"/>
                <a:ea typeface="宋体" panose="02010600030101010101" pitchFamily="2" charset="-122"/>
              </a:rPr>
              <a:t>1</a:t>
            </a:r>
            <a:r>
              <a:rPr kumimoji="1" lang="en-US" altLang="zh-CN" sz="2800" b="0">
                <a:latin typeface="Times New Roman" panose="02020603050405020304" pitchFamily="18" charset="0"/>
                <a:ea typeface="宋体" panose="02010600030101010101" pitchFamily="2" charset="-122"/>
              </a:rPr>
              <a:t>|</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 </a:t>
            </a: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3</a:t>
            </a:r>
            <a:r>
              <a:rPr kumimoji="1" lang="en-US" altLang="zh-CN" sz="2800" b="0">
                <a:latin typeface="Times New Roman" panose="02020603050405020304" pitchFamily="18" charset="0"/>
                <a:ea typeface="宋体" panose="02010600030101010101" pitchFamily="2" charset="-122"/>
              </a:rPr>
              <a:t>|</a:t>
            </a:r>
            <a:r>
              <a:rPr kumimoji="1" lang="en-US" altLang="zh-CN" sz="2800" b="0" baseline="-25000">
                <a:latin typeface="Times New Roman" panose="02020603050405020304" pitchFamily="18" charset="0"/>
                <a:ea typeface="宋体" panose="02010600030101010101" pitchFamily="2" charset="-122"/>
              </a:rPr>
              <a:t> </a:t>
            </a:r>
            <a:r>
              <a:rPr kumimoji="1" lang="en-US" altLang="zh-CN" sz="2800" b="0">
                <a:latin typeface="Times New Roman" panose="02020603050405020304" pitchFamily="18" charset="0"/>
                <a:ea typeface="宋体" panose="02010600030101010101" pitchFamily="2" charset="-122"/>
              </a:rPr>
              <a:t>= </a:t>
            </a: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r>
              <a:rPr kumimoji="1" lang="en-US" altLang="zh-CN" sz="2800" b="0">
                <a:latin typeface="Times New Roman" panose="02020603050405020304" pitchFamily="18" charset="0"/>
                <a:ea typeface="宋体" panose="02010600030101010101" pitchFamily="2" charset="-122"/>
              </a:rPr>
              <a:t>|</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 </a:t>
            </a:r>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x</a:t>
            </a:r>
            <a:r>
              <a:rPr kumimoji="1" lang="en-US" altLang="zh-CN" sz="2800" b="0">
                <a:latin typeface="Times New Roman" panose="02020603050405020304" pitchFamily="18" charset="0"/>
                <a:ea typeface="宋体" panose="02010600030101010101" pitchFamily="2" charset="-122"/>
              </a:rPr>
              <a:t>|</a:t>
            </a:r>
            <a:r>
              <a:rPr kumimoji="1" lang="en-US" altLang="zh-CN" sz="2800" b="0" baseline="-25000">
                <a:latin typeface="Times New Roman" panose="02020603050405020304" pitchFamily="18" charset="0"/>
                <a:ea typeface="宋体" panose="02010600030101010101" pitchFamily="2" charset="-122"/>
              </a:rPr>
              <a:t> </a:t>
            </a:r>
            <a:endParaRPr kumimoji="1" lang="en-US" altLang="zh-CN" sz="2800" b="0">
              <a:latin typeface="Times New Roman" panose="02020603050405020304" pitchFamily="18" charset="0"/>
              <a:ea typeface="宋体" panose="02010600030101010101" pitchFamily="2" charset="-122"/>
            </a:endParaRPr>
          </a:p>
        </p:txBody>
      </p:sp>
      <p:sp>
        <p:nvSpPr>
          <p:cNvPr id="40992" name="Text Box 32"/>
          <p:cNvSpPr txBox="1">
            <a:spLocks noChangeArrowheads="1"/>
          </p:cNvSpPr>
          <p:nvPr/>
        </p:nvSpPr>
        <p:spPr bwMode="auto">
          <a:xfrm>
            <a:off x="1613201" y="3539861"/>
            <a:ext cx="3677937"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en-US" altLang="zh-CN" sz="2800" b="0" i="1">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baseline="-25000">
                <a:latin typeface="Times New Roman" panose="02020603050405020304" pitchFamily="18" charset="0"/>
                <a:ea typeface="宋体" panose="02010600030101010101" pitchFamily="2" charset="-122"/>
                <a:sym typeface="Symbol" panose="05050102010706020507" pitchFamily="18" charset="2"/>
              </a:rPr>
              <a:t>1</a:t>
            </a:r>
            <a:r>
              <a:rPr kumimoji="1" lang="en-US" altLang="zh-CN" sz="2800" b="0" baseline="-25000">
                <a:latin typeface="Times New Roman" panose="02020603050405020304" pitchFamily="18" charset="0"/>
                <a:ea typeface="宋体" panose="02010600030101010101" pitchFamily="2" charset="-122"/>
              </a:rPr>
              <a:t> </a:t>
            </a:r>
            <a:r>
              <a:rPr kumimoji="1" lang="en-US" altLang="zh-CN" sz="2800" b="0">
                <a:latin typeface="Times New Roman" panose="02020603050405020304" pitchFamily="18" charset="0"/>
                <a:ea typeface="宋体" panose="02010600030101010101" pitchFamily="2" charset="-122"/>
              </a:rPr>
              <a:t>+</a:t>
            </a:r>
            <a:r>
              <a:rPr kumimoji="1" lang="en-US" altLang="zh-CN" sz="2800" b="0" i="1">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baseline="-25000">
                <a:latin typeface="Times New Roman" panose="02020603050405020304" pitchFamily="18" charset="0"/>
                <a:ea typeface="宋体" panose="02010600030101010101" pitchFamily="2" charset="-122"/>
                <a:sym typeface="Symbol" panose="05050102010706020507" pitchFamily="18" charset="2"/>
              </a:rPr>
              <a:t>3</a:t>
            </a:r>
            <a:r>
              <a:rPr kumimoji="1" lang="en-US" altLang="zh-CN" sz="2800" b="0" baseline="-25000">
                <a:latin typeface="Times New Roman" panose="02020603050405020304" pitchFamily="18" charset="0"/>
                <a:ea typeface="宋体" panose="02010600030101010101" pitchFamily="2" charset="-122"/>
              </a:rPr>
              <a:t> </a:t>
            </a:r>
            <a:r>
              <a:rPr kumimoji="1" lang="en-US" altLang="zh-CN" sz="2800" b="0">
                <a:latin typeface="Times New Roman" panose="02020603050405020304" pitchFamily="18" charset="0"/>
                <a:ea typeface="宋体" panose="02010600030101010101" pitchFamily="2" charset="-122"/>
              </a:rPr>
              <a:t>= </a:t>
            </a:r>
            <a:r>
              <a:rPr kumimoji="1" lang="en-US" altLang="zh-CN" sz="2800" b="0" i="1">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baseline="-25000">
                <a:latin typeface="Times New Roman" panose="02020603050405020304" pitchFamily="18" charset="0"/>
                <a:ea typeface="宋体" panose="02010600030101010101" pitchFamily="2" charset="-122"/>
                <a:sym typeface="Symbol" panose="05050102010706020507" pitchFamily="18" charset="2"/>
              </a:rPr>
              <a:t>2</a:t>
            </a:r>
            <a:r>
              <a:rPr kumimoji="1" lang="en-US" altLang="zh-CN" sz="2800" b="0" baseline="-25000">
                <a:latin typeface="Times New Roman" panose="02020603050405020304" pitchFamily="18" charset="0"/>
                <a:ea typeface="宋体" panose="02010600030101010101" pitchFamily="2" charset="-122"/>
              </a:rPr>
              <a:t> </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i="1">
                <a:latin typeface="Times New Roman" panose="02020603050405020304" pitchFamily="18" charset="0"/>
                <a:ea typeface="宋体" panose="02010600030101010101" pitchFamily="2" charset="-122"/>
                <a:sym typeface="Symbol" panose="05050102010706020507" pitchFamily="18" charset="2"/>
              </a:rPr>
              <a:t></a:t>
            </a:r>
            <a:r>
              <a:rPr kumimoji="1" lang="en-US" altLang="zh-CN" sz="2800" b="0" baseline="-25000">
                <a:latin typeface="Times New Roman" panose="02020603050405020304" pitchFamily="18" charset="0"/>
                <a:ea typeface="宋体" panose="02010600030101010101" pitchFamily="2" charset="-122"/>
                <a:sym typeface="Symbol" panose="05050102010706020507" pitchFamily="18" charset="2"/>
              </a:rPr>
              <a:t>x</a:t>
            </a:r>
            <a:r>
              <a:rPr kumimoji="1" lang="en-US" altLang="zh-CN" sz="2800" b="0" baseline="-25000">
                <a:latin typeface="Times New Roman" panose="02020603050405020304" pitchFamily="18" charset="0"/>
                <a:ea typeface="宋体" panose="02010600030101010101" pitchFamily="2" charset="-122"/>
              </a:rPr>
              <a:t> </a:t>
            </a:r>
            <a:endParaRPr kumimoji="1" lang="en-US" altLang="zh-CN" sz="2800" b="0">
              <a:latin typeface="Times New Roman" panose="02020603050405020304" pitchFamily="18" charset="0"/>
              <a:ea typeface="宋体" panose="02010600030101010101" pitchFamily="2" charset="-122"/>
            </a:endParaRPr>
          </a:p>
        </p:txBody>
      </p:sp>
      <p:sp>
        <p:nvSpPr>
          <p:cNvPr id="40993" name="AutoShape 33"/>
          <p:cNvSpPr>
            <a:spLocks/>
          </p:cNvSpPr>
          <p:nvPr/>
        </p:nvSpPr>
        <p:spPr bwMode="auto">
          <a:xfrm>
            <a:off x="1393923" y="3003899"/>
            <a:ext cx="153741" cy="1072801"/>
          </a:xfrm>
          <a:prstGeom prst="leftBrace">
            <a:avLst>
              <a:gd name="adj1" fmla="val 58150"/>
              <a:gd name="adj2" fmla="val 50000"/>
            </a:avLst>
          </a:prstGeom>
          <a:noFill/>
          <a:ln w="28575">
            <a:solidFill>
              <a:srgbClr val="FF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0994" name="Line 34"/>
          <p:cNvSpPr>
            <a:spLocks noChangeShapeType="1"/>
          </p:cNvSpPr>
          <p:nvPr/>
        </p:nvSpPr>
        <p:spPr bwMode="auto">
          <a:xfrm flipV="1">
            <a:off x="467544" y="3500437"/>
            <a:ext cx="644822" cy="1"/>
          </a:xfrm>
          <a:prstGeom prst="line">
            <a:avLst/>
          </a:prstGeom>
          <a:noFill/>
          <a:ln w="762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nvGrpSpPr>
          <p:cNvPr id="41008" name="Group 48"/>
          <p:cNvGrpSpPr>
            <a:grpSpLocks/>
          </p:cNvGrpSpPr>
          <p:nvPr/>
        </p:nvGrpSpPr>
        <p:grpSpPr bwMode="auto">
          <a:xfrm>
            <a:off x="6463337" y="2828472"/>
            <a:ext cx="2037478" cy="2802015"/>
            <a:chOff x="1247" y="1979"/>
            <a:chExt cx="1206" cy="1638"/>
          </a:xfrm>
        </p:grpSpPr>
        <p:sp>
          <p:nvSpPr>
            <p:cNvPr id="41009" name="Line 49"/>
            <p:cNvSpPr>
              <a:spLocks noChangeShapeType="1"/>
            </p:cNvSpPr>
            <p:nvPr/>
          </p:nvSpPr>
          <p:spPr bwMode="auto">
            <a:xfrm flipV="1">
              <a:off x="1250" y="2069"/>
              <a:ext cx="576" cy="576"/>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1010" name="Line 50"/>
            <p:cNvSpPr>
              <a:spLocks noChangeShapeType="1"/>
            </p:cNvSpPr>
            <p:nvPr/>
          </p:nvSpPr>
          <p:spPr bwMode="auto">
            <a:xfrm flipV="1">
              <a:off x="1836" y="2653"/>
              <a:ext cx="576" cy="576"/>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1011" name="Line 51"/>
            <p:cNvSpPr>
              <a:spLocks noChangeShapeType="1"/>
            </p:cNvSpPr>
            <p:nvPr/>
          </p:nvSpPr>
          <p:spPr bwMode="auto">
            <a:xfrm rot="16200000" flipV="1">
              <a:off x="1250" y="2645"/>
              <a:ext cx="576" cy="576"/>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1012" name="Line 52"/>
            <p:cNvSpPr>
              <a:spLocks noChangeShapeType="1"/>
            </p:cNvSpPr>
            <p:nvPr/>
          </p:nvSpPr>
          <p:spPr bwMode="auto">
            <a:xfrm>
              <a:off x="2402" y="2655"/>
              <a:ext cx="0" cy="912"/>
            </a:xfrm>
            <a:prstGeom prst="line">
              <a:avLst/>
            </a:prstGeom>
            <a:noFill/>
            <a:ln w="28575">
              <a:solidFill>
                <a:srgbClr val="FFCC00"/>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1013" name="Line 53"/>
            <p:cNvSpPr>
              <a:spLocks noChangeShapeType="1"/>
            </p:cNvSpPr>
            <p:nvPr/>
          </p:nvSpPr>
          <p:spPr bwMode="auto">
            <a:xfrm>
              <a:off x="1250" y="2645"/>
              <a:ext cx="0" cy="912"/>
            </a:xfrm>
            <a:prstGeom prst="line">
              <a:avLst/>
            </a:prstGeom>
            <a:noFill/>
            <a:ln w="28575">
              <a:solidFill>
                <a:srgbClr val="FFCC00"/>
              </a:solidFill>
              <a:round/>
              <a:headEnd type="oval" w="med" len="me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1014" name="Line 54"/>
            <p:cNvSpPr>
              <a:spLocks noChangeShapeType="1"/>
            </p:cNvSpPr>
            <p:nvPr/>
          </p:nvSpPr>
          <p:spPr bwMode="auto">
            <a:xfrm flipH="1">
              <a:off x="1970" y="3557"/>
              <a:ext cx="432"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1015" name="Line 55"/>
            <p:cNvSpPr>
              <a:spLocks noChangeShapeType="1"/>
            </p:cNvSpPr>
            <p:nvPr/>
          </p:nvSpPr>
          <p:spPr bwMode="auto">
            <a:xfrm flipH="1">
              <a:off x="1250" y="3557"/>
              <a:ext cx="432"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1016" name="Line 56"/>
            <p:cNvSpPr>
              <a:spLocks noChangeShapeType="1"/>
            </p:cNvSpPr>
            <p:nvPr/>
          </p:nvSpPr>
          <p:spPr bwMode="auto">
            <a:xfrm>
              <a:off x="1836" y="2079"/>
              <a:ext cx="0" cy="1152"/>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41017" name="Oval 57" descr="信纸"/>
            <p:cNvSpPr>
              <a:spLocks noChangeArrowheads="1"/>
            </p:cNvSpPr>
            <p:nvPr/>
          </p:nvSpPr>
          <p:spPr bwMode="auto">
            <a:xfrm>
              <a:off x="1655" y="2478"/>
              <a:ext cx="363" cy="337"/>
            </a:xfrm>
            <a:prstGeom prst="ellipse">
              <a:avLst/>
            </a:prstGeom>
            <a:blipFill dpi="0" rotWithShape="1">
              <a:blip r:embed="rId3"/>
              <a:srcRect/>
              <a:tile tx="0" ty="0" sx="100000" sy="100000" flip="none" algn="tl"/>
            </a:blipFill>
            <a:ln w="38100">
              <a:solidFill>
                <a:srgbClr val="FF9900"/>
              </a:solidFill>
              <a:round/>
              <a:headEnd/>
              <a:tailEnd/>
            </a:ln>
          </p:spPr>
          <p:txBody>
            <a:bodyPr wrap="none" anchor="ctr"/>
            <a:lstStyle/>
            <a:p>
              <a:endParaRPr lang="zh-CN" altLang="en-US" sz="2800"/>
            </a:p>
          </p:txBody>
        </p:sp>
        <p:sp>
          <p:nvSpPr>
            <p:cNvPr id="41018" name="Line 58"/>
            <p:cNvSpPr>
              <a:spLocks noChangeShapeType="1"/>
            </p:cNvSpPr>
            <p:nvPr/>
          </p:nvSpPr>
          <p:spPr bwMode="auto">
            <a:xfrm flipV="1">
              <a:off x="1746" y="2523"/>
              <a:ext cx="181" cy="237"/>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cxnSp>
          <p:nvCxnSpPr>
            <p:cNvPr id="41019" name="AutoShape 59"/>
            <p:cNvCxnSpPr>
              <a:cxnSpLocks noChangeShapeType="1"/>
              <a:stCxn id="41016" idx="0"/>
              <a:endCxn id="41012" idx="0"/>
            </p:cNvCxnSpPr>
            <p:nvPr/>
          </p:nvCxnSpPr>
          <p:spPr bwMode="auto">
            <a:xfrm>
              <a:off x="1836" y="2073"/>
              <a:ext cx="566" cy="576"/>
            </a:xfrm>
            <a:prstGeom prst="straightConnector1">
              <a:avLst/>
            </a:prstGeom>
            <a:noFill/>
            <a:ln w="28575">
              <a:solidFill>
                <a:srgbClr val="FFCC00"/>
              </a:solidFill>
              <a:round/>
              <a:headEnd/>
              <a:tailEnd/>
            </a:ln>
            <a:extLst>
              <a:ext uri="{909E8E84-426E-40DD-AFC4-6F175D3DCCD1}">
                <a14:hiddenFill xmlns:a14="http://schemas.microsoft.com/office/drawing/2010/main">
                  <a:noFill/>
                </a14:hiddenFill>
              </a:ext>
            </a:extLst>
          </p:spPr>
        </p:cxnSp>
        <p:sp>
          <p:nvSpPr>
            <p:cNvPr id="41020" name="Rectangle 60"/>
            <p:cNvSpPr>
              <a:spLocks noChangeArrowheads="1"/>
            </p:cNvSpPr>
            <p:nvPr/>
          </p:nvSpPr>
          <p:spPr bwMode="auto">
            <a:xfrm>
              <a:off x="1247" y="1979"/>
              <a:ext cx="299" cy="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p>
          </p:txBody>
        </p:sp>
        <p:sp>
          <p:nvSpPr>
            <p:cNvPr id="41021" name="Rectangle 61"/>
            <p:cNvSpPr>
              <a:spLocks noChangeArrowheads="1"/>
            </p:cNvSpPr>
            <p:nvPr/>
          </p:nvSpPr>
          <p:spPr bwMode="auto">
            <a:xfrm>
              <a:off x="2154" y="2024"/>
              <a:ext cx="299" cy="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2</a:t>
              </a:r>
            </a:p>
          </p:txBody>
        </p:sp>
        <p:sp>
          <p:nvSpPr>
            <p:cNvPr id="41022" name="Rectangle 62"/>
            <p:cNvSpPr>
              <a:spLocks noChangeArrowheads="1"/>
            </p:cNvSpPr>
            <p:nvPr/>
          </p:nvSpPr>
          <p:spPr bwMode="auto">
            <a:xfrm>
              <a:off x="1292" y="2976"/>
              <a:ext cx="299" cy="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x</a:t>
              </a:r>
            </a:p>
          </p:txBody>
        </p:sp>
        <p:sp>
          <p:nvSpPr>
            <p:cNvPr id="41023" name="Rectangle 63"/>
            <p:cNvSpPr>
              <a:spLocks noChangeArrowheads="1"/>
            </p:cNvSpPr>
            <p:nvPr/>
          </p:nvSpPr>
          <p:spPr bwMode="auto">
            <a:xfrm>
              <a:off x="2109" y="2976"/>
              <a:ext cx="299" cy="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3</a:t>
              </a:r>
            </a:p>
          </p:txBody>
        </p:sp>
        <p:sp>
          <p:nvSpPr>
            <p:cNvPr id="41024" name="Text Box 64"/>
            <p:cNvSpPr txBox="1">
              <a:spLocks noChangeArrowheads="1"/>
            </p:cNvSpPr>
            <p:nvPr/>
          </p:nvSpPr>
          <p:spPr bwMode="auto">
            <a:xfrm>
              <a:off x="1682" y="3307"/>
              <a:ext cx="226"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dirty="0">
                  <a:latin typeface="Times New Roman" panose="02020603050405020304" pitchFamily="18" charset="0"/>
                  <a:ea typeface="宋体" panose="02010600030101010101" pitchFamily="2" charset="-122"/>
                  <a:sym typeface="Symbol" panose="05050102010706020507" pitchFamily="18" charset="2"/>
                </a:rPr>
                <a:t></a:t>
              </a:r>
              <a:endParaRPr kumimoji="1" lang="en-US" altLang="zh-CN" sz="2800" b="0" dirty="0">
                <a:latin typeface="Times New Roman" panose="02020603050405020304" pitchFamily="18" charset="0"/>
                <a:ea typeface="宋体" panose="02010600030101010101" pitchFamily="2" charset="-122"/>
              </a:endParaRPr>
            </a:p>
          </p:txBody>
        </p:sp>
        <p:sp>
          <p:nvSpPr>
            <p:cNvPr id="41025" name="Rectangle 65"/>
            <p:cNvSpPr>
              <a:spLocks noChangeArrowheads="1"/>
            </p:cNvSpPr>
            <p:nvPr/>
          </p:nvSpPr>
          <p:spPr bwMode="auto">
            <a:xfrm rot="-2471631">
              <a:off x="1383" y="2296"/>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1026" name="Rectangle 66"/>
            <p:cNvSpPr>
              <a:spLocks noChangeArrowheads="1"/>
            </p:cNvSpPr>
            <p:nvPr/>
          </p:nvSpPr>
          <p:spPr bwMode="auto">
            <a:xfrm rot="3012456">
              <a:off x="1973" y="2296"/>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1027" name="Rectangle 67"/>
            <p:cNvSpPr>
              <a:spLocks noChangeArrowheads="1"/>
            </p:cNvSpPr>
            <p:nvPr/>
          </p:nvSpPr>
          <p:spPr bwMode="auto">
            <a:xfrm rot="3032422">
              <a:off x="1383" y="2886"/>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1028" name="Rectangle 68"/>
            <p:cNvSpPr>
              <a:spLocks noChangeArrowheads="1"/>
            </p:cNvSpPr>
            <p:nvPr/>
          </p:nvSpPr>
          <p:spPr bwMode="auto">
            <a:xfrm rot="-2649448">
              <a:off x="1973" y="2886"/>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spTree>
    <p:extLst>
      <p:ext uri="{BB962C8B-B14F-4D97-AF65-F5344CB8AC3E}">
        <p14:creationId xmlns:p14="http://schemas.microsoft.com/office/powerpoint/2010/main" val="12693605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40966"/>
                                        </p:tgtEl>
                                        <p:attrNameLst>
                                          <p:attrName>style.visibility</p:attrName>
                                        </p:attrNameLst>
                                      </p:cBhvr>
                                      <p:to>
                                        <p:strVal val="visible"/>
                                      </p:to>
                                    </p:set>
                                    <p:anim calcmode="lin" valueType="num">
                                      <p:cBhvr>
                                        <p:cTn id="7" dur="1000" fill="hold"/>
                                        <p:tgtEl>
                                          <p:spTgt spid="40966"/>
                                        </p:tgtEl>
                                        <p:attrNameLst>
                                          <p:attrName>ppt_w</p:attrName>
                                        </p:attrNameLst>
                                      </p:cBhvr>
                                      <p:tavLst>
                                        <p:tav tm="0">
                                          <p:val>
                                            <p:fltVal val="0"/>
                                          </p:val>
                                        </p:tav>
                                        <p:tav tm="100000">
                                          <p:val>
                                            <p:strVal val="#ppt_w"/>
                                          </p:val>
                                        </p:tav>
                                      </p:tavLst>
                                    </p:anim>
                                    <p:anim calcmode="lin" valueType="num">
                                      <p:cBhvr>
                                        <p:cTn id="8" dur="1000" fill="hold"/>
                                        <p:tgtEl>
                                          <p:spTgt spid="40966"/>
                                        </p:tgtEl>
                                        <p:attrNameLst>
                                          <p:attrName>ppt_h</p:attrName>
                                        </p:attrNameLst>
                                      </p:cBhvr>
                                      <p:tavLst>
                                        <p:tav tm="0">
                                          <p:val>
                                            <p:fltVal val="0"/>
                                          </p:val>
                                        </p:tav>
                                        <p:tav tm="100000">
                                          <p:val>
                                            <p:strVal val="#ppt_h"/>
                                          </p:val>
                                        </p:tav>
                                      </p:tavLst>
                                    </p:anim>
                                    <p:anim calcmode="lin" valueType="num">
                                      <p:cBhvr>
                                        <p:cTn id="9" dur="1000" fill="hold"/>
                                        <p:tgtEl>
                                          <p:spTgt spid="4096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40966"/>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41008"/>
                                        </p:tgtEl>
                                        <p:attrNameLst>
                                          <p:attrName>style.visibility</p:attrName>
                                        </p:attrNameLst>
                                      </p:cBhvr>
                                      <p:to>
                                        <p:strVal val="visible"/>
                                      </p:to>
                                    </p:set>
                                    <p:animEffect transition="in" filter="blinds(horizontal)">
                                      <p:cBhvr>
                                        <p:cTn id="14" dur="500"/>
                                        <p:tgtEl>
                                          <p:spTgt spid="41008"/>
                                        </p:tgtEl>
                                      </p:cBhvr>
                                    </p:animEffect>
                                  </p:childTnLst>
                                </p:cTn>
                              </p:par>
                            </p:childTnLst>
                          </p:cTn>
                        </p:par>
                        <p:par>
                          <p:cTn id="15" fill="hold" nodeType="afterGroup">
                            <p:stCondLst>
                              <p:cond delay="1500"/>
                            </p:stCondLst>
                            <p:childTnLst>
                              <p:par>
                                <p:cTn id="16" presetID="2" presetClass="entr" presetSubtype="1" fill="hold" grpId="0" nodeType="afterEffect">
                                  <p:stCondLst>
                                    <p:cond delay="0"/>
                                  </p:stCondLst>
                                  <p:childTnLst>
                                    <p:set>
                                      <p:cBhvr>
                                        <p:cTn id="17" dur="1" fill="hold">
                                          <p:stCondLst>
                                            <p:cond delay="0"/>
                                          </p:stCondLst>
                                        </p:cTn>
                                        <p:tgtEl>
                                          <p:spTgt spid="40962"/>
                                        </p:tgtEl>
                                        <p:attrNameLst>
                                          <p:attrName>style.visibility</p:attrName>
                                        </p:attrNameLst>
                                      </p:cBhvr>
                                      <p:to>
                                        <p:strVal val="visible"/>
                                      </p:to>
                                    </p:set>
                                    <p:anim calcmode="lin" valueType="num">
                                      <p:cBhvr additive="base">
                                        <p:cTn id="18" dur="500" fill="hold"/>
                                        <p:tgtEl>
                                          <p:spTgt spid="40962"/>
                                        </p:tgtEl>
                                        <p:attrNameLst>
                                          <p:attrName>ppt_x</p:attrName>
                                        </p:attrNameLst>
                                      </p:cBhvr>
                                      <p:tavLst>
                                        <p:tav tm="0">
                                          <p:val>
                                            <p:strVal val="#ppt_x"/>
                                          </p:val>
                                        </p:tav>
                                        <p:tav tm="100000">
                                          <p:val>
                                            <p:strVal val="#ppt_x"/>
                                          </p:val>
                                        </p:tav>
                                      </p:tavLst>
                                    </p:anim>
                                    <p:anim calcmode="lin" valueType="num">
                                      <p:cBhvr additive="base">
                                        <p:cTn id="19" dur="500" fill="hold"/>
                                        <p:tgtEl>
                                          <p:spTgt spid="40962"/>
                                        </p:tgtEl>
                                        <p:attrNameLst>
                                          <p:attrName>ppt_y</p:attrName>
                                        </p:attrNameLst>
                                      </p:cBhvr>
                                      <p:tavLst>
                                        <p:tav tm="0">
                                          <p:val>
                                            <p:strVal val="0-#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40967"/>
                                        </p:tgtEl>
                                        <p:attrNameLst>
                                          <p:attrName>style.visibility</p:attrName>
                                        </p:attrNameLst>
                                      </p:cBhvr>
                                      <p:to>
                                        <p:strVal val="visible"/>
                                      </p:to>
                                    </p:set>
                                    <p:anim calcmode="lin" valueType="num">
                                      <p:cBhvr>
                                        <p:cTn id="24" dur="1000" fill="hold"/>
                                        <p:tgtEl>
                                          <p:spTgt spid="40967"/>
                                        </p:tgtEl>
                                        <p:attrNameLst>
                                          <p:attrName>ppt_w</p:attrName>
                                        </p:attrNameLst>
                                      </p:cBhvr>
                                      <p:tavLst>
                                        <p:tav tm="0">
                                          <p:val>
                                            <p:fltVal val="0"/>
                                          </p:val>
                                        </p:tav>
                                        <p:tav tm="100000">
                                          <p:val>
                                            <p:strVal val="#ppt_w"/>
                                          </p:val>
                                        </p:tav>
                                      </p:tavLst>
                                    </p:anim>
                                    <p:anim calcmode="lin" valueType="num">
                                      <p:cBhvr>
                                        <p:cTn id="25" dur="1000" fill="hold"/>
                                        <p:tgtEl>
                                          <p:spTgt spid="40967"/>
                                        </p:tgtEl>
                                        <p:attrNameLst>
                                          <p:attrName>ppt_h</p:attrName>
                                        </p:attrNameLst>
                                      </p:cBhvr>
                                      <p:tavLst>
                                        <p:tav tm="0">
                                          <p:val>
                                            <p:fltVal val="0"/>
                                          </p:val>
                                        </p:tav>
                                        <p:tav tm="100000">
                                          <p:val>
                                            <p:strVal val="#ppt_h"/>
                                          </p:val>
                                        </p:tav>
                                      </p:tavLst>
                                    </p:anim>
                                    <p:anim calcmode="lin" valueType="num">
                                      <p:cBhvr>
                                        <p:cTn id="26" dur="1000" fill="hold"/>
                                        <p:tgtEl>
                                          <p:spTgt spid="40967"/>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4096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40963"/>
                                        </p:tgtEl>
                                        <p:attrNameLst>
                                          <p:attrName>style.visibility</p:attrName>
                                        </p:attrNameLst>
                                      </p:cBhvr>
                                      <p:to>
                                        <p:strVal val="visible"/>
                                      </p:to>
                                    </p:set>
                                    <p:animEffect transition="in" filter="slide(fromTop)">
                                      <p:cBhvr>
                                        <p:cTn id="32" dur="500"/>
                                        <p:tgtEl>
                                          <p:spTgt spid="4096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0990"/>
                                        </p:tgtEl>
                                        <p:attrNameLst>
                                          <p:attrName>style.visibility</p:attrName>
                                        </p:attrNameLst>
                                      </p:cBhvr>
                                      <p:to>
                                        <p:strVal val="visible"/>
                                      </p:to>
                                    </p:set>
                                    <p:animEffect transition="in" filter="wipe(left)">
                                      <p:cBhvr>
                                        <p:cTn id="37" dur="2000"/>
                                        <p:tgtEl>
                                          <p:spTgt spid="4099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4" presetClass="entr" presetSubtype="0" fill="hold" nodeType="clickEffect">
                                  <p:stCondLst>
                                    <p:cond delay="0"/>
                                  </p:stCondLst>
                                  <p:childTnLst>
                                    <p:set>
                                      <p:cBhvr>
                                        <p:cTn id="41" dur="1" fill="hold">
                                          <p:stCondLst>
                                            <p:cond delay="0"/>
                                          </p:stCondLst>
                                        </p:cTn>
                                        <p:tgtEl>
                                          <p:spTgt spid="40994"/>
                                        </p:tgtEl>
                                        <p:attrNameLst>
                                          <p:attrName>style.visibility</p:attrName>
                                        </p:attrNameLst>
                                      </p:cBhvr>
                                      <p:to>
                                        <p:strVal val="visible"/>
                                      </p:to>
                                    </p:set>
                                    <p:anim to="" calcmode="lin" valueType="num">
                                      <p:cBhvr>
                                        <p:cTn id="42" dur="1" fill="hold"/>
                                        <p:tgtEl>
                                          <p:spTgt spid="40994"/>
                                        </p:tgtEl>
                                        <p:attrNameLst>
                                          <p:attrName/>
                                        </p:attrNameLst>
                                      </p:cBhvr>
                                    </p:anim>
                                  </p:childTnLst>
                                </p:cTn>
                              </p:par>
                            </p:childTnLst>
                          </p:cTn>
                        </p:par>
                        <p:par>
                          <p:cTn id="43" fill="hold" nodeType="afterGroup">
                            <p:stCondLst>
                              <p:cond delay="0"/>
                            </p:stCondLst>
                            <p:childTnLst>
                              <p:par>
                                <p:cTn id="44" presetID="1" presetClass="entr" presetSubtype="0" fill="hold" nodeType="afterEffect">
                                  <p:stCondLst>
                                    <p:cond delay="0"/>
                                  </p:stCondLst>
                                  <p:childTnLst>
                                    <p:set>
                                      <p:cBhvr>
                                        <p:cTn id="45" dur="1" fill="hold">
                                          <p:stCondLst>
                                            <p:cond delay="0"/>
                                          </p:stCondLst>
                                        </p:cTn>
                                        <p:tgtEl>
                                          <p:spTgt spid="40993"/>
                                        </p:tgtEl>
                                        <p:attrNameLst>
                                          <p:attrName>style.visibility</p:attrName>
                                        </p:attrNameLst>
                                      </p:cBhvr>
                                      <p:to>
                                        <p:strVal val="visible"/>
                                      </p:to>
                                    </p:set>
                                  </p:childTnLst>
                                </p:cTn>
                              </p:par>
                            </p:childTnLst>
                          </p:cTn>
                        </p:par>
                        <p:par>
                          <p:cTn id="46" fill="hold" nodeType="afterGroup">
                            <p:stCondLst>
                              <p:cond delay="0"/>
                            </p:stCondLst>
                            <p:childTnLst>
                              <p:par>
                                <p:cTn id="47" presetID="22" presetClass="entr" presetSubtype="8" fill="hold" grpId="0" nodeType="afterEffect">
                                  <p:stCondLst>
                                    <p:cond delay="0"/>
                                  </p:stCondLst>
                                  <p:childTnLst>
                                    <p:set>
                                      <p:cBhvr>
                                        <p:cTn id="48" dur="1" fill="hold">
                                          <p:stCondLst>
                                            <p:cond delay="0"/>
                                          </p:stCondLst>
                                        </p:cTn>
                                        <p:tgtEl>
                                          <p:spTgt spid="40991"/>
                                        </p:tgtEl>
                                        <p:attrNameLst>
                                          <p:attrName>style.visibility</p:attrName>
                                        </p:attrNameLst>
                                      </p:cBhvr>
                                      <p:to>
                                        <p:strVal val="visible"/>
                                      </p:to>
                                    </p:set>
                                    <p:animEffect transition="in" filter="wipe(left)">
                                      <p:cBhvr>
                                        <p:cTn id="49" dur="2000"/>
                                        <p:tgtEl>
                                          <p:spTgt spid="40991"/>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0992"/>
                                        </p:tgtEl>
                                        <p:attrNameLst>
                                          <p:attrName>style.visibility</p:attrName>
                                        </p:attrNameLst>
                                      </p:cBhvr>
                                      <p:to>
                                        <p:strVal val="visible"/>
                                      </p:to>
                                    </p:set>
                                    <p:animEffect transition="in" filter="wipe(left)">
                                      <p:cBhvr>
                                        <p:cTn id="54" dur="2000"/>
                                        <p:tgtEl>
                                          <p:spTgt spid="40992"/>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3" presetClass="entr" presetSubtype="272" fill="hold" grpId="0" nodeType="clickEffect">
                                  <p:stCondLst>
                                    <p:cond delay="0"/>
                                  </p:stCondLst>
                                  <p:childTnLst>
                                    <p:set>
                                      <p:cBhvr>
                                        <p:cTn id="58" dur="1" fill="hold">
                                          <p:stCondLst>
                                            <p:cond delay="0"/>
                                          </p:stCondLst>
                                        </p:cTn>
                                        <p:tgtEl>
                                          <p:spTgt spid="40964"/>
                                        </p:tgtEl>
                                        <p:attrNameLst>
                                          <p:attrName>style.visibility</p:attrName>
                                        </p:attrNameLst>
                                      </p:cBhvr>
                                      <p:to>
                                        <p:strVal val="visible"/>
                                      </p:to>
                                    </p:set>
                                    <p:anim calcmode="lin" valueType="num">
                                      <p:cBhvr>
                                        <p:cTn id="59" dur="500" fill="hold"/>
                                        <p:tgtEl>
                                          <p:spTgt spid="40964"/>
                                        </p:tgtEl>
                                        <p:attrNameLst>
                                          <p:attrName>ppt_w</p:attrName>
                                        </p:attrNameLst>
                                      </p:cBhvr>
                                      <p:tavLst>
                                        <p:tav tm="0">
                                          <p:val>
                                            <p:strVal val="2/3*#ppt_w"/>
                                          </p:val>
                                        </p:tav>
                                        <p:tav tm="100000">
                                          <p:val>
                                            <p:strVal val="#ppt_w"/>
                                          </p:val>
                                        </p:tav>
                                      </p:tavLst>
                                    </p:anim>
                                    <p:anim calcmode="lin" valueType="num">
                                      <p:cBhvr>
                                        <p:cTn id="60" dur="500" fill="hold"/>
                                        <p:tgtEl>
                                          <p:spTgt spid="40964"/>
                                        </p:tgtEl>
                                        <p:attrNameLst>
                                          <p:attrName>ppt_h</p:attrName>
                                        </p:attrNameLst>
                                      </p:cBhvr>
                                      <p:tavLst>
                                        <p:tav tm="0">
                                          <p:val>
                                            <p:strVal val="2/3*#ppt_h"/>
                                          </p:val>
                                        </p:tav>
                                        <p:tav tm="100000">
                                          <p:val>
                                            <p:strVal val="#ppt_h"/>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6" presetClass="entr" presetSubtype="37" fill="hold" grpId="0" nodeType="clickEffect">
                                  <p:stCondLst>
                                    <p:cond delay="0"/>
                                  </p:stCondLst>
                                  <p:childTnLst>
                                    <p:set>
                                      <p:cBhvr>
                                        <p:cTn id="64" dur="1" fill="hold">
                                          <p:stCondLst>
                                            <p:cond delay="0"/>
                                          </p:stCondLst>
                                        </p:cTn>
                                        <p:tgtEl>
                                          <p:spTgt spid="40965"/>
                                        </p:tgtEl>
                                        <p:attrNameLst>
                                          <p:attrName>style.visibility</p:attrName>
                                        </p:attrNameLst>
                                      </p:cBhvr>
                                      <p:to>
                                        <p:strVal val="visible"/>
                                      </p:to>
                                    </p:set>
                                    <p:animEffect transition="in" filter="barn(outVertical)">
                                      <p:cBhvr>
                                        <p:cTn id="65" dur="500"/>
                                        <p:tgtEl>
                                          <p:spTgt spid="40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autoUpdateAnimBg="0"/>
      <p:bldP spid="40963" grpId="0" autoUpdateAnimBg="0"/>
      <p:bldP spid="40964" grpId="0" autoUpdateAnimBg="0"/>
      <p:bldP spid="40965" grpId="0"/>
      <p:bldP spid="40966" grpId="0"/>
      <p:bldP spid="40967" grpId="0" animBg="1" autoUpdateAnimBg="0"/>
      <p:bldP spid="40990" grpId="0"/>
      <p:bldP spid="40991" grpId="0"/>
      <p:bldP spid="4099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1476375" y="333375"/>
            <a:ext cx="5895975"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800"/>
              <a:t>已知</a:t>
            </a:r>
            <a:r>
              <a:rPr kumimoji="1" lang="zh-CN" altLang="en-US" sz="2800">
                <a:ea typeface="宋体" panose="02010600030101010101" pitchFamily="2" charset="-122"/>
              </a:rPr>
              <a:t>：</a:t>
            </a:r>
            <a:r>
              <a:rPr kumimoji="1" lang="en-US" altLang="zh-CN" sz="2800" b="0" i="1">
                <a:ea typeface="宋体" panose="02010600030101010101" pitchFamily="2" charset="-122"/>
              </a:rPr>
              <a:t>Z</a:t>
            </a:r>
            <a:r>
              <a:rPr kumimoji="1" lang="en-US" altLang="zh-CN" sz="2800" b="0">
                <a:ea typeface="宋体" panose="02010600030101010101" pitchFamily="2" charset="-122"/>
              </a:rPr>
              <a:t>=10+j50</a:t>
            </a:r>
            <a:r>
              <a:rPr kumimoji="1" lang="en-US" altLang="zh-CN" sz="2800" b="0">
                <a:latin typeface="Symbol" panose="05050102010706020507" pitchFamily="18" charset="2"/>
                <a:ea typeface="宋体" panose="02010600030101010101" pitchFamily="2" charset="-122"/>
              </a:rPr>
              <a:t>W </a:t>
            </a:r>
            <a:r>
              <a:rPr kumimoji="1" lang="en-US" altLang="zh-CN" sz="2800" b="0">
                <a:ea typeface="宋体" panose="02010600030101010101" pitchFamily="2" charset="-122"/>
              </a:rPr>
              <a:t>, </a:t>
            </a:r>
            <a:r>
              <a:rPr kumimoji="1" lang="en-US" altLang="zh-CN" sz="2800" b="0" i="1">
                <a:ea typeface="宋体" panose="02010600030101010101" pitchFamily="2" charset="-122"/>
              </a:rPr>
              <a:t>Z</a:t>
            </a:r>
            <a:r>
              <a:rPr kumimoji="1" lang="en-US" altLang="zh-CN" sz="2800" b="0" baseline="-25000">
                <a:ea typeface="宋体" panose="02010600030101010101" pitchFamily="2" charset="-122"/>
              </a:rPr>
              <a:t>1</a:t>
            </a:r>
            <a:r>
              <a:rPr kumimoji="1" lang="en-US" altLang="zh-CN" sz="2800" b="0">
                <a:ea typeface="宋体" panose="02010600030101010101" pitchFamily="2" charset="-122"/>
              </a:rPr>
              <a:t>=400+j1000</a:t>
            </a:r>
            <a:r>
              <a:rPr kumimoji="1" lang="en-US" altLang="zh-CN" sz="2800" b="0">
                <a:latin typeface="Symbol" panose="05050102010706020507" pitchFamily="18" charset="2"/>
                <a:ea typeface="宋体" panose="02010600030101010101" pitchFamily="2" charset="-122"/>
              </a:rPr>
              <a:t>W</a:t>
            </a:r>
            <a:r>
              <a:rPr kumimoji="1" lang="zh-CN" altLang="en-US" sz="2800">
                <a:latin typeface="Symbol" panose="05050102010706020507" pitchFamily="18" charset="2"/>
                <a:ea typeface="宋体" panose="02010600030101010101" pitchFamily="2" charset="-122"/>
              </a:rPr>
              <a:t>。</a:t>
            </a:r>
            <a:endParaRPr kumimoji="1" lang="zh-CN" altLang="en-US" sz="2800">
              <a:ea typeface="宋体" panose="02010600030101010101" pitchFamily="2" charset="-122"/>
            </a:endParaRPr>
          </a:p>
        </p:txBody>
      </p:sp>
      <p:graphicFrame>
        <p:nvGraphicFramePr>
          <p:cNvPr id="39939" name="Object 3"/>
          <p:cNvGraphicFramePr>
            <a:graphicFrameLocks noChangeAspect="1"/>
          </p:cNvGraphicFramePr>
          <p:nvPr>
            <p:extLst>
              <p:ext uri="{D42A27DB-BD31-4B8C-83A1-F6EECF244321}">
                <p14:modId xmlns:p14="http://schemas.microsoft.com/office/powerpoint/2010/main" val="49878823"/>
              </p:ext>
            </p:extLst>
          </p:nvPr>
        </p:nvGraphicFramePr>
        <p:xfrm>
          <a:off x="2227263" y="933450"/>
          <a:ext cx="4471987" cy="468313"/>
        </p:xfrm>
        <a:graphic>
          <a:graphicData uri="http://schemas.openxmlformats.org/presentationml/2006/ole">
            <mc:AlternateContent xmlns:mc="http://schemas.openxmlformats.org/markup-compatibility/2006">
              <mc:Choice xmlns:v="urn:schemas-microsoft-com:vml" Requires="v">
                <p:oleObj spid="_x0000_s172350" name="Equation" r:id="rId3" imgW="2286000" imgH="241200" progId="Equation.DSMT4">
                  <p:embed/>
                </p:oleObj>
              </mc:Choice>
              <mc:Fallback>
                <p:oleObj name="Equation" r:id="rId3" imgW="2286000" imgH="241200" progId="Equation.DSMT4">
                  <p:embed/>
                  <p:pic>
                    <p:nvPicPr>
                      <p:cNvPr id="39939" name="Object 3"/>
                      <p:cNvPicPr>
                        <a:picLocks noChangeAspect="1" noChangeArrowheads="1"/>
                      </p:cNvPicPr>
                      <p:nvPr/>
                    </p:nvPicPr>
                    <p:blipFill>
                      <a:blip r:embed="rId4"/>
                      <a:srcRect/>
                      <a:stretch>
                        <a:fillRect/>
                      </a:stretch>
                    </p:blipFill>
                    <p:spPr bwMode="auto">
                      <a:xfrm>
                        <a:off x="2227263" y="933450"/>
                        <a:ext cx="4471987"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0" name="Object 4"/>
          <p:cNvGraphicFramePr>
            <a:graphicFrameLocks noChangeAspect="1"/>
          </p:cNvGraphicFramePr>
          <p:nvPr>
            <p:extLst>
              <p:ext uri="{D42A27DB-BD31-4B8C-83A1-F6EECF244321}">
                <p14:modId xmlns:p14="http://schemas.microsoft.com/office/powerpoint/2010/main" val="2042720189"/>
              </p:ext>
            </p:extLst>
          </p:nvPr>
        </p:nvGraphicFramePr>
        <p:xfrm>
          <a:off x="1960563" y="3670300"/>
          <a:ext cx="4540250" cy="511175"/>
        </p:xfrm>
        <a:graphic>
          <a:graphicData uri="http://schemas.openxmlformats.org/presentationml/2006/ole">
            <mc:AlternateContent xmlns:mc="http://schemas.openxmlformats.org/markup-compatibility/2006">
              <mc:Choice xmlns:v="urn:schemas-microsoft-com:vml" Requires="v">
                <p:oleObj spid="_x0000_s172351" name="Equation" r:id="rId5" imgW="2019240" imgH="241200" progId="Equation.DSMT4">
                  <p:embed/>
                </p:oleObj>
              </mc:Choice>
              <mc:Fallback>
                <p:oleObj name="Equation" r:id="rId5" imgW="2019240" imgH="241200" progId="Equation.DSMT4">
                  <p:embed/>
                  <p:pic>
                    <p:nvPicPr>
                      <p:cNvPr id="39940" name="Object 4"/>
                      <p:cNvPicPr>
                        <a:picLocks noChangeAspect="1" noChangeArrowheads="1"/>
                      </p:cNvPicPr>
                      <p:nvPr/>
                    </p:nvPicPr>
                    <p:blipFill>
                      <a:blip r:embed="rId6"/>
                      <a:srcRect/>
                      <a:stretch>
                        <a:fillRect/>
                      </a:stretch>
                    </p:blipFill>
                    <p:spPr bwMode="auto">
                      <a:xfrm>
                        <a:off x="1960563" y="3670300"/>
                        <a:ext cx="454025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1" name="Text Box 5"/>
          <p:cNvSpPr txBox="1">
            <a:spLocks noChangeArrowheads="1"/>
          </p:cNvSpPr>
          <p:nvPr/>
        </p:nvSpPr>
        <p:spPr bwMode="auto">
          <a:xfrm>
            <a:off x="323850" y="333375"/>
            <a:ext cx="1027113"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8000" rIns="198000">
            <a:spAutoFit/>
          </a:bodyPr>
          <a:lstStyle/>
          <a:p>
            <a:pPr>
              <a:spcBef>
                <a:spcPct val="50000"/>
              </a:spcBef>
            </a:pPr>
            <a:r>
              <a:rPr kumimoji="1" lang="zh-CN" altLang="en-US" sz="2800">
                <a:latin typeface="Times New Roman" panose="02020603050405020304" pitchFamily="18" charset="0"/>
                <a:ea typeface="宋体" panose="02010600030101010101" pitchFamily="2" charset="-122"/>
              </a:rPr>
              <a:t>例</a:t>
            </a:r>
            <a:r>
              <a:rPr kumimoji="1" lang="en-US" altLang="zh-CN" sz="2800" b="0">
                <a:latin typeface="Times New Roman" panose="02020603050405020304" pitchFamily="18" charset="0"/>
                <a:ea typeface="宋体" panose="02010600030101010101" pitchFamily="2" charset="-122"/>
              </a:rPr>
              <a:t>7</a:t>
            </a:r>
          </a:p>
        </p:txBody>
      </p:sp>
      <p:sp>
        <p:nvSpPr>
          <p:cNvPr id="39942" name="Text Box 6"/>
          <p:cNvSpPr txBox="1">
            <a:spLocks noChangeArrowheads="1"/>
          </p:cNvSpPr>
          <p:nvPr/>
        </p:nvSpPr>
        <p:spPr bwMode="auto">
          <a:xfrm>
            <a:off x="1043608" y="3645024"/>
            <a:ext cx="545342" cy="523220"/>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graphicFrame>
        <p:nvGraphicFramePr>
          <p:cNvPr id="39965" name="Object 29"/>
          <p:cNvGraphicFramePr>
            <a:graphicFrameLocks noChangeAspect="1"/>
          </p:cNvGraphicFramePr>
          <p:nvPr>
            <p:extLst>
              <p:ext uri="{D42A27DB-BD31-4B8C-83A1-F6EECF244321}">
                <p14:modId xmlns:p14="http://schemas.microsoft.com/office/powerpoint/2010/main" val="3906190011"/>
              </p:ext>
            </p:extLst>
          </p:nvPr>
        </p:nvGraphicFramePr>
        <p:xfrm>
          <a:off x="1228725" y="4187825"/>
          <a:ext cx="6759575" cy="903288"/>
        </p:xfrm>
        <a:graphic>
          <a:graphicData uri="http://schemas.openxmlformats.org/presentationml/2006/ole">
            <mc:AlternateContent xmlns:mc="http://schemas.openxmlformats.org/markup-compatibility/2006">
              <mc:Choice xmlns:v="urn:schemas-microsoft-com:vml" Requires="v">
                <p:oleObj spid="_x0000_s172352" name="Equation" r:id="rId7" imgW="3225600" imgH="457200" progId="Equation.DSMT4">
                  <p:embed/>
                </p:oleObj>
              </mc:Choice>
              <mc:Fallback>
                <p:oleObj name="Equation" r:id="rId7" imgW="3225600" imgH="457200" progId="Equation.DSMT4">
                  <p:embed/>
                  <p:pic>
                    <p:nvPicPr>
                      <p:cNvPr id="39965" name="Object 29"/>
                      <p:cNvPicPr>
                        <a:picLocks noChangeAspect="1" noChangeArrowheads="1"/>
                      </p:cNvPicPr>
                      <p:nvPr/>
                    </p:nvPicPr>
                    <p:blipFill>
                      <a:blip r:embed="rId8"/>
                      <a:srcRect/>
                      <a:stretch>
                        <a:fillRect/>
                      </a:stretch>
                    </p:blipFill>
                    <p:spPr bwMode="auto">
                      <a:xfrm>
                        <a:off x="1228725" y="4187825"/>
                        <a:ext cx="6759575" cy="903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6" name="Object 30"/>
          <p:cNvGraphicFramePr>
            <a:graphicFrameLocks noChangeAspect="1"/>
          </p:cNvGraphicFramePr>
          <p:nvPr>
            <p:extLst>
              <p:ext uri="{D42A27DB-BD31-4B8C-83A1-F6EECF244321}">
                <p14:modId xmlns:p14="http://schemas.microsoft.com/office/powerpoint/2010/main" val="3374938456"/>
              </p:ext>
            </p:extLst>
          </p:nvPr>
        </p:nvGraphicFramePr>
        <p:xfrm>
          <a:off x="987425" y="5122863"/>
          <a:ext cx="4149725" cy="441325"/>
        </p:xfrm>
        <a:graphic>
          <a:graphicData uri="http://schemas.openxmlformats.org/presentationml/2006/ole">
            <mc:AlternateContent xmlns:mc="http://schemas.openxmlformats.org/markup-compatibility/2006">
              <mc:Choice xmlns:v="urn:schemas-microsoft-com:vml" Requires="v">
                <p:oleObj spid="_x0000_s172353" name="Equation" r:id="rId9" imgW="1904760" imgH="215640" progId="Equation.DSMT4">
                  <p:embed/>
                </p:oleObj>
              </mc:Choice>
              <mc:Fallback>
                <p:oleObj name="Equation" r:id="rId9" imgW="1904760" imgH="215640" progId="Equation.DSMT4">
                  <p:embed/>
                  <p:pic>
                    <p:nvPicPr>
                      <p:cNvPr id="39966" name="Object 30"/>
                      <p:cNvPicPr>
                        <a:picLocks noChangeAspect="1" noChangeArrowheads="1"/>
                      </p:cNvPicPr>
                      <p:nvPr/>
                    </p:nvPicPr>
                    <p:blipFill>
                      <a:blip r:embed="rId10"/>
                      <a:srcRect/>
                      <a:stretch>
                        <a:fillRect/>
                      </a:stretch>
                    </p:blipFill>
                    <p:spPr bwMode="auto">
                      <a:xfrm>
                        <a:off x="987425" y="5122863"/>
                        <a:ext cx="4149725"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67" name="Object 31"/>
          <p:cNvGraphicFramePr>
            <a:graphicFrameLocks noChangeAspect="1"/>
          </p:cNvGraphicFramePr>
          <p:nvPr>
            <p:extLst>
              <p:ext uri="{D42A27DB-BD31-4B8C-83A1-F6EECF244321}">
                <p14:modId xmlns:p14="http://schemas.microsoft.com/office/powerpoint/2010/main" val="3178387706"/>
              </p:ext>
            </p:extLst>
          </p:nvPr>
        </p:nvGraphicFramePr>
        <p:xfrm>
          <a:off x="1417638" y="5554663"/>
          <a:ext cx="4564062" cy="901700"/>
        </p:xfrm>
        <a:graphic>
          <a:graphicData uri="http://schemas.openxmlformats.org/presentationml/2006/ole">
            <mc:AlternateContent xmlns:mc="http://schemas.openxmlformats.org/markup-compatibility/2006">
              <mc:Choice xmlns:v="urn:schemas-microsoft-com:vml" Requires="v">
                <p:oleObj spid="_x0000_s172354" name="Equation" r:id="rId11" imgW="2184120" imgH="457200" progId="Equation.DSMT4">
                  <p:embed/>
                </p:oleObj>
              </mc:Choice>
              <mc:Fallback>
                <p:oleObj name="Equation" r:id="rId11" imgW="2184120" imgH="457200" progId="Equation.DSMT4">
                  <p:embed/>
                  <p:pic>
                    <p:nvPicPr>
                      <p:cNvPr id="39967" name="Object 31"/>
                      <p:cNvPicPr>
                        <a:picLocks noChangeAspect="1" noChangeArrowheads="1"/>
                      </p:cNvPicPr>
                      <p:nvPr/>
                    </p:nvPicPr>
                    <p:blipFill>
                      <a:blip r:embed="rId12"/>
                      <a:srcRect/>
                      <a:stretch>
                        <a:fillRect/>
                      </a:stretch>
                    </p:blipFill>
                    <p:spPr bwMode="auto">
                      <a:xfrm>
                        <a:off x="1417638" y="5554663"/>
                        <a:ext cx="4564062" cy="901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008" name="Group 72"/>
          <p:cNvGrpSpPr>
            <a:grpSpLocks/>
          </p:cNvGrpSpPr>
          <p:nvPr/>
        </p:nvGrpSpPr>
        <p:grpSpPr bwMode="auto">
          <a:xfrm>
            <a:off x="755650" y="868362"/>
            <a:ext cx="3016250" cy="2466975"/>
            <a:chOff x="476" y="547"/>
            <a:chExt cx="1900" cy="1554"/>
          </a:xfrm>
        </p:grpSpPr>
        <p:sp>
          <p:nvSpPr>
            <p:cNvPr id="39982" name="Line 46"/>
            <p:cNvSpPr>
              <a:spLocks noChangeShapeType="1"/>
            </p:cNvSpPr>
            <p:nvPr/>
          </p:nvSpPr>
          <p:spPr bwMode="auto">
            <a:xfrm>
              <a:off x="2018" y="1071"/>
              <a:ext cx="0" cy="1008"/>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9985" name="Line 49"/>
            <p:cNvSpPr>
              <a:spLocks noChangeShapeType="1"/>
            </p:cNvSpPr>
            <p:nvPr/>
          </p:nvSpPr>
          <p:spPr bwMode="auto">
            <a:xfrm>
              <a:off x="612" y="1071"/>
              <a:ext cx="1406"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9986" name="Line 50"/>
            <p:cNvSpPr>
              <a:spLocks noChangeShapeType="1"/>
            </p:cNvSpPr>
            <p:nvPr/>
          </p:nvSpPr>
          <p:spPr bwMode="auto">
            <a:xfrm>
              <a:off x="1383" y="1081"/>
              <a:ext cx="0" cy="998"/>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9987" name="Line 51"/>
            <p:cNvSpPr>
              <a:spLocks noChangeShapeType="1"/>
            </p:cNvSpPr>
            <p:nvPr/>
          </p:nvSpPr>
          <p:spPr bwMode="auto">
            <a:xfrm>
              <a:off x="612" y="2069"/>
              <a:ext cx="1406"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9988" name="Line 52"/>
            <p:cNvSpPr>
              <a:spLocks noChangeShapeType="1"/>
            </p:cNvSpPr>
            <p:nvPr/>
          </p:nvSpPr>
          <p:spPr bwMode="auto">
            <a:xfrm>
              <a:off x="2018" y="1570"/>
              <a:ext cx="0" cy="36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p>
          </p:txBody>
        </p:sp>
        <p:graphicFrame>
          <p:nvGraphicFramePr>
            <p:cNvPr id="39989" name="Object 53"/>
            <p:cNvGraphicFramePr>
              <a:graphicFrameLocks noChangeAspect="1"/>
            </p:cNvGraphicFramePr>
            <p:nvPr>
              <p:extLst>
                <p:ext uri="{D42A27DB-BD31-4B8C-83A1-F6EECF244321}">
                  <p14:modId xmlns:p14="http://schemas.microsoft.com/office/powerpoint/2010/main" val="2500923229"/>
                </p:ext>
              </p:extLst>
            </p:nvPr>
          </p:nvGraphicFramePr>
          <p:xfrm>
            <a:off x="1030" y="1599"/>
            <a:ext cx="229" cy="442"/>
          </p:xfrm>
          <a:graphic>
            <a:graphicData uri="http://schemas.openxmlformats.org/presentationml/2006/ole">
              <mc:AlternateContent xmlns:mc="http://schemas.openxmlformats.org/markup-compatibility/2006">
                <mc:Choice xmlns:v="urn:schemas-microsoft-com:vml" Requires="v">
                  <p:oleObj spid="_x0000_s172355" name="Equation" r:id="rId13" imgW="152280" imgH="291960" progId="Equation.DSMT4">
                    <p:embed/>
                  </p:oleObj>
                </mc:Choice>
                <mc:Fallback>
                  <p:oleObj name="Equation" r:id="rId13" imgW="152280" imgH="291960" progId="Equation.DSMT4">
                    <p:embed/>
                    <p:pic>
                      <p:nvPicPr>
                        <p:cNvPr id="39989" name="Object 53"/>
                        <p:cNvPicPr>
                          <a:picLocks noChangeAspect="1" noChangeArrowheads="1"/>
                        </p:cNvPicPr>
                        <p:nvPr/>
                      </p:nvPicPr>
                      <p:blipFill>
                        <a:blip r:embed="rId14"/>
                        <a:srcRect/>
                        <a:stretch>
                          <a:fillRect/>
                        </a:stretch>
                      </p:blipFill>
                      <p:spPr bwMode="auto">
                        <a:xfrm>
                          <a:off x="1030" y="1599"/>
                          <a:ext cx="229"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90" name="Line 54"/>
            <p:cNvSpPr>
              <a:spLocks noChangeShapeType="1"/>
            </p:cNvSpPr>
            <p:nvPr/>
          </p:nvSpPr>
          <p:spPr bwMode="auto">
            <a:xfrm>
              <a:off x="1292" y="1761"/>
              <a:ext cx="0" cy="27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p>
          </p:txBody>
        </p:sp>
        <p:sp>
          <p:nvSpPr>
            <p:cNvPr id="39991" name="Line 55"/>
            <p:cNvSpPr>
              <a:spLocks noChangeShapeType="1"/>
            </p:cNvSpPr>
            <p:nvPr/>
          </p:nvSpPr>
          <p:spPr bwMode="auto">
            <a:xfrm>
              <a:off x="657" y="1026"/>
              <a:ext cx="24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p>
          </p:txBody>
        </p:sp>
        <p:graphicFrame>
          <p:nvGraphicFramePr>
            <p:cNvPr id="39992" name="Object 56"/>
            <p:cNvGraphicFramePr>
              <a:graphicFrameLocks noChangeAspect="1"/>
            </p:cNvGraphicFramePr>
            <p:nvPr>
              <p:extLst>
                <p:ext uri="{D42A27DB-BD31-4B8C-83A1-F6EECF244321}">
                  <p14:modId xmlns:p14="http://schemas.microsoft.com/office/powerpoint/2010/main" val="2046175838"/>
                </p:ext>
              </p:extLst>
            </p:nvPr>
          </p:nvGraphicFramePr>
          <p:xfrm>
            <a:off x="2085" y="1501"/>
            <a:ext cx="291" cy="350"/>
          </p:xfrm>
          <a:graphic>
            <a:graphicData uri="http://schemas.openxmlformats.org/presentationml/2006/ole">
              <mc:AlternateContent xmlns:mc="http://schemas.openxmlformats.org/markup-compatibility/2006">
                <mc:Choice xmlns:v="urn:schemas-microsoft-com:vml" Requires="v">
                  <p:oleObj spid="_x0000_s172356" name="Equation" r:id="rId15" imgW="266400" imgH="317160" progId="Equation.DSMT4">
                    <p:embed/>
                  </p:oleObj>
                </mc:Choice>
                <mc:Fallback>
                  <p:oleObj name="Equation" r:id="rId15" imgW="266400" imgH="317160" progId="Equation.DSMT4">
                    <p:embed/>
                    <p:pic>
                      <p:nvPicPr>
                        <p:cNvPr id="39992" name="Object 56"/>
                        <p:cNvPicPr>
                          <a:picLocks noChangeAspect="1" noChangeArrowheads="1"/>
                        </p:cNvPicPr>
                        <p:nvPr/>
                      </p:nvPicPr>
                      <p:blipFill>
                        <a:blip r:embed="rId16"/>
                        <a:srcRect/>
                        <a:stretch>
                          <a:fillRect/>
                        </a:stretch>
                      </p:blipFill>
                      <p:spPr bwMode="auto">
                        <a:xfrm>
                          <a:off x="2085" y="1501"/>
                          <a:ext cx="291" cy="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93" name="Text Box 57"/>
            <p:cNvSpPr txBox="1">
              <a:spLocks noChangeArrowheads="1"/>
            </p:cNvSpPr>
            <p:nvPr/>
          </p:nvSpPr>
          <p:spPr bwMode="auto">
            <a:xfrm>
              <a:off x="975" y="754"/>
              <a:ext cx="241"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p>
          </p:txBody>
        </p:sp>
        <p:sp>
          <p:nvSpPr>
            <p:cNvPr id="39994" name="Text Box 58"/>
            <p:cNvSpPr txBox="1">
              <a:spLocks noChangeArrowheads="1"/>
            </p:cNvSpPr>
            <p:nvPr/>
          </p:nvSpPr>
          <p:spPr bwMode="auto">
            <a:xfrm>
              <a:off x="1383" y="1489"/>
              <a:ext cx="317"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Z</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i="1">
                <a:latin typeface="Times New Roman" panose="02020603050405020304" pitchFamily="18" charset="0"/>
                <a:ea typeface="宋体" panose="02010600030101010101" pitchFamily="2" charset="-122"/>
              </a:endParaRPr>
            </a:p>
          </p:txBody>
        </p:sp>
        <p:sp>
          <p:nvSpPr>
            <p:cNvPr id="39995" name="Text Box 59"/>
            <p:cNvSpPr txBox="1">
              <a:spLocks noChangeArrowheads="1"/>
            </p:cNvSpPr>
            <p:nvPr/>
          </p:nvSpPr>
          <p:spPr bwMode="auto">
            <a:xfrm>
              <a:off x="476" y="1081"/>
              <a:ext cx="242"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a:t>
              </a:r>
            </a:p>
          </p:txBody>
        </p:sp>
        <p:sp>
          <p:nvSpPr>
            <p:cNvPr id="39996" name="Text Box 60"/>
            <p:cNvSpPr txBox="1">
              <a:spLocks noChangeArrowheads="1"/>
            </p:cNvSpPr>
            <p:nvPr/>
          </p:nvSpPr>
          <p:spPr bwMode="auto">
            <a:xfrm>
              <a:off x="476" y="1670"/>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_</a:t>
              </a:r>
            </a:p>
          </p:txBody>
        </p:sp>
        <p:graphicFrame>
          <p:nvGraphicFramePr>
            <p:cNvPr id="39997" name="Object 61"/>
            <p:cNvGraphicFramePr>
              <a:graphicFrameLocks noChangeAspect="1"/>
            </p:cNvGraphicFramePr>
            <p:nvPr>
              <p:extLst>
                <p:ext uri="{D42A27DB-BD31-4B8C-83A1-F6EECF244321}">
                  <p14:modId xmlns:p14="http://schemas.microsoft.com/office/powerpoint/2010/main" val="2452343294"/>
                </p:ext>
              </p:extLst>
            </p:nvPr>
          </p:nvGraphicFramePr>
          <p:xfrm>
            <a:off x="484" y="1369"/>
            <a:ext cx="276" cy="375"/>
          </p:xfrm>
          <a:graphic>
            <a:graphicData uri="http://schemas.openxmlformats.org/presentationml/2006/ole">
              <mc:AlternateContent xmlns:mc="http://schemas.openxmlformats.org/markup-compatibility/2006">
                <mc:Choice xmlns:v="urn:schemas-microsoft-com:vml" Requires="v">
                  <p:oleObj spid="_x0000_s172357" name="Equation" r:id="rId17" imgW="215640" imgH="291960" progId="Equation.DSMT4">
                    <p:embed/>
                  </p:oleObj>
                </mc:Choice>
                <mc:Fallback>
                  <p:oleObj name="Equation" r:id="rId17" imgW="215640" imgH="291960" progId="Equation.DSMT4">
                    <p:embed/>
                    <p:pic>
                      <p:nvPicPr>
                        <p:cNvPr id="39997" name="Object 61"/>
                        <p:cNvPicPr>
                          <a:picLocks noChangeAspect="1" noChangeArrowheads="1"/>
                        </p:cNvPicPr>
                        <p:nvPr/>
                      </p:nvPicPr>
                      <p:blipFill>
                        <a:blip r:embed="rId18"/>
                        <a:srcRect/>
                        <a:stretch>
                          <a:fillRect/>
                        </a:stretch>
                      </p:blipFill>
                      <p:spPr bwMode="auto">
                        <a:xfrm>
                          <a:off x="484" y="1369"/>
                          <a:ext cx="276" cy="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998" name="Oval 62"/>
            <p:cNvSpPr>
              <a:spLocks noChangeArrowheads="1"/>
            </p:cNvSpPr>
            <p:nvPr/>
          </p:nvSpPr>
          <p:spPr bwMode="auto">
            <a:xfrm>
              <a:off x="544" y="2033"/>
              <a:ext cx="68" cy="68"/>
            </a:xfrm>
            <a:prstGeom prst="ellipse">
              <a:avLst/>
            </a:prstGeom>
            <a:noFill/>
            <a:ln w="28575">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9999" name="Oval 63"/>
            <p:cNvSpPr>
              <a:spLocks noChangeArrowheads="1"/>
            </p:cNvSpPr>
            <p:nvPr/>
          </p:nvSpPr>
          <p:spPr bwMode="auto">
            <a:xfrm>
              <a:off x="544" y="1026"/>
              <a:ext cx="68" cy="68"/>
            </a:xfrm>
            <a:prstGeom prst="ellipse">
              <a:avLst/>
            </a:prstGeom>
            <a:noFill/>
            <a:ln w="28575">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40000" name="Rectangle 64"/>
            <p:cNvSpPr>
              <a:spLocks noChangeArrowheads="1"/>
            </p:cNvSpPr>
            <p:nvPr/>
          </p:nvSpPr>
          <p:spPr bwMode="auto">
            <a:xfrm>
              <a:off x="930" y="1035"/>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40001" name="Rectangle 65"/>
            <p:cNvSpPr>
              <a:spLocks noChangeArrowheads="1"/>
            </p:cNvSpPr>
            <p:nvPr/>
          </p:nvSpPr>
          <p:spPr bwMode="auto">
            <a:xfrm>
              <a:off x="1301" y="1398"/>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aphicFrame>
          <p:nvGraphicFramePr>
            <p:cNvPr id="40002" name="Object 66"/>
            <p:cNvGraphicFramePr>
              <a:graphicFrameLocks noChangeAspect="1"/>
            </p:cNvGraphicFramePr>
            <p:nvPr>
              <p:extLst>
                <p:ext uri="{D42A27DB-BD31-4B8C-83A1-F6EECF244321}">
                  <p14:modId xmlns:p14="http://schemas.microsoft.com/office/powerpoint/2010/main" val="3746852724"/>
                </p:ext>
              </p:extLst>
            </p:nvPr>
          </p:nvGraphicFramePr>
          <p:xfrm>
            <a:off x="703" y="547"/>
            <a:ext cx="190" cy="415"/>
          </p:xfrm>
          <a:graphic>
            <a:graphicData uri="http://schemas.openxmlformats.org/presentationml/2006/ole">
              <mc:AlternateContent xmlns:mc="http://schemas.openxmlformats.org/markup-compatibility/2006">
                <mc:Choice xmlns:v="urn:schemas-microsoft-com:vml" Requires="v">
                  <p:oleObj spid="_x0000_s172358" name="Equation" r:id="rId19" imgW="126720" imgH="279360" progId="Equation.DSMT4">
                    <p:embed/>
                  </p:oleObj>
                </mc:Choice>
                <mc:Fallback>
                  <p:oleObj name="Equation" r:id="rId19" imgW="126720" imgH="279360" progId="Equation.DSMT4">
                    <p:embed/>
                    <p:pic>
                      <p:nvPicPr>
                        <p:cNvPr id="40002" name="Object 66"/>
                        <p:cNvPicPr>
                          <a:picLocks noChangeAspect="1" noChangeArrowheads="1"/>
                        </p:cNvPicPr>
                        <p:nvPr/>
                      </p:nvPicPr>
                      <p:blipFill>
                        <a:blip r:embed="rId20"/>
                        <a:srcRect/>
                        <a:stretch>
                          <a:fillRect/>
                        </a:stretch>
                      </p:blipFill>
                      <p:spPr bwMode="auto">
                        <a:xfrm>
                          <a:off x="703" y="547"/>
                          <a:ext cx="190" cy="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40007" name="Group 71"/>
            <p:cNvGrpSpPr>
              <a:grpSpLocks/>
            </p:cNvGrpSpPr>
            <p:nvPr/>
          </p:nvGrpSpPr>
          <p:grpSpPr bwMode="auto">
            <a:xfrm>
              <a:off x="1792" y="1254"/>
              <a:ext cx="453" cy="362"/>
              <a:chOff x="1792" y="1353"/>
              <a:chExt cx="453" cy="362"/>
            </a:xfrm>
          </p:grpSpPr>
          <p:sp>
            <p:nvSpPr>
              <p:cNvPr id="39983" name="AutoShape 47"/>
              <p:cNvSpPr>
                <a:spLocks noChangeArrowheads="1"/>
              </p:cNvSpPr>
              <p:nvPr/>
            </p:nvSpPr>
            <p:spPr bwMode="auto">
              <a:xfrm>
                <a:off x="1792" y="1353"/>
                <a:ext cx="453" cy="362"/>
              </a:xfrm>
              <a:prstGeom prst="diamond">
                <a:avLst/>
              </a:prstGeom>
              <a:gradFill rotWithShape="1">
                <a:gsLst>
                  <a:gs pos="0">
                    <a:srgbClr val="0099FF"/>
                  </a:gs>
                  <a:gs pos="100000">
                    <a:srgbClr val="0099FF">
                      <a:gamma/>
                      <a:shade val="46275"/>
                      <a:invGamma/>
                    </a:srgbClr>
                  </a:gs>
                </a:gsLst>
                <a:path path="shape">
                  <a:fillToRect l="50000" t="50000" r="50000" b="50000"/>
                </a:path>
              </a:gradFill>
              <a:ln w="2857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9984" name="Line 48"/>
              <p:cNvSpPr>
                <a:spLocks noChangeShapeType="1"/>
              </p:cNvSpPr>
              <p:nvPr/>
            </p:nvSpPr>
            <p:spPr bwMode="auto">
              <a:xfrm>
                <a:off x="1792" y="1534"/>
                <a:ext cx="453" cy="0"/>
              </a:xfrm>
              <a:prstGeom prst="line">
                <a:avLst/>
              </a:prstGeom>
              <a:noFill/>
              <a:ln w="285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Tree>
    <p:extLst>
      <p:ext uri="{BB962C8B-B14F-4D97-AF65-F5344CB8AC3E}">
        <p14:creationId xmlns:p14="http://schemas.microsoft.com/office/powerpoint/2010/main" val="5067489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9941"/>
                                        </p:tgtEl>
                                        <p:attrNameLst>
                                          <p:attrName>style.visibility</p:attrName>
                                        </p:attrNameLst>
                                      </p:cBhvr>
                                      <p:to>
                                        <p:strVal val="visible"/>
                                      </p:to>
                                    </p:set>
                                    <p:anim calcmode="lin" valueType="num">
                                      <p:cBhvr>
                                        <p:cTn id="7" dur="1000" fill="hold"/>
                                        <p:tgtEl>
                                          <p:spTgt spid="39941"/>
                                        </p:tgtEl>
                                        <p:attrNameLst>
                                          <p:attrName>ppt_w</p:attrName>
                                        </p:attrNameLst>
                                      </p:cBhvr>
                                      <p:tavLst>
                                        <p:tav tm="0">
                                          <p:val>
                                            <p:fltVal val="0"/>
                                          </p:val>
                                        </p:tav>
                                        <p:tav tm="100000">
                                          <p:val>
                                            <p:strVal val="#ppt_w"/>
                                          </p:val>
                                        </p:tav>
                                      </p:tavLst>
                                    </p:anim>
                                    <p:anim calcmode="lin" valueType="num">
                                      <p:cBhvr>
                                        <p:cTn id="8" dur="1000" fill="hold"/>
                                        <p:tgtEl>
                                          <p:spTgt spid="39941"/>
                                        </p:tgtEl>
                                        <p:attrNameLst>
                                          <p:attrName>ppt_h</p:attrName>
                                        </p:attrNameLst>
                                      </p:cBhvr>
                                      <p:tavLst>
                                        <p:tav tm="0">
                                          <p:val>
                                            <p:fltVal val="0"/>
                                          </p:val>
                                        </p:tav>
                                        <p:tav tm="100000">
                                          <p:val>
                                            <p:strVal val="#ppt_h"/>
                                          </p:val>
                                        </p:tav>
                                      </p:tavLst>
                                    </p:anim>
                                    <p:anim calcmode="lin" valueType="num">
                                      <p:cBhvr>
                                        <p:cTn id="9" dur="1000" fill="hold"/>
                                        <p:tgtEl>
                                          <p:spTgt spid="3994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9941"/>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40008"/>
                                        </p:tgtEl>
                                        <p:attrNameLst>
                                          <p:attrName>style.visibility</p:attrName>
                                        </p:attrNameLst>
                                      </p:cBhvr>
                                      <p:to>
                                        <p:strVal val="visible"/>
                                      </p:to>
                                    </p:set>
                                    <p:animEffect transition="in" filter="blinds(horizontal)">
                                      <p:cBhvr>
                                        <p:cTn id="14" dur="500"/>
                                        <p:tgtEl>
                                          <p:spTgt spid="40008"/>
                                        </p:tgtEl>
                                      </p:cBhvr>
                                    </p:animEffect>
                                  </p:childTnLst>
                                </p:cTn>
                              </p:par>
                            </p:childTnLst>
                          </p:cTn>
                        </p:par>
                        <p:par>
                          <p:cTn id="15" fill="hold" nodeType="afterGroup">
                            <p:stCondLst>
                              <p:cond delay="1500"/>
                            </p:stCondLst>
                            <p:childTnLst>
                              <p:par>
                                <p:cTn id="16" presetID="22" presetClass="entr" presetSubtype="8" fill="hold" grpId="0" nodeType="afterEffect">
                                  <p:stCondLst>
                                    <p:cond delay="0"/>
                                  </p:stCondLst>
                                  <p:childTnLst>
                                    <p:set>
                                      <p:cBhvr>
                                        <p:cTn id="17" dur="1" fill="hold">
                                          <p:stCondLst>
                                            <p:cond delay="0"/>
                                          </p:stCondLst>
                                        </p:cTn>
                                        <p:tgtEl>
                                          <p:spTgt spid="39938"/>
                                        </p:tgtEl>
                                        <p:attrNameLst>
                                          <p:attrName>style.visibility</p:attrName>
                                        </p:attrNameLst>
                                      </p:cBhvr>
                                      <p:to>
                                        <p:strVal val="visible"/>
                                      </p:to>
                                    </p:set>
                                    <p:animEffect transition="in" filter="wipe(left)">
                                      <p:cBhvr>
                                        <p:cTn id="18" dur="2000"/>
                                        <p:tgtEl>
                                          <p:spTgt spid="39938"/>
                                        </p:tgtEl>
                                      </p:cBhvr>
                                    </p:animEffect>
                                  </p:childTnLst>
                                </p:cTn>
                              </p:par>
                            </p:childTnLst>
                          </p:cTn>
                        </p:par>
                        <p:par>
                          <p:cTn id="19" fill="hold" nodeType="afterGroup">
                            <p:stCondLst>
                              <p:cond delay="3500"/>
                            </p:stCondLst>
                            <p:childTnLst>
                              <p:par>
                                <p:cTn id="20" presetID="12" presetClass="entr" presetSubtype="2" fill="hold" nodeType="afterEffect">
                                  <p:stCondLst>
                                    <p:cond delay="0"/>
                                  </p:stCondLst>
                                  <p:childTnLst>
                                    <p:set>
                                      <p:cBhvr>
                                        <p:cTn id="21" dur="1" fill="hold">
                                          <p:stCondLst>
                                            <p:cond delay="0"/>
                                          </p:stCondLst>
                                        </p:cTn>
                                        <p:tgtEl>
                                          <p:spTgt spid="39939"/>
                                        </p:tgtEl>
                                        <p:attrNameLst>
                                          <p:attrName>style.visibility</p:attrName>
                                        </p:attrNameLst>
                                      </p:cBhvr>
                                      <p:to>
                                        <p:strVal val="visible"/>
                                      </p:to>
                                    </p:set>
                                    <p:animEffect transition="in" filter="slide(fromRight)">
                                      <p:cBhvr>
                                        <p:cTn id="22" dur="500"/>
                                        <p:tgtEl>
                                          <p:spTgt spid="399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5" presetClass="entr" presetSubtype="0" fill="hold" grpId="0" nodeType="clickEffect">
                                  <p:stCondLst>
                                    <p:cond delay="0"/>
                                  </p:stCondLst>
                                  <p:childTnLst>
                                    <p:set>
                                      <p:cBhvr>
                                        <p:cTn id="26" dur="1" fill="hold">
                                          <p:stCondLst>
                                            <p:cond delay="0"/>
                                          </p:stCondLst>
                                        </p:cTn>
                                        <p:tgtEl>
                                          <p:spTgt spid="39942"/>
                                        </p:tgtEl>
                                        <p:attrNameLst>
                                          <p:attrName>style.visibility</p:attrName>
                                        </p:attrNameLst>
                                      </p:cBhvr>
                                      <p:to>
                                        <p:strVal val="visible"/>
                                      </p:to>
                                    </p:set>
                                    <p:anim calcmode="lin" valueType="num">
                                      <p:cBhvr>
                                        <p:cTn id="27" dur="1000" fill="hold"/>
                                        <p:tgtEl>
                                          <p:spTgt spid="39942"/>
                                        </p:tgtEl>
                                        <p:attrNameLst>
                                          <p:attrName>ppt_w</p:attrName>
                                        </p:attrNameLst>
                                      </p:cBhvr>
                                      <p:tavLst>
                                        <p:tav tm="0">
                                          <p:val>
                                            <p:fltVal val="0"/>
                                          </p:val>
                                        </p:tav>
                                        <p:tav tm="100000">
                                          <p:val>
                                            <p:strVal val="#ppt_w"/>
                                          </p:val>
                                        </p:tav>
                                      </p:tavLst>
                                    </p:anim>
                                    <p:anim calcmode="lin" valueType="num">
                                      <p:cBhvr>
                                        <p:cTn id="28" dur="1000" fill="hold"/>
                                        <p:tgtEl>
                                          <p:spTgt spid="39942"/>
                                        </p:tgtEl>
                                        <p:attrNameLst>
                                          <p:attrName>ppt_h</p:attrName>
                                        </p:attrNameLst>
                                      </p:cBhvr>
                                      <p:tavLst>
                                        <p:tav tm="0">
                                          <p:val>
                                            <p:fltVal val="0"/>
                                          </p:val>
                                        </p:tav>
                                        <p:tav tm="100000">
                                          <p:val>
                                            <p:strVal val="#ppt_h"/>
                                          </p:val>
                                        </p:tav>
                                      </p:tavLst>
                                    </p:anim>
                                    <p:anim calcmode="lin" valueType="num">
                                      <p:cBhvr>
                                        <p:cTn id="29" dur="1000" fill="hold"/>
                                        <p:tgtEl>
                                          <p:spTgt spid="39942"/>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3994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nodeType="clickEffect">
                                  <p:stCondLst>
                                    <p:cond delay="0"/>
                                  </p:stCondLst>
                                  <p:childTnLst>
                                    <p:set>
                                      <p:cBhvr>
                                        <p:cTn id="34" dur="1" fill="hold">
                                          <p:stCondLst>
                                            <p:cond delay="0"/>
                                          </p:stCondLst>
                                        </p:cTn>
                                        <p:tgtEl>
                                          <p:spTgt spid="39940"/>
                                        </p:tgtEl>
                                        <p:attrNameLst>
                                          <p:attrName>style.visibility</p:attrName>
                                        </p:attrNameLst>
                                      </p:cBhvr>
                                      <p:to>
                                        <p:strVal val="visible"/>
                                      </p:to>
                                    </p:set>
                                    <p:animEffect transition="in" filter="wipe(left)">
                                      <p:cBhvr>
                                        <p:cTn id="35" dur="2000"/>
                                        <p:tgtEl>
                                          <p:spTgt spid="3994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39965"/>
                                        </p:tgtEl>
                                        <p:attrNameLst>
                                          <p:attrName>style.visibility</p:attrName>
                                        </p:attrNameLst>
                                      </p:cBhvr>
                                      <p:to>
                                        <p:strVal val="visible"/>
                                      </p:to>
                                    </p:set>
                                    <p:animEffect transition="in" filter="wipe(left)">
                                      <p:cBhvr>
                                        <p:cTn id="40" dur="2000"/>
                                        <p:tgtEl>
                                          <p:spTgt spid="3996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39966"/>
                                        </p:tgtEl>
                                        <p:attrNameLst>
                                          <p:attrName>style.visibility</p:attrName>
                                        </p:attrNameLst>
                                      </p:cBhvr>
                                      <p:to>
                                        <p:strVal val="visible"/>
                                      </p:to>
                                    </p:set>
                                    <p:animEffect transition="in" filter="wipe(left)">
                                      <p:cBhvr>
                                        <p:cTn id="45" dur="1000"/>
                                        <p:tgtEl>
                                          <p:spTgt spid="3996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39967"/>
                                        </p:tgtEl>
                                        <p:attrNameLst>
                                          <p:attrName>style.visibility</p:attrName>
                                        </p:attrNameLst>
                                      </p:cBhvr>
                                      <p:to>
                                        <p:strVal val="visible"/>
                                      </p:to>
                                    </p:set>
                                    <p:animEffect transition="in" filter="wipe(left)">
                                      <p:cBhvr>
                                        <p:cTn id="50" dur="1000"/>
                                        <p:tgtEl>
                                          <p:spTgt spid="399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autoUpdateAnimBg="0"/>
      <p:bldP spid="39941" grpId="0"/>
      <p:bldP spid="39942" grpId="0" animBg="1"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Text Box 5"/>
          <p:cNvSpPr txBox="1">
            <a:spLocks noChangeArrowheads="1"/>
          </p:cNvSpPr>
          <p:nvPr/>
        </p:nvSpPr>
        <p:spPr bwMode="auto">
          <a:xfrm>
            <a:off x="1438275" y="333375"/>
            <a:ext cx="770572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0000"/>
              </a:lnSpc>
            </a:pPr>
            <a:r>
              <a:rPr kumimoji="1" lang="en-US" altLang="zh-CN" sz="2800" dirty="0">
                <a:ea typeface="宋体" panose="02010600030101010101" pitchFamily="2" charset="-122"/>
              </a:rPr>
              <a:t> </a:t>
            </a:r>
            <a:r>
              <a:rPr kumimoji="1" lang="zh-CN" altLang="en-US" sz="2800" dirty="0"/>
              <a:t>已知</a:t>
            </a:r>
            <a:r>
              <a:rPr kumimoji="1" lang="zh-CN" altLang="en-US" sz="2800" dirty="0">
                <a:ea typeface="宋体" panose="02010600030101010101" pitchFamily="2" charset="-122"/>
              </a:rPr>
              <a:t>：</a:t>
            </a:r>
            <a:r>
              <a:rPr kumimoji="1" lang="en-US" altLang="zh-CN" sz="2800" b="0" i="1" dirty="0">
                <a:ea typeface="宋体" panose="02010600030101010101" pitchFamily="2" charset="-122"/>
              </a:rPr>
              <a:t>U</a:t>
            </a:r>
            <a:r>
              <a:rPr kumimoji="1" lang="en-US" altLang="zh-CN" sz="2800" b="0" dirty="0">
                <a:ea typeface="宋体" panose="02010600030101010101" pitchFamily="2" charset="-122"/>
              </a:rPr>
              <a:t>=115V, </a:t>
            </a:r>
            <a:r>
              <a:rPr kumimoji="1" lang="en-US" altLang="zh-CN" sz="2800" b="0" i="1" dirty="0">
                <a:ea typeface="宋体" panose="02010600030101010101" pitchFamily="2" charset="-122"/>
              </a:rPr>
              <a:t>U</a:t>
            </a:r>
            <a:r>
              <a:rPr kumimoji="1" lang="en-US" altLang="zh-CN" sz="2800" b="0" baseline="-25000" dirty="0">
                <a:ea typeface="宋体" panose="02010600030101010101" pitchFamily="2" charset="-122"/>
              </a:rPr>
              <a:t>1</a:t>
            </a:r>
            <a:r>
              <a:rPr kumimoji="1" lang="en-US" altLang="zh-CN" sz="2800" b="0" dirty="0">
                <a:ea typeface="宋体" panose="02010600030101010101" pitchFamily="2" charset="-122"/>
              </a:rPr>
              <a:t>=55.4V , </a:t>
            </a:r>
            <a:r>
              <a:rPr kumimoji="1" lang="en-US" altLang="zh-CN" sz="2800" b="0" i="1" dirty="0">
                <a:ea typeface="宋体" panose="02010600030101010101" pitchFamily="2" charset="-122"/>
              </a:rPr>
              <a:t>U</a:t>
            </a:r>
            <a:r>
              <a:rPr kumimoji="1" lang="en-US" altLang="zh-CN" sz="2800" b="0" baseline="-25000" dirty="0">
                <a:ea typeface="宋体" panose="02010600030101010101" pitchFamily="2" charset="-122"/>
              </a:rPr>
              <a:t>2</a:t>
            </a:r>
            <a:r>
              <a:rPr kumimoji="1" lang="en-US" altLang="zh-CN" sz="2800" b="0" dirty="0">
                <a:ea typeface="宋体" panose="02010600030101010101" pitchFamily="2" charset="-122"/>
              </a:rPr>
              <a:t>=80V, </a:t>
            </a:r>
            <a:r>
              <a:rPr kumimoji="1" lang="en-US" altLang="zh-CN" sz="2800" b="0" i="1" dirty="0">
                <a:ea typeface="宋体" panose="02010600030101010101" pitchFamily="2" charset="-122"/>
              </a:rPr>
              <a:t>R</a:t>
            </a:r>
            <a:r>
              <a:rPr kumimoji="1" lang="en-US" altLang="zh-CN" sz="2800" b="0" baseline="-25000" dirty="0">
                <a:ea typeface="宋体" panose="02010600030101010101" pitchFamily="2" charset="-122"/>
              </a:rPr>
              <a:t>1</a:t>
            </a:r>
            <a:r>
              <a:rPr kumimoji="1" lang="en-US" altLang="zh-CN" sz="2800" b="0" dirty="0">
                <a:ea typeface="宋体" panose="02010600030101010101" pitchFamily="2" charset="-122"/>
              </a:rPr>
              <a:t>=32</a:t>
            </a:r>
            <a:r>
              <a:rPr kumimoji="1" lang="en-US" altLang="zh-CN" sz="2800" b="0" dirty="0">
                <a:latin typeface="Symbol" panose="05050102010706020507" pitchFamily="18" charset="2"/>
                <a:ea typeface="宋体" panose="02010600030101010101" pitchFamily="2" charset="-122"/>
              </a:rPr>
              <a:t>W </a:t>
            </a:r>
            <a:r>
              <a:rPr kumimoji="1" lang="en-US" altLang="zh-CN" sz="2800" b="0" dirty="0">
                <a:ea typeface="宋体" panose="02010600030101010101" pitchFamily="2" charset="-122"/>
              </a:rPr>
              <a:t>,</a:t>
            </a:r>
          </a:p>
          <a:p>
            <a:pPr>
              <a:lnSpc>
                <a:spcPct val="120000"/>
              </a:lnSpc>
            </a:pPr>
            <a:r>
              <a:rPr kumimoji="1" lang="en-US" altLang="zh-CN" sz="2800" b="0" dirty="0">
                <a:ea typeface="宋体" panose="02010600030101010101" pitchFamily="2" charset="-122"/>
              </a:rPr>
              <a:t>            </a:t>
            </a:r>
            <a:r>
              <a:rPr kumimoji="1" lang="en-US" altLang="zh-CN" sz="2800" b="0" i="1" dirty="0">
                <a:ea typeface="宋体" panose="02010600030101010101" pitchFamily="2" charset="-122"/>
              </a:rPr>
              <a:t>f</a:t>
            </a:r>
            <a:r>
              <a:rPr kumimoji="1" lang="en-US" altLang="zh-CN" sz="2800" b="0" dirty="0">
                <a:ea typeface="宋体" panose="02010600030101010101" pitchFamily="2" charset="-122"/>
              </a:rPr>
              <a:t>=50Hz</a:t>
            </a:r>
            <a:r>
              <a:rPr kumimoji="1" lang="zh-CN" altLang="en-US" sz="2800" b="0" dirty="0">
                <a:ea typeface="宋体" panose="02010600030101010101" pitchFamily="2" charset="-122"/>
              </a:rPr>
              <a:t>。</a:t>
            </a:r>
            <a:r>
              <a:rPr kumimoji="1" lang="zh-CN" altLang="en-US" sz="2800" dirty="0">
                <a:ea typeface="宋体" panose="02010600030101010101" pitchFamily="2" charset="-122"/>
              </a:rPr>
              <a:t> </a:t>
            </a:r>
            <a:r>
              <a:rPr kumimoji="1" lang="zh-CN" altLang="en-US" sz="2800" dirty="0"/>
              <a:t>求：线圈的电阻</a:t>
            </a:r>
            <a:r>
              <a:rPr kumimoji="1" lang="en-US" altLang="zh-CN" sz="2800" b="0" i="1" dirty="0"/>
              <a:t>R</a:t>
            </a:r>
            <a:r>
              <a:rPr kumimoji="1" lang="en-US" altLang="zh-CN" sz="2800" b="0" baseline="-25000" dirty="0"/>
              <a:t>2</a:t>
            </a:r>
            <a:r>
              <a:rPr kumimoji="1" lang="zh-CN" altLang="en-US" sz="2800" dirty="0"/>
              <a:t>和电感</a:t>
            </a:r>
            <a:r>
              <a:rPr kumimoji="1" lang="en-US" altLang="zh-CN" sz="2800" b="0" i="1" dirty="0"/>
              <a:t>L</a:t>
            </a:r>
            <a:r>
              <a:rPr kumimoji="1" lang="en-US" altLang="zh-CN" sz="2800" b="0" baseline="-25000" dirty="0"/>
              <a:t>2</a:t>
            </a:r>
            <a:r>
              <a:rPr kumimoji="1" lang="en-US" altLang="zh-CN" sz="2800" baseline="-25000" dirty="0"/>
              <a:t> </a:t>
            </a:r>
            <a:r>
              <a:rPr kumimoji="1" lang="zh-CN" altLang="en-US" sz="2800" dirty="0"/>
              <a:t>。</a:t>
            </a:r>
          </a:p>
        </p:txBody>
      </p:sp>
      <p:sp>
        <p:nvSpPr>
          <p:cNvPr id="110598" name="Text Box 6"/>
          <p:cNvSpPr txBox="1">
            <a:spLocks noChangeArrowheads="1"/>
          </p:cNvSpPr>
          <p:nvPr/>
        </p:nvSpPr>
        <p:spPr bwMode="auto">
          <a:xfrm>
            <a:off x="1116013" y="1557338"/>
            <a:ext cx="453548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8000" rIns="198000" anchor="ctr">
            <a:spAutoFit/>
          </a:bodyPr>
          <a:lstStyle/>
          <a:p>
            <a:r>
              <a:rPr kumimoji="1" lang="zh-CN" altLang="en-US" sz="2800"/>
              <a:t>方法一、 画相量图分析。</a:t>
            </a:r>
          </a:p>
        </p:txBody>
      </p:sp>
      <p:sp>
        <p:nvSpPr>
          <p:cNvPr id="110599" name="Text Box 7"/>
          <p:cNvSpPr txBox="1">
            <a:spLocks noChangeArrowheads="1"/>
          </p:cNvSpPr>
          <p:nvPr/>
        </p:nvSpPr>
        <p:spPr bwMode="auto">
          <a:xfrm>
            <a:off x="468313" y="476250"/>
            <a:ext cx="863600"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latin typeface="Times New Roman" panose="02020603050405020304" pitchFamily="18" charset="0"/>
                <a:ea typeface="宋体" panose="02010600030101010101" pitchFamily="2" charset="-122"/>
              </a:rPr>
              <a:t>例</a:t>
            </a:r>
            <a:r>
              <a:rPr kumimoji="1" lang="en-US" altLang="zh-CN" sz="2800" b="0">
                <a:latin typeface="Times New Roman" panose="02020603050405020304" pitchFamily="18" charset="0"/>
                <a:ea typeface="宋体" panose="02010600030101010101" pitchFamily="2" charset="-122"/>
              </a:rPr>
              <a:t>8</a:t>
            </a:r>
          </a:p>
        </p:txBody>
      </p:sp>
      <p:sp>
        <p:nvSpPr>
          <p:cNvPr id="110600" name="Text Box 8"/>
          <p:cNvSpPr txBox="1">
            <a:spLocks noChangeArrowheads="1"/>
          </p:cNvSpPr>
          <p:nvPr/>
        </p:nvSpPr>
        <p:spPr bwMode="auto">
          <a:xfrm>
            <a:off x="539750" y="1557338"/>
            <a:ext cx="617538" cy="519112"/>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graphicFrame>
        <p:nvGraphicFramePr>
          <p:cNvPr id="110651" name="Object 59"/>
          <p:cNvGraphicFramePr>
            <a:graphicFrameLocks noChangeAspect="1"/>
          </p:cNvGraphicFramePr>
          <p:nvPr>
            <p:extLst>
              <p:ext uri="{D42A27DB-BD31-4B8C-83A1-F6EECF244321}">
                <p14:modId xmlns:p14="http://schemas.microsoft.com/office/powerpoint/2010/main" val="1495309556"/>
              </p:ext>
            </p:extLst>
          </p:nvPr>
        </p:nvGraphicFramePr>
        <p:xfrm>
          <a:off x="1057275" y="2219325"/>
          <a:ext cx="3702050" cy="546100"/>
        </p:xfrm>
        <a:graphic>
          <a:graphicData uri="http://schemas.openxmlformats.org/presentationml/2006/ole">
            <mc:AlternateContent xmlns:mc="http://schemas.openxmlformats.org/markup-compatibility/2006">
              <mc:Choice xmlns:v="urn:schemas-microsoft-com:vml" Requires="v">
                <p:oleObj spid="_x0000_s193548" name="Equation" r:id="rId3" imgW="1726920" imgH="253800" progId="Equation.DSMT4">
                  <p:embed/>
                </p:oleObj>
              </mc:Choice>
              <mc:Fallback>
                <p:oleObj name="Equation" r:id="rId3" imgW="1726920" imgH="253800" progId="Equation.DSMT4">
                  <p:embed/>
                  <p:pic>
                    <p:nvPicPr>
                      <p:cNvPr id="110651" name="Object 59"/>
                      <p:cNvPicPr>
                        <a:picLocks noChangeAspect="1" noChangeArrowheads="1"/>
                      </p:cNvPicPr>
                      <p:nvPr/>
                    </p:nvPicPr>
                    <p:blipFill>
                      <a:blip r:embed="rId4"/>
                      <a:srcRect/>
                      <a:stretch>
                        <a:fillRect/>
                      </a:stretch>
                    </p:blipFill>
                    <p:spPr bwMode="auto">
                      <a:xfrm>
                        <a:off x="1057275" y="2219325"/>
                        <a:ext cx="3702050"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0664" name="Group 72"/>
          <p:cNvGrpSpPr>
            <a:grpSpLocks/>
          </p:cNvGrpSpPr>
          <p:nvPr/>
        </p:nvGrpSpPr>
        <p:grpSpPr bwMode="auto">
          <a:xfrm>
            <a:off x="5580063" y="1304926"/>
            <a:ext cx="2933700" cy="3003550"/>
            <a:chOff x="1202" y="1956"/>
            <a:chExt cx="1848" cy="1892"/>
          </a:xfrm>
        </p:grpSpPr>
        <p:sp>
          <p:nvSpPr>
            <p:cNvPr id="110665" name="Line 73"/>
            <p:cNvSpPr>
              <a:spLocks noChangeShapeType="1"/>
            </p:cNvSpPr>
            <p:nvPr/>
          </p:nvSpPr>
          <p:spPr bwMode="auto">
            <a:xfrm>
              <a:off x="1383" y="3793"/>
              <a:ext cx="1134"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10666" name="Line 74"/>
            <p:cNvSpPr>
              <a:spLocks noChangeShapeType="1"/>
            </p:cNvSpPr>
            <p:nvPr/>
          </p:nvSpPr>
          <p:spPr bwMode="auto">
            <a:xfrm>
              <a:off x="1474" y="2478"/>
              <a:ext cx="1056"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10667" name="Line 75"/>
            <p:cNvSpPr>
              <a:spLocks noChangeShapeType="1"/>
            </p:cNvSpPr>
            <p:nvPr/>
          </p:nvSpPr>
          <p:spPr bwMode="auto">
            <a:xfrm flipH="1">
              <a:off x="2517" y="2478"/>
              <a:ext cx="8" cy="725"/>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10668" name="Line 76"/>
            <p:cNvSpPr>
              <a:spLocks noChangeShapeType="1"/>
            </p:cNvSpPr>
            <p:nvPr/>
          </p:nvSpPr>
          <p:spPr bwMode="auto">
            <a:xfrm>
              <a:off x="2517" y="3612"/>
              <a:ext cx="0" cy="181"/>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10669" name="Rectangle 77"/>
            <p:cNvSpPr>
              <a:spLocks noChangeArrowheads="1"/>
            </p:cNvSpPr>
            <p:nvPr/>
          </p:nvSpPr>
          <p:spPr bwMode="auto">
            <a:xfrm>
              <a:off x="2381" y="2614"/>
              <a:ext cx="363" cy="1088"/>
            </a:xfrm>
            <a:prstGeom prst="rect">
              <a:avLst/>
            </a:prstGeom>
            <a:noFill/>
            <a:ln w="28575">
              <a:solidFill>
                <a:srgbClr val="FF33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10670" name="Text Box 78"/>
            <p:cNvSpPr txBox="1">
              <a:spLocks noChangeArrowheads="1"/>
            </p:cNvSpPr>
            <p:nvPr/>
          </p:nvSpPr>
          <p:spPr bwMode="auto">
            <a:xfrm>
              <a:off x="1791" y="2523"/>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a:latin typeface="Times New Roman" panose="02020603050405020304" pitchFamily="18" charset="0"/>
                <a:ea typeface="宋体" panose="02010600030101010101" pitchFamily="2" charset="-122"/>
              </a:endParaRPr>
            </a:p>
          </p:txBody>
        </p:sp>
        <p:sp>
          <p:nvSpPr>
            <p:cNvPr id="110671" name="Text Box 79"/>
            <p:cNvSpPr txBox="1">
              <a:spLocks noChangeArrowheads="1"/>
            </p:cNvSpPr>
            <p:nvPr/>
          </p:nvSpPr>
          <p:spPr bwMode="auto">
            <a:xfrm>
              <a:off x="2018" y="2750"/>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a:latin typeface="Times New Roman" panose="02020603050405020304" pitchFamily="18" charset="0"/>
                <a:ea typeface="宋体" panose="02010600030101010101" pitchFamily="2" charset="-122"/>
              </a:endParaRPr>
            </a:p>
          </p:txBody>
        </p:sp>
        <p:sp>
          <p:nvSpPr>
            <p:cNvPr id="110672" name="Text Box 80"/>
            <p:cNvSpPr txBox="1">
              <a:spLocks noChangeArrowheads="1"/>
            </p:cNvSpPr>
            <p:nvPr/>
          </p:nvSpPr>
          <p:spPr bwMode="auto">
            <a:xfrm>
              <a:off x="2018" y="3203"/>
              <a:ext cx="3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L</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a:latin typeface="Times New Roman" panose="02020603050405020304" pitchFamily="18" charset="0"/>
                <a:ea typeface="宋体" panose="02010600030101010101" pitchFamily="2" charset="-122"/>
              </a:endParaRPr>
            </a:p>
          </p:txBody>
        </p:sp>
        <p:sp>
          <p:nvSpPr>
            <p:cNvPr id="110673" name="Text Box 81"/>
            <p:cNvSpPr txBox="1">
              <a:spLocks noChangeArrowheads="1"/>
            </p:cNvSpPr>
            <p:nvPr/>
          </p:nvSpPr>
          <p:spPr bwMode="auto">
            <a:xfrm>
              <a:off x="1202" y="2523"/>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110674" name="Text Box 82"/>
            <p:cNvSpPr txBox="1">
              <a:spLocks noChangeArrowheads="1"/>
            </p:cNvSpPr>
            <p:nvPr/>
          </p:nvSpPr>
          <p:spPr bwMode="auto">
            <a:xfrm>
              <a:off x="1247" y="338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graphicFrame>
          <p:nvGraphicFramePr>
            <p:cNvPr id="110675" name="Object 83"/>
            <p:cNvGraphicFramePr>
              <a:graphicFrameLocks noChangeAspect="1"/>
            </p:cNvGraphicFramePr>
            <p:nvPr>
              <p:extLst>
                <p:ext uri="{D42A27DB-BD31-4B8C-83A1-F6EECF244321}">
                  <p14:modId xmlns:p14="http://schemas.microsoft.com/office/powerpoint/2010/main" val="2682284027"/>
                </p:ext>
              </p:extLst>
            </p:nvPr>
          </p:nvGraphicFramePr>
          <p:xfrm>
            <a:off x="1980" y="2084"/>
            <a:ext cx="232" cy="297"/>
          </p:xfrm>
          <a:graphic>
            <a:graphicData uri="http://schemas.openxmlformats.org/presentationml/2006/ole">
              <mc:AlternateContent xmlns:mc="http://schemas.openxmlformats.org/markup-compatibility/2006">
                <mc:Choice xmlns:v="urn:schemas-microsoft-com:vml" Requires="v">
                  <p:oleObj spid="_x0000_s193549" name="Equation" r:id="rId5" imgW="190440" imgH="241200" progId="Equation.DSMT4">
                    <p:embed/>
                  </p:oleObj>
                </mc:Choice>
                <mc:Fallback>
                  <p:oleObj name="Equation" r:id="rId5" imgW="190440" imgH="241200" progId="Equation.DSMT4">
                    <p:embed/>
                    <p:pic>
                      <p:nvPicPr>
                        <p:cNvPr id="110675" name="Object 83"/>
                        <p:cNvPicPr>
                          <a:picLocks noChangeAspect="1" noChangeArrowheads="1"/>
                        </p:cNvPicPr>
                        <p:nvPr/>
                      </p:nvPicPr>
                      <p:blipFill>
                        <a:blip r:embed="rId6"/>
                        <a:srcRect/>
                        <a:stretch>
                          <a:fillRect/>
                        </a:stretch>
                      </p:blipFill>
                      <p:spPr bwMode="auto">
                        <a:xfrm>
                          <a:off x="1980" y="2084"/>
                          <a:ext cx="232"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676" name="Object 84"/>
            <p:cNvGraphicFramePr>
              <a:graphicFrameLocks noChangeAspect="1"/>
            </p:cNvGraphicFramePr>
            <p:nvPr>
              <p:extLst>
                <p:ext uri="{D42A27DB-BD31-4B8C-83A1-F6EECF244321}">
                  <p14:modId xmlns:p14="http://schemas.microsoft.com/office/powerpoint/2010/main" val="2927487798"/>
                </p:ext>
              </p:extLst>
            </p:nvPr>
          </p:nvGraphicFramePr>
          <p:xfrm>
            <a:off x="1301" y="2993"/>
            <a:ext cx="229" cy="283"/>
          </p:xfrm>
          <a:graphic>
            <a:graphicData uri="http://schemas.openxmlformats.org/presentationml/2006/ole">
              <mc:AlternateContent xmlns:mc="http://schemas.openxmlformats.org/markup-compatibility/2006">
                <mc:Choice xmlns:v="urn:schemas-microsoft-com:vml" Requires="v">
                  <p:oleObj spid="_x0000_s193550" name="Equation" r:id="rId7" imgW="164880" imgH="203040" progId="Equation.DSMT4">
                    <p:embed/>
                  </p:oleObj>
                </mc:Choice>
                <mc:Fallback>
                  <p:oleObj name="Equation" r:id="rId7" imgW="164880" imgH="203040" progId="Equation.DSMT4">
                    <p:embed/>
                    <p:pic>
                      <p:nvPicPr>
                        <p:cNvPr id="110676" name="Object 84"/>
                        <p:cNvPicPr>
                          <a:picLocks noChangeAspect="1" noChangeArrowheads="1"/>
                        </p:cNvPicPr>
                        <p:nvPr/>
                      </p:nvPicPr>
                      <p:blipFill>
                        <a:blip r:embed="rId8"/>
                        <a:srcRect/>
                        <a:stretch>
                          <a:fillRect/>
                        </a:stretch>
                      </p:blipFill>
                      <p:spPr bwMode="auto">
                        <a:xfrm>
                          <a:off x="1301" y="2993"/>
                          <a:ext cx="229"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0677" name="Object 85"/>
            <p:cNvGraphicFramePr>
              <a:graphicFrameLocks noChangeAspect="1"/>
            </p:cNvGraphicFramePr>
            <p:nvPr>
              <p:extLst>
                <p:ext uri="{D42A27DB-BD31-4B8C-83A1-F6EECF244321}">
                  <p14:modId xmlns:p14="http://schemas.microsoft.com/office/powerpoint/2010/main" val="1770363452"/>
                </p:ext>
              </p:extLst>
            </p:nvPr>
          </p:nvGraphicFramePr>
          <p:xfrm>
            <a:off x="2797" y="3038"/>
            <a:ext cx="253" cy="304"/>
          </p:xfrm>
          <a:graphic>
            <a:graphicData uri="http://schemas.openxmlformats.org/presentationml/2006/ole">
              <mc:AlternateContent xmlns:mc="http://schemas.openxmlformats.org/markup-compatibility/2006">
                <mc:Choice xmlns:v="urn:schemas-microsoft-com:vml" Requires="v">
                  <p:oleObj spid="_x0000_s193551" name="Equation" r:id="rId9" imgW="203040" imgH="241200" progId="Equation.DSMT4">
                    <p:embed/>
                  </p:oleObj>
                </mc:Choice>
                <mc:Fallback>
                  <p:oleObj name="Equation" r:id="rId9" imgW="203040" imgH="241200" progId="Equation.DSMT4">
                    <p:embed/>
                    <p:pic>
                      <p:nvPicPr>
                        <p:cNvPr id="110677" name="Object 85"/>
                        <p:cNvPicPr>
                          <a:picLocks noChangeAspect="1" noChangeArrowheads="1"/>
                        </p:cNvPicPr>
                        <p:nvPr/>
                      </p:nvPicPr>
                      <p:blipFill>
                        <a:blip r:embed="rId10"/>
                        <a:srcRect/>
                        <a:stretch>
                          <a:fillRect/>
                        </a:stretch>
                      </p:blipFill>
                      <p:spPr bwMode="auto">
                        <a:xfrm>
                          <a:off x="2797" y="3038"/>
                          <a:ext cx="253"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678" name="Text Box 86"/>
            <p:cNvSpPr txBox="1">
              <a:spLocks noChangeArrowheads="1"/>
            </p:cNvSpPr>
            <p:nvPr/>
          </p:nvSpPr>
          <p:spPr bwMode="auto">
            <a:xfrm>
              <a:off x="2789" y="2523"/>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110679" name="Text Box 87"/>
            <p:cNvSpPr txBox="1">
              <a:spLocks noChangeArrowheads="1"/>
            </p:cNvSpPr>
            <p:nvPr/>
          </p:nvSpPr>
          <p:spPr bwMode="auto">
            <a:xfrm>
              <a:off x="2789" y="352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sp>
          <p:nvSpPr>
            <p:cNvPr id="110680" name="Text Box 88"/>
            <p:cNvSpPr txBox="1">
              <a:spLocks noChangeArrowheads="1"/>
            </p:cNvSpPr>
            <p:nvPr/>
          </p:nvSpPr>
          <p:spPr bwMode="auto">
            <a:xfrm>
              <a:off x="1655" y="2160"/>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110681" name="Text Box 89"/>
            <p:cNvSpPr txBox="1">
              <a:spLocks noChangeArrowheads="1"/>
            </p:cNvSpPr>
            <p:nvPr/>
          </p:nvSpPr>
          <p:spPr bwMode="auto">
            <a:xfrm>
              <a:off x="2245" y="211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sp>
          <p:nvSpPr>
            <p:cNvPr id="110682" name="Oval 90"/>
            <p:cNvSpPr>
              <a:spLocks noChangeArrowheads="1"/>
            </p:cNvSpPr>
            <p:nvPr/>
          </p:nvSpPr>
          <p:spPr bwMode="auto">
            <a:xfrm>
              <a:off x="1338" y="3748"/>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10683" name="Oval 91"/>
            <p:cNvSpPr>
              <a:spLocks noChangeArrowheads="1"/>
            </p:cNvSpPr>
            <p:nvPr/>
          </p:nvSpPr>
          <p:spPr bwMode="auto">
            <a:xfrm>
              <a:off x="1406" y="2455"/>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10684" name="Line 92"/>
            <p:cNvSpPr>
              <a:spLocks noChangeShapeType="1"/>
            </p:cNvSpPr>
            <p:nvPr/>
          </p:nvSpPr>
          <p:spPr bwMode="auto">
            <a:xfrm>
              <a:off x="1474" y="2387"/>
              <a:ext cx="240" cy="0"/>
            </a:xfrm>
            <a:prstGeom prst="line">
              <a:avLst/>
            </a:prstGeom>
            <a:noFill/>
            <a:ln w="28575">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110685" name="Object 93"/>
            <p:cNvGraphicFramePr>
              <a:graphicFrameLocks noChangeAspect="1"/>
            </p:cNvGraphicFramePr>
            <p:nvPr>
              <p:extLst>
                <p:ext uri="{D42A27DB-BD31-4B8C-83A1-F6EECF244321}">
                  <p14:modId xmlns:p14="http://schemas.microsoft.com/office/powerpoint/2010/main" val="2483794879"/>
                </p:ext>
              </p:extLst>
            </p:nvPr>
          </p:nvGraphicFramePr>
          <p:xfrm>
            <a:off x="1474" y="1956"/>
            <a:ext cx="154" cy="342"/>
          </p:xfrm>
          <a:graphic>
            <a:graphicData uri="http://schemas.openxmlformats.org/presentationml/2006/ole">
              <mc:AlternateContent xmlns:mc="http://schemas.openxmlformats.org/markup-compatibility/2006">
                <mc:Choice xmlns:v="urn:schemas-microsoft-com:vml" Requires="v">
                  <p:oleObj spid="_x0000_s193552" name="Equation" r:id="rId11" imgW="126720" imgH="279360" progId="Equation.DSMT4">
                    <p:embed/>
                  </p:oleObj>
                </mc:Choice>
                <mc:Fallback>
                  <p:oleObj name="Equation" r:id="rId11" imgW="126720" imgH="279360" progId="Equation.DSMT4">
                    <p:embed/>
                    <p:pic>
                      <p:nvPicPr>
                        <p:cNvPr id="110685" name="Object 93"/>
                        <p:cNvPicPr>
                          <a:picLocks noChangeAspect="1" noChangeArrowheads="1"/>
                        </p:cNvPicPr>
                        <p:nvPr/>
                      </p:nvPicPr>
                      <p:blipFill>
                        <a:blip r:embed="rId12"/>
                        <a:srcRect/>
                        <a:stretch>
                          <a:fillRect/>
                        </a:stretch>
                      </p:blipFill>
                      <p:spPr bwMode="auto">
                        <a:xfrm>
                          <a:off x="1474" y="1956"/>
                          <a:ext cx="154"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686" name="Rectangle 94"/>
            <p:cNvSpPr>
              <a:spLocks noChangeArrowheads="1"/>
            </p:cNvSpPr>
            <p:nvPr/>
          </p:nvSpPr>
          <p:spPr bwMode="auto">
            <a:xfrm>
              <a:off x="1882" y="2432"/>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10687" name="Rectangle 95"/>
            <p:cNvSpPr>
              <a:spLocks noChangeArrowheads="1"/>
            </p:cNvSpPr>
            <p:nvPr/>
          </p:nvSpPr>
          <p:spPr bwMode="auto">
            <a:xfrm>
              <a:off x="2472" y="2704"/>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110688" name="Group 96"/>
            <p:cNvGrpSpPr>
              <a:grpSpLocks/>
            </p:cNvGrpSpPr>
            <p:nvPr/>
          </p:nvGrpSpPr>
          <p:grpSpPr bwMode="auto">
            <a:xfrm rot="5400000">
              <a:off x="2063" y="3113"/>
              <a:ext cx="499" cy="590"/>
              <a:chOff x="476" y="663"/>
              <a:chExt cx="771" cy="862"/>
            </a:xfrm>
          </p:grpSpPr>
          <p:sp>
            <p:nvSpPr>
              <p:cNvPr id="110689" name="AutoShape 97"/>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10690" name="AutoShape 98"/>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110691" name="AutoShape 99"/>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grpSp>
        <p:nvGrpSpPr>
          <p:cNvPr id="110692" name="Group 100"/>
          <p:cNvGrpSpPr>
            <a:grpSpLocks/>
          </p:cNvGrpSpPr>
          <p:nvPr/>
        </p:nvGrpSpPr>
        <p:grpSpPr bwMode="auto">
          <a:xfrm>
            <a:off x="1193800" y="4275152"/>
            <a:ext cx="2825750" cy="423863"/>
            <a:chOff x="480" y="3120"/>
            <a:chExt cx="1780" cy="267"/>
          </a:xfrm>
        </p:grpSpPr>
        <p:sp>
          <p:nvSpPr>
            <p:cNvPr id="110693" name="Line 101"/>
            <p:cNvSpPr>
              <a:spLocks noChangeShapeType="1"/>
            </p:cNvSpPr>
            <p:nvPr/>
          </p:nvSpPr>
          <p:spPr bwMode="auto">
            <a:xfrm>
              <a:off x="480" y="3120"/>
              <a:ext cx="1680" cy="0"/>
            </a:xfrm>
            <a:prstGeom prst="line">
              <a:avLst/>
            </a:prstGeom>
            <a:noFill/>
            <a:ln w="2857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110694" name="Object 102"/>
            <p:cNvGraphicFramePr>
              <a:graphicFrameLocks noChangeAspect="1"/>
            </p:cNvGraphicFramePr>
            <p:nvPr>
              <p:extLst>
                <p:ext uri="{D42A27DB-BD31-4B8C-83A1-F6EECF244321}">
                  <p14:modId xmlns:p14="http://schemas.microsoft.com/office/powerpoint/2010/main" val="1694424375"/>
                </p:ext>
              </p:extLst>
            </p:nvPr>
          </p:nvGraphicFramePr>
          <p:xfrm>
            <a:off x="2103" y="3159"/>
            <a:ext cx="157" cy="228"/>
          </p:xfrm>
          <a:graphic>
            <a:graphicData uri="http://schemas.openxmlformats.org/presentationml/2006/ole">
              <mc:AlternateContent xmlns:mc="http://schemas.openxmlformats.org/markup-compatibility/2006">
                <mc:Choice xmlns:v="urn:schemas-microsoft-com:vml" Requires="v">
                  <p:oleObj spid="_x0000_s193553" name="Equation" r:id="rId13" imgW="126720" imgH="190440" progId="Equation.DSMT4">
                    <p:embed/>
                  </p:oleObj>
                </mc:Choice>
                <mc:Fallback>
                  <p:oleObj name="Equation" r:id="rId13" imgW="126720" imgH="190440" progId="Equation.DSMT4">
                    <p:embed/>
                    <p:pic>
                      <p:nvPicPr>
                        <p:cNvPr id="110694" name="Object 102"/>
                        <p:cNvPicPr>
                          <a:picLocks noChangeAspect="1" noChangeArrowheads="1"/>
                        </p:cNvPicPr>
                        <p:nvPr/>
                      </p:nvPicPr>
                      <p:blipFill>
                        <a:blip r:embed="rId14"/>
                        <a:srcRect/>
                        <a:stretch>
                          <a:fillRect/>
                        </a:stretch>
                      </p:blipFill>
                      <p:spPr bwMode="auto">
                        <a:xfrm>
                          <a:off x="2103" y="3159"/>
                          <a:ext cx="157" cy="228"/>
                        </a:xfrm>
                        <a:prstGeom prst="rect">
                          <a:avLst/>
                        </a:prstGeom>
                        <a:noFill/>
                        <a:ln>
                          <a:noFill/>
                        </a:ln>
                        <a:effectLst/>
                        <a:extLst/>
                      </p:spPr>
                    </p:pic>
                  </p:oleObj>
                </mc:Fallback>
              </mc:AlternateContent>
            </a:graphicData>
          </a:graphic>
        </p:graphicFrame>
      </p:grpSp>
      <p:grpSp>
        <p:nvGrpSpPr>
          <p:cNvPr id="110695" name="Group 103"/>
          <p:cNvGrpSpPr>
            <a:grpSpLocks/>
          </p:cNvGrpSpPr>
          <p:nvPr/>
        </p:nvGrpSpPr>
        <p:grpSpPr bwMode="auto">
          <a:xfrm>
            <a:off x="1193800" y="4254506"/>
            <a:ext cx="990600" cy="471488"/>
            <a:chOff x="480" y="3119"/>
            <a:chExt cx="624" cy="297"/>
          </a:xfrm>
        </p:grpSpPr>
        <p:sp>
          <p:nvSpPr>
            <p:cNvPr id="110696" name="Line 104"/>
            <p:cNvSpPr>
              <a:spLocks noChangeShapeType="1"/>
            </p:cNvSpPr>
            <p:nvPr/>
          </p:nvSpPr>
          <p:spPr bwMode="auto">
            <a:xfrm>
              <a:off x="480" y="3120"/>
              <a:ext cx="624" cy="0"/>
            </a:xfrm>
            <a:prstGeom prst="line">
              <a:avLst/>
            </a:prstGeom>
            <a:noFill/>
            <a:ln w="28575">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110697" name="Object 105"/>
            <p:cNvGraphicFramePr>
              <a:graphicFrameLocks noChangeAspect="1"/>
            </p:cNvGraphicFramePr>
            <p:nvPr>
              <p:extLst>
                <p:ext uri="{D42A27DB-BD31-4B8C-83A1-F6EECF244321}">
                  <p14:modId xmlns:p14="http://schemas.microsoft.com/office/powerpoint/2010/main" val="4206299484"/>
                </p:ext>
              </p:extLst>
            </p:nvPr>
          </p:nvGraphicFramePr>
          <p:xfrm>
            <a:off x="871" y="3119"/>
            <a:ext cx="232" cy="297"/>
          </p:xfrm>
          <a:graphic>
            <a:graphicData uri="http://schemas.openxmlformats.org/presentationml/2006/ole">
              <mc:AlternateContent xmlns:mc="http://schemas.openxmlformats.org/markup-compatibility/2006">
                <mc:Choice xmlns:v="urn:schemas-microsoft-com:vml" Requires="v">
                  <p:oleObj spid="_x0000_s193554" name="Equation" r:id="rId15" imgW="190440" imgH="241200" progId="Equation.DSMT4">
                    <p:embed/>
                  </p:oleObj>
                </mc:Choice>
                <mc:Fallback>
                  <p:oleObj name="Equation" r:id="rId15" imgW="190440" imgH="241200" progId="Equation.DSMT4">
                    <p:embed/>
                    <p:pic>
                      <p:nvPicPr>
                        <p:cNvPr id="110697" name="Object 105"/>
                        <p:cNvPicPr>
                          <a:picLocks noChangeAspect="1" noChangeArrowheads="1"/>
                        </p:cNvPicPr>
                        <p:nvPr/>
                      </p:nvPicPr>
                      <p:blipFill>
                        <a:blip r:embed="rId16"/>
                        <a:srcRect/>
                        <a:stretch>
                          <a:fillRect/>
                        </a:stretch>
                      </p:blipFill>
                      <p:spPr bwMode="auto">
                        <a:xfrm>
                          <a:off x="871" y="3119"/>
                          <a:ext cx="232"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0698" name="Group 106"/>
          <p:cNvGrpSpPr>
            <a:grpSpLocks/>
          </p:cNvGrpSpPr>
          <p:nvPr/>
        </p:nvGrpSpPr>
        <p:grpSpPr bwMode="auto">
          <a:xfrm>
            <a:off x="3448046" y="2960688"/>
            <a:ext cx="396875" cy="1295400"/>
            <a:chOff x="1900" y="2304"/>
            <a:chExt cx="250" cy="816"/>
          </a:xfrm>
        </p:grpSpPr>
        <p:sp>
          <p:nvSpPr>
            <p:cNvPr id="110699" name="Line 107"/>
            <p:cNvSpPr>
              <a:spLocks noChangeShapeType="1"/>
            </p:cNvSpPr>
            <p:nvPr/>
          </p:nvSpPr>
          <p:spPr bwMode="auto">
            <a:xfrm flipV="1">
              <a:off x="1900" y="2304"/>
              <a:ext cx="0" cy="816"/>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dirty="0"/>
            </a:p>
          </p:txBody>
        </p:sp>
        <p:graphicFrame>
          <p:nvGraphicFramePr>
            <p:cNvPr id="110700" name="Object 108"/>
            <p:cNvGraphicFramePr>
              <a:graphicFrameLocks noChangeAspect="1"/>
            </p:cNvGraphicFramePr>
            <p:nvPr>
              <p:extLst>
                <p:ext uri="{D42A27DB-BD31-4B8C-83A1-F6EECF244321}">
                  <p14:modId xmlns:p14="http://schemas.microsoft.com/office/powerpoint/2010/main" val="3328492036"/>
                </p:ext>
              </p:extLst>
            </p:nvPr>
          </p:nvGraphicFramePr>
          <p:xfrm>
            <a:off x="1926" y="2592"/>
            <a:ext cx="224" cy="251"/>
          </p:xfrm>
          <a:graphic>
            <a:graphicData uri="http://schemas.openxmlformats.org/presentationml/2006/ole">
              <mc:AlternateContent xmlns:mc="http://schemas.openxmlformats.org/markup-compatibility/2006">
                <mc:Choice xmlns:v="urn:schemas-microsoft-com:vml" Requires="v">
                  <p:oleObj spid="_x0000_s193555" name="Equation" r:id="rId17" imgW="215640" imgH="241200" progId="Equation.DSMT4">
                    <p:embed/>
                  </p:oleObj>
                </mc:Choice>
                <mc:Fallback>
                  <p:oleObj name="Equation" r:id="rId17" imgW="215640" imgH="241200" progId="Equation.DSMT4">
                    <p:embed/>
                    <p:pic>
                      <p:nvPicPr>
                        <p:cNvPr id="110700" name="Object 108"/>
                        <p:cNvPicPr>
                          <a:picLocks noChangeAspect="1" noChangeArrowheads="1"/>
                        </p:cNvPicPr>
                        <p:nvPr/>
                      </p:nvPicPr>
                      <p:blipFill>
                        <a:blip r:embed="rId18"/>
                        <a:srcRect/>
                        <a:stretch>
                          <a:fillRect/>
                        </a:stretch>
                      </p:blipFill>
                      <p:spPr bwMode="auto">
                        <a:xfrm>
                          <a:off x="1926" y="2592"/>
                          <a:ext cx="224"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0701" name="Group 109"/>
          <p:cNvGrpSpPr>
            <a:grpSpLocks/>
          </p:cNvGrpSpPr>
          <p:nvPr/>
        </p:nvGrpSpPr>
        <p:grpSpPr bwMode="auto">
          <a:xfrm>
            <a:off x="2195513" y="4292600"/>
            <a:ext cx="1574800" cy="585788"/>
            <a:chOff x="1104" y="3120"/>
            <a:chExt cx="992" cy="369"/>
          </a:xfrm>
        </p:grpSpPr>
        <p:sp>
          <p:nvSpPr>
            <p:cNvPr id="110702" name="Line 110"/>
            <p:cNvSpPr>
              <a:spLocks noChangeShapeType="1"/>
            </p:cNvSpPr>
            <p:nvPr/>
          </p:nvSpPr>
          <p:spPr bwMode="auto">
            <a:xfrm>
              <a:off x="1104" y="3120"/>
              <a:ext cx="816" cy="0"/>
            </a:xfrm>
            <a:prstGeom prst="line">
              <a:avLst/>
            </a:prstGeom>
            <a:noFill/>
            <a:ln w="28575">
              <a:solidFill>
                <a:srgbClr val="FF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110703" name="Object 111"/>
            <p:cNvGraphicFramePr>
              <a:graphicFrameLocks noChangeAspect="1"/>
            </p:cNvGraphicFramePr>
            <p:nvPr>
              <p:extLst>
                <p:ext uri="{D42A27DB-BD31-4B8C-83A1-F6EECF244321}">
                  <p14:modId xmlns:p14="http://schemas.microsoft.com/office/powerpoint/2010/main" val="1067250620"/>
                </p:ext>
              </p:extLst>
            </p:nvPr>
          </p:nvGraphicFramePr>
          <p:xfrm>
            <a:off x="1772" y="3168"/>
            <a:ext cx="324" cy="321"/>
          </p:xfrm>
          <a:graphic>
            <a:graphicData uri="http://schemas.openxmlformats.org/presentationml/2006/ole">
              <mc:AlternateContent xmlns:mc="http://schemas.openxmlformats.org/markup-compatibility/2006">
                <mc:Choice xmlns:v="urn:schemas-microsoft-com:vml" Requires="v">
                  <p:oleObj spid="_x0000_s193556" name="Equation" r:id="rId19" imgW="253800" imgH="253800" progId="Equation.DSMT4">
                    <p:embed/>
                  </p:oleObj>
                </mc:Choice>
                <mc:Fallback>
                  <p:oleObj name="Equation" r:id="rId19" imgW="253800" imgH="253800" progId="Equation.DSMT4">
                    <p:embed/>
                    <p:pic>
                      <p:nvPicPr>
                        <p:cNvPr id="110703" name="Object 111"/>
                        <p:cNvPicPr>
                          <a:picLocks noChangeAspect="1" noChangeArrowheads="1"/>
                        </p:cNvPicPr>
                        <p:nvPr/>
                      </p:nvPicPr>
                      <p:blipFill>
                        <a:blip r:embed="rId20"/>
                        <a:srcRect/>
                        <a:stretch>
                          <a:fillRect/>
                        </a:stretch>
                      </p:blipFill>
                      <p:spPr bwMode="auto">
                        <a:xfrm>
                          <a:off x="1772" y="3168"/>
                          <a:ext cx="324"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10704" name="Group 112"/>
          <p:cNvGrpSpPr>
            <a:grpSpLocks/>
          </p:cNvGrpSpPr>
          <p:nvPr/>
        </p:nvGrpSpPr>
        <p:grpSpPr bwMode="auto">
          <a:xfrm>
            <a:off x="2159000" y="2928938"/>
            <a:ext cx="1327150" cy="1360487"/>
            <a:chOff x="1088" y="2284"/>
            <a:chExt cx="836" cy="857"/>
          </a:xfrm>
        </p:grpSpPr>
        <p:sp>
          <p:nvSpPr>
            <p:cNvPr id="110705" name="Line 113"/>
            <p:cNvSpPr>
              <a:spLocks noChangeShapeType="1"/>
            </p:cNvSpPr>
            <p:nvPr/>
          </p:nvSpPr>
          <p:spPr bwMode="auto">
            <a:xfrm flipV="1">
              <a:off x="1088" y="2284"/>
              <a:ext cx="836" cy="836"/>
            </a:xfrm>
            <a:prstGeom prst="line">
              <a:avLst/>
            </a:prstGeom>
            <a:noFill/>
            <a:ln w="28575">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110706" name="Freeform 114"/>
            <p:cNvSpPr>
              <a:spLocks/>
            </p:cNvSpPr>
            <p:nvPr/>
          </p:nvSpPr>
          <p:spPr bwMode="auto">
            <a:xfrm>
              <a:off x="1248" y="2976"/>
              <a:ext cx="75" cy="153"/>
            </a:xfrm>
            <a:custGeom>
              <a:avLst/>
              <a:gdLst>
                <a:gd name="T0" fmla="*/ 0 w 75"/>
                <a:gd name="T1" fmla="*/ 3 h 153"/>
                <a:gd name="T2" fmla="*/ 63 w 75"/>
                <a:gd name="T3" fmla="*/ 60 h 153"/>
                <a:gd name="T4" fmla="*/ 75 w 75"/>
                <a:gd name="T5" fmla="*/ 153 h 153"/>
              </a:gdLst>
              <a:ahLst/>
              <a:cxnLst>
                <a:cxn ang="0">
                  <a:pos x="T0" y="T1"/>
                </a:cxn>
                <a:cxn ang="0">
                  <a:pos x="T2" y="T3"/>
                </a:cxn>
                <a:cxn ang="0">
                  <a:pos x="T4" y="T5"/>
                </a:cxn>
              </a:cxnLst>
              <a:rect l="0" t="0" r="r" b="b"/>
              <a:pathLst>
                <a:path w="75" h="153">
                  <a:moveTo>
                    <a:pt x="0" y="3"/>
                  </a:moveTo>
                  <a:cubicBezTo>
                    <a:pt x="9" y="0"/>
                    <a:pt x="51" y="35"/>
                    <a:pt x="63" y="60"/>
                  </a:cubicBezTo>
                  <a:cubicBezTo>
                    <a:pt x="75" y="85"/>
                    <a:pt x="73" y="134"/>
                    <a:pt x="75" y="153"/>
                  </a:cubicBezTo>
                </a:path>
              </a:pathLst>
            </a:custGeom>
            <a:noFill/>
            <a:ln w="38100" cap="flat" cmpd="sng">
              <a:solidFill>
                <a:srgbClr val="66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110707" name="Object 115"/>
            <p:cNvGraphicFramePr>
              <a:graphicFrameLocks noChangeAspect="1"/>
            </p:cNvGraphicFramePr>
            <p:nvPr>
              <p:extLst>
                <p:ext uri="{D42A27DB-BD31-4B8C-83A1-F6EECF244321}">
                  <p14:modId xmlns:p14="http://schemas.microsoft.com/office/powerpoint/2010/main" val="3520504045"/>
                </p:ext>
              </p:extLst>
            </p:nvPr>
          </p:nvGraphicFramePr>
          <p:xfrm>
            <a:off x="1518" y="2632"/>
            <a:ext cx="254" cy="304"/>
          </p:xfrm>
          <a:graphic>
            <a:graphicData uri="http://schemas.openxmlformats.org/presentationml/2006/ole">
              <mc:AlternateContent xmlns:mc="http://schemas.openxmlformats.org/markup-compatibility/2006">
                <mc:Choice xmlns:v="urn:schemas-microsoft-com:vml" Requires="v">
                  <p:oleObj spid="_x0000_s193557" name="Equation" r:id="rId21" imgW="203040" imgH="241200" progId="Equation.DSMT4">
                    <p:embed/>
                  </p:oleObj>
                </mc:Choice>
                <mc:Fallback>
                  <p:oleObj name="Equation" r:id="rId21" imgW="203040" imgH="241200" progId="Equation.DSMT4">
                    <p:embed/>
                    <p:pic>
                      <p:nvPicPr>
                        <p:cNvPr id="110707" name="Object 115"/>
                        <p:cNvPicPr>
                          <a:picLocks noChangeAspect="1" noChangeArrowheads="1"/>
                        </p:cNvPicPr>
                        <p:nvPr/>
                      </p:nvPicPr>
                      <p:blipFill>
                        <a:blip r:embed="rId22"/>
                        <a:srcRect/>
                        <a:stretch>
                          <a:fillRect/>
                        </a:stretch>
                      </p:blipFill>
                      <p:spPr bwMode="auto">
                        <a:xfrm>
                          <a:off x="1518" y="2632"/>
                          <a:ext cx="254"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0708" name="Text Box 116"/>
            <p:cNvSpPr txBox="1">
              <a:spLocks noChangeArrowheads="1"/>
            </p:cNvSpPr>
            <p:nvPr/>
          </p:nvSpPr>
          <p:spPr bwMode="auto">
            <a:xfrm>
              <a:off x="1233" y="2811"/>
              <a:ext cx="31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Symbol" panose="05050102010706020507" pitchFamily="18" charset="2"/>
                  <a:ea typeface="宋体" panose="02010600030101010101" pitchFamily="2" charset="-122"/>
                </a:rPr>
                <a:t>q</a:t>
              </a:r>
              <a:r>
                <a:rPr kumimoji="1" lang="en-US" altLang="zh-CN" sz="2800" b="0" baseline="-25000">
                  <a:latin typeface="Symbol" panose="05050102010706020507" pitchFamily="18" charset="2"/>
                  <a:ea typeface="宋体" panose="02010600030101010101" pitchFamily="2" charset="-122"/>
                </a:rPr>
                <a:t>2</a:t>
              </a:r>
              <a:endParaRPr kumimoji="1" lang="en-US" altLang="zh-CN" sz="2800" b="0">
                <a:ea typeface="宋体" panose="02010600030101010101" pitchFamily="2" charset="-122"/>
              </a:endParaRPr>
            </a:p>
          </p:txBody>
        </p:sp>
      </p:grpSp>
      <p:grpSp>
        <p:nvGrpSpPr>
          <p:cNvPr id="110709" name="Group 117"/>
          <p:cNvGrpSpPr>
            <a:grpSpLocks/>
          </p:cNvGrpSpPr>
          <p:nvPr/>
        </p:nvGrpSpPr>
        <p:grpSpPr bwMode="auto">
          <a:xfrm>
            <a:off x="1193800" y="2936876"/>
            <a:ext cx="2286000" cy="1352551"/>
            <a:chOff x="480" y="2289"/>
            <a:chExt cx="1440" cy="852"/>
          </a:xfrm>
        </p:grpSpPr>
        <p:sp>
          <p:nvSpPr>
            <p:cNvPr id="110710" name="Line 118"/>
            <p:cNvSpPr>
              <a:spLocks noChangeShapeType="1"/>
            </p:cNvSpPr>
            <p:nvPr/>
          </p:nvSpPr>
          <p:spPr bwMode="auto">
            <a:xfrm flipV="1">
              <a:off x="480" y="2289"/>
              <a:ext cx="1440" cy="831"/>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110711" name="Object 119"/>
            <p:cNvGraphicFramePr>
              <a:graphicFrameLocks noChangeAspect="1"/>
            </p:cNvGraphicFramePr>
            <p:nvPr>
              <p:extLst>
                <p:ext uri="{D42A27DB-BD31-4B8C-83A1-F6EECF244321}">
                  <p14:modId xmlns:p14="http://schemas.microsoft.com/office/powerpoint/2010/main" val="527941340"/>
                </p:ext>
              </p:extLst>
            </p:nvPr>
          </p:nvGraphicFramePr>
          <p:xfrm>
            <a:off x="1246" y="2352"/>
            <a:ext cx="194" cy="240"/>
          </p:xfrm>
          <a:graphic>
            <a:graphicData uri="http://schemas.openxmlformats.org/presentationml/2006/ole">
              <mc:AlternateContent xmlns:mc="http://schemas.openxmlformats.org/markup-compatibility/2006">
                <mc:Choice xmlns:v="urn:schemas-microsoft-com:vml" Requires="v">
                  <p:oleObj spid="_x0000_s193558" name="Equation" r:id="rId23" imgW="164880" imgH="203040" progId="Equation.DSMT4">
                    <p:embed/>
                  </p:oleObj>
                </mc:Choice>
                <mc:Fallback>
                  <p:oleObj name="Equation" r:id="rId23" imgW="164880" imgH="203040" progId="Equation.DSMT4">
                    <p:embed/>
                    <p:pic>
                      <p:nvPicPr>
                        <p:cNvPr id="110711" name="Object 119"/>
                        <p:cNvPicPr>
                          <a:picLocks noChangeAspect="1" noChangeArrowheads="1"/>
                        </p:cNvPicPr>
                        <p:nvPr/>
                      </p:nvPicPr>
                      <p:blipFill>
                        <a:blip r:embed="rId24"/>
                        <a:srcRect/>
                        <a:stretch>
                          <a:fillRect/>
                        </a:stretch>
                      </p:blipFill>
                      <p:spPr bwMode="auto">
                        <a:xfrm>
                          <a:off x="1246" y="2352"/>
                          <a:ext cx="19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712" name="Text Box 120"/>
            <p:cNvSpPr txBox="1">
              <a:spLocks noChangeArrowheads="1"/>
            </p:cNvSpPr>
            <p:nvPr/>
          </p:nvSpPr>
          <p:spPr bwMode="auto">
            <a:xfrm>
              <a:off x="743" y="2811"/>
              <a:ext cx="23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Symbol" panose="05050102010706020507" pitchFamily="18" charset="2"/>
                  <a:ea typeface="宋体" panose="02010600030101010101" pitchFamily="2" charset="-122"/>
                </a:rPr>
                <a:t>q</a:t>
              </a:r>
              <a:endParaRPr kumimoji="1" lang="en-US" altLang="zh-CN" sz="2800" b="0">
                <a:ea typeface="宋体" panose="02010600030101010101" pitchFamily="2" charset="-122"/>
              </a:endParaRPr>
            </a:p>
          </p:txBody>
        </p:sp>
        <p:sp>
          <p:nvSpPr>
            <p:cNvPr id="110713" name="Freeform 121"/>
            <p:cNvSpPr>
              <a:spLocks/>
            </p:cNvSpPr>
            <p:nvPr/>
          </p:nvSpPr>
          <p:spPr bwMode="auto">
            <a:xfrm>
              <a:off x="720" y="2976"/>
              <a:ext cx="57" cy="144"/>
            </a:xfrm>
            <a:custGeom>
              <a:avLst/>
              <a:gdLst>
                <a:gd name="T0" fmla="*/ 0 w 57"/>
                <a:gd name="T1" fmla="*/ 0 h 144"/>
                <a:gd name="T2" fmla="*/ 42 w 57"/>
                <a:gd name="T3" fmla="*/ 54 h 144"/>
                <a:gd name="T4" fmla="*/ 57 w 57"/>
                <a:gd name="T5" fmla="*/ 144 h 144"/>
              </a:gdLst>
              <a:ahLst/>
              <a:cxnLst>
                <a:cxn ang="0">
                  <a:pos x="T0" y="T1"/>
                </a:cxn>
                <a:cxn ang="0">
                  <a:pos x="T2" y="T3"/>
                </a:cxn>
                <a:cxn ang="0">
                  <a:pos x="T4" y="T5"/>
                </a:cxn>
              </a:cxnLst>
              <a:rect l="0" t="0" r="r" b="b"/>
              <a:pathLst>
                <a:path w="57" h="144">
                  <a:moveTo>
                    <a:pt x="0" y="0"/>
                  </a:moveTo>
                  <a:cubicBezTo>
                    <a:pt x="7" y="9"/>
                    <a:pt x="33" y="30"/>
                    <a:pt x="42" y="54"/>
                  </a:cubicBezTo>
                  <a:cubicBezTo>
                    <a:pt x="51" y="78"/>
                    <a:pt x="54" y="125"/>
                    <a:pt x="57" y="144"/>
                  </a:cubicBezTo>
                </a:path>
              </a:pathLst>
            </a:custGeom>
            <a:noFill/>
            <a:ln w="28575" cap="flat" cmpd="sng">
              <a:solidFill>
                <a:srgbClr val="66FF33"/>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pSp>
      <p:grpSp>
        <p:nvGrpSpPr>
          <p:cNvPr id="110714" name="Group 122"/>
          <p:cNvGrpSpPr>
            <a:grpSpLocks/>
          </p:cNvGrpSpPr>
          <p:nvPr/>
        </p:nvGrpSpPr>
        <p:grpSpPr bwMode="auto">
          <a:xfrm>
            <a:off x="1936750" y="3817938"/>
            <a:ext cx="381000" cy="433387"/>
            <a:chOff x="948" y="3147"/>
            <a:chExt cx="240" cy="273"/>
          </a:xfrm>
        </p:grpSpPr>
        <p:sp>
          <p:nvSpPr>
            <p:cNvPr id="110715" name="Arc 123"/>
            <p:cNvSpPr>
              <a:spLocks/>
            </p:cNvSpPr>
            <p:nvPr/>
          </p:nvSpPr>
          <p:spPr bwMode="auto">
            <a:xfrm flipH="1">
              <a:off x="948" y="3324"/>
              <a:ext cx="240"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66FF33"/>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110716" name="Object 124"/>
            <p:cNvGraphicFramePr>
              <a:graphicFrameLocks noChangeAspect="1"/>
            </p:cNvGraphicFramePr>
            <p:nvPr>
              <p:extLst>
                <p:ext uri="{D42A27DB-BD31-4B8C-83A1-F6EECF244321}">
                  <p14:modId xmlns:p14="http://schemas.microsoft.com/office/powerpoint/2010/main" val="1223278666"/>
                </p:ext>
              </p:extLst>
            </p:nvPr>
          </p:nvGraphicFramePr>
          <p:xfrm>
            <a:off x="1016" y="3147"/>
            <a:ext cx="149" cy="235"/>
          </p:xfrm>
          <a:graphic>
            <a:graphicData uri="http://schemas.openxmlformats.org/presentationml/2006/ole">
              <mc:AlternateContent xmlns:mc="http://schemas.openxmlformats.org/markup-compatibility/2006">
                <mc:Choice xmlns:v="urn:schemas-microsoft-com:vml" Requires="v">
                  <p:oleObj spid="_x0000_s193559" name="Equation" r:id="rId25" imgW="126720" imgH="203040" progId="Equation.DSMT4">
                    <p:embed/>
                  </p:oleObj>
                </mc:Choice>
                <mc:Fallback>
                  <p:oleObj name="Equation" r:id="rId25" imgW="126720" imgH="203040" progId="Equation.DSMT4">
                    <p:embed/>
                    <p:pic>
                      <p:nvPicPr>
                        <p:cNvPr id="110716" name="Object 124"/>
                        <p:cNvPicPr>
                          <a:picLocks noChangeAspect="1" noChangeArrowheads="1"/>
                        </p:cNvPicPr>
                        <p:nvPr/>
                      </p:nvPicPr>
                      <p:blipFill>
                        <a:blip r:embed="rId26"/>
                        <a:srcRect/>
                        <a:stretch>
                          <a:fillRect/>
                        </a:stretch>
                      </p:blipFill>
                      <p:spPr bwMode="auto">
                        <a:xfrm>
                          <a:off x="1016" y="3147"/>
                          <a:ext cx="149"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10717" name="Object 125"/>
          <p:cNvGraphicFramePr>
            <a:graphicFrameLocks noChangeAspect="1"/>
          </p:cNvGraphicFramePr>
          <p:nvPr>
            <p:extLst>
              <p:ext uri="{D42A27DB-BD31-4B8C-83A1-F6EECF244321}">
                <p14:modId xmlns:p14="http://schemas.microsoft.com/office/powerpoint/2010/main" val="1125278143"/>
              </p:ext>
            </p:extLst>
          </p:nvPr>
        </p:nvGraphicFramePr>
        <p:xfrm>
          <a:off x="1257300" y="5099050"/>
          <a:ext cx="3889375" cy="542925"/>
        </p:xfrm>
        <a:graphic>
          <a:graphicData uri="http://schemas.openxmlformats.org/presentationml/2006/ole">
            <mc:AlternateContent xmlns:mc="http://schemas.openxmlformats.org/markup-compatibility/2006">
              <mc:Choice xmlns:v="urn:schemas-microsoft-com:vml" Requires="v">
                <p:oleObj spid="_x0000_s193560" name="Equation" r:id="rId27" imgW="1726920" imgH="241200" progId="Equation.DSMT4">
                  <p:embed/>
                </p:oleObj>
              </mc:Choice>
              <mc:Fallback>
                <p:oleObj name="Equation" r:id="rId27" imgW="1726920" imgH="241200" progId="Equation.DSMT4">
                  <p:embed/>
                  <p:pic>
                    <p:nvPicPr>
                      <p:cNvPr id="110717" name="Object 125"/>
                      <p:cNvPicPr>
                        <a:picLocks noChangeAspect="1" noChangeArrowheads="1"/>
                      </p:cNvPicPr>
                      <p:nvPr/>
                    </p:nvPicPr>
                    <p:blipFill>
                      <a:blip r:embed="rId28"/>
                      <a:srcRect/>
                      <a:stretch>
                        <a:fillRect/>
                      </a:stretch>
                    </p:blipFill>
                    <p:spPr bwMode="auto">
                      <a:xfrm>
                        <a:off x="1257300" y="5099050"/>
                        <a:ext cx="3889375"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0718" name="Object 126"/>
          <p:cNvGraphicFramePr>
            <a:graphicFrameLocks noChangeAspect="1"/>
          </p:cNvGraphicFramePr>
          <p:nvPr>
            <p:extLst>
              <p:ext uri="{D42A27DB-BD31-4B8C-83A1-F6EECF244321}">
                <p14:modId xmlns:p14="http://schemas.microsoft.com/office/powerpoint/2010/main" val="434448452"/>
              </p:ext>
            </p:extLst>
          </p:nvPr>
        </p:nvGraphicFramePr>
        <p:xfrm>
          <a:off x="1227138" y="5830888"/>
          <a:ext cx="3829050" cy="471487"/>
        </p:xfrm>
        <a:graphic>
          <a:graphicData uri="http://schemas.openxmlformats.org/presentationml/2006/ole">
            <mc:AlternateContent xmlns:mc="http://schemas.openxmlformats.org/markup-compatibility/2006">
              <mc:Choice xmlns:v="urn:schemas-microsoft-com:vml" Requires="v">
                <p:oleObj spid="_x0000_s193561" name="Equation" r:id="rId29" imgW="1854000" imgH="228600" progId="Equation.DSMT4">
                  <p:embed/>
                </p:oleObj>
              </mc:Choice>
              <mc:Fallback>
                <p:oleObj name="Equation" r:id="rId29" imgW="1854000" imgH="228600" progId="Equation.DSMT4">
                  <p:embed/>
                  <p:pic>
                    <p:nvPicPr>
                      <p:cNvPr id="110718" name="Object 126"/>
                      <p:cNvPicPr>
                        <a:picLocks noChangeAspect="1" noChangeArrowheads="1"/>
                      </p:cNvPicPr>
                      <p:nvPr/>
                    </p:nvPicPr>
                    <p:blipFill>
                      <a:blip r:embed="rId30"/>
                      <a:srcRect/>
                      <a:stretch>
                        <a:fillRect/>
                      </a:stretch>
                    </p:blipFill>
                    <p:spPr bwMode="auto">
                      <a:xfrm>
                        <a:off x="1227138" y="5830888"/>
                        <a:ext cx="3829050" cy="471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0211950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110599"/>
                                        </p:tgtEl>
                                        <p:attrNameLst>
                                          <p:attrName>style.visibility</p:attrName>
                                        </p:attrNameLst>
                                      </p:cBhvr>
                                      <p:to>
                                        <p:strVal val="visible"/>
                                      </p:to>
                                    </p:set>
                                    <p:anim calcmode="lin" valueType="num">
                                      <p:cBhvr>
                                        <p:cTn id="7" dur="1000" fill="hold"/>
                                        <p:tgtEl>
                                          <p:spTgt spid="110599"/>
                                        </p:tgtEl>
                                        <p:attrNameLst>
                                          <p:attrName>ppt_w</p:attrName>
                                        </p:attrNameLst>
                                      </p:cBhvr>
                                      <p:tavLst>
                                        <p:tav tm="0">
                                          <p:val>
                                            <p:fltVal val="0"/>
                                          </p:val>
                                        </p:tav>
                                        <p:tav tm="100000">
                                          <p:val>
                                            <p:strVal val="#ppt_w"/>
                                          </p:val>
                                        </p:tav>
                                      </p:tavLst>
                                    </p:anim>
                                    <p:anim calcmode="lin" valueType="num">
                                      <p:cBhvr>
                                        <p:cTn id="8" dur="1000" fill="hold"/>
                                        <p:tgtEl>
                                          <p:spTgt spid="110599"/>
                                        </p:tgtEl>
                                        <p:attrNameLst>
                                          <p:attrName>ppt_h</p:attrName>
                                        </p:attrNameLst>
                                      </p:cBhvr>
                                      <p:tavLst>
                                        <p:tav tm="0">
                                          <p:val>
                                            <p:fltVal val="0"/>
                                          </p:val>
                                        </p:tav>
                                        <p:tav tm="100000">
                                          <p:val>
                                            <p:strVal val="#ppt_h"/>
                                          </p:val>
                                        </p:tav>
                                      </p:tavLst>
                                    </p:anim>
                                    <p:anim calcmode="lin" valueType="num">
                                      <p:cBhvr>
                                        <p:cTn id="9" dur="1000" fill="hold"/>
                                        <p:tgtEl>
                                          <p:spTgt spid="11059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0599"/>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110664"/>
                                        </p:tgtEl>
                                        <p:attrNameLst>
                                          <p:attrName>style.visibility</p:attrName>
                                        </p:attrNameLst>
                                      </p:cBhvr>
                                      <p:to>
                                        <p:strVal val="visible"/>
                                      </p:to>
                                    </p:set>
                                    <p:animEffect transition="in" filter="blinds(horizontal)">
                                      <p:cBhvr>
                                        <p:cTn id="14" dur="500"/>
                                        <p:tgtEl>
                                          <p:spTgt spid="110664"/>
                                        </p:tgtEl>
                                      </p:cBhvr>
                                    </p:animEffect>
                                  </p:childTnLst>
                                </p:cTn>
                              </p:par>
                            </p:childTnLst>
                          </p:cTn>
                        </p:par>
                        <p:par>
                          <p:cTn id="15" fill="hold" nodeType="afterGroup">
                            <p:stCondLst>
                              <p:cond delay="1500"/>
                            </p:stCondLst>
                            <p:childTnLst>
                              <p:par>
                                <p:cTn id="16" presetID="2" presetClass="entr" presetSubtype="2" fill="hold" grpId="0" nodeType="afterEffect">
                                  <p:stCondLst>
                                    <p:cond delay="0"/>
                                  </p:stCondLst>
                                  <p:childTnLst>
                                    <p:set>
                                      <p:cBhvr>
                                        <p:cTn id="17" dur="1" fill="hold">
                                          <p:stCondLst>
                                            <p:cond delay="0"/>
                                          </p:stCondLst>
                                        </p:cTn>
                                        <p:tgtEl>
                                          <p:spTgt spid="110597"/>
                                        </p:tgtEl>
                                        <p:attrNameLst>
                                          <p:attrName>style.visibility</p:attrName>
                                        </p:attrNameLst>
                                      </p:cBhvr>
                                      <p:to>
                                        <p:strVal val="visible"/>
                                      </p:to>
                                    </p:set>
                                    <p:anim calcmode="lin" valueType="num">
                                      <p:cBhvr additive="base">
                                        <p:cTn id="18" dur="500" fill="hold"/>
                                        <p:tgtEl>
                                          <p:spTgt spid="110597"/>
                                        </p:tgtEl>
                                        <p:attrNameLst>
                                          <p:attrName>ppt_x</p:attrName>
                                        </p:attrNameLst>
                                      </p:cBhvr>
                                      <p:tavLst>
                                        <p:tav tm="0">
                                          <p:val>
                                            <p:strVal val="1+#ppt_w/2"/>
                                          </p:val>
                                        </p:tav>
                                        <p:tav tm="100000">
                                          <p:val>
                                            <p:strVal val="#ppt_x"/>
                                          </p:val>
                                        </p:tav>
                                      </p:tavLst>
                                    </p:anim>
                                    <p:anim calcmode="lin" valueType="num">
                                      <p:cBhvr additive="base">
                                        <p:cTn id="19" dur="500" fill="hold"/>
                                        <p:tgtEl>
                                          <p:spTgt spid="110597"/>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5" presetClass="entr" presetSubtype="0" fill="hold" grpId="0" nodeType="clickEffect">
                                  <p:stCondLst>
                                    <p:cond delay="0"/>
                                  </p:stCondLst>
                                  <p:childTnLst>
                                    <p:set>
                                      <p:cBhvr>
                                        <p:cTn id="23" dur="1" fill="hold">
                                          <p:stCondLst>
                                            <p:cond delay="0"/>
                                          </p:stCondLst>
                                        </p:cTn>
                                        <p:tgtEl>
                                          <p:spTgt spid="110600"/>
                                        </p:tgtEl>
                                        <p:attrNameLst>
                                          <p:attrName>style.visibility</p:attrName>
                                        </p:attrNameLst>
                                      </p:cBhvr>
                                      <p:to>
                                        <p:strVal val="visible"/>
                                      </p:to>
                                    </p:set>
                                    <p:anim calcmode="lin" valueType="num">
                                      <p:cBhvr>
                                        <p:cTn id="24" dur="1000" fill="hold"/>
                                        <p:tgtEl>
                                          <p:spTgt spid="110600"/>
                                        </p:tgtEl>
                                        <p:attrNameLst>
                                          <p:attrName>ppt_w</p:attrName>
                                        </p:attrNameLst>
                                      </p:cBhvr>
                                      <p:tavLst>
                                        <p:tav tm="0">
                                          <p:val>
                                            <p:fltVal val="0"/>
                                          </p:val>
                                        </p:tav>
                                        <p:tav tm="100000">
                                          <p:val>
                                            <p:strVal val="#ppt_w"/>
                                          </p:val>
                                        </p:tav>
                                      </p:tavLst>
                                    </p:anim>
                                    <p:anim calcmode="lin" valueType="num">
                                      <p:cBhvr>
                                        <p:cTn id="25" dur="1000" fill="hold"/>
                                        <p:tgtEl>
                                          <p:spTgt spid="110600"/>
                                        </p:tgtEl>
                                        <p:attrNameLst>
                                          <p:attrName>ppt_h</p:attrName>
                                        </p:attrNameLst>
                                      </p:cBhvr>
                                      <p:tavLst>
                                        <p:tav tm="0">
                                          <p:val>
                                            <p:fltVal val="0"/>
                                          </p:val>
                                        </p:tav>
                                        <p:tav tm="100000">
                                          <p:val>
                                            <p:strVal val="#ppt_h"/>
                                          </p:val>
                                        </p:tav>
                                      </p:tavLst>
                                    </p:anim>
                                    <p:anim calcmode="lin" valueType="num">
                                      <p:cBhvr>
                                        <p:cTn id="26" dur="1000" fill="hold"/>
                                        <p:tgtEl>
                                          <p:spTgt spid="110600"/>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11060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0598"/>
                                        </p:tgtEl>
                                        <p:attrNameLst>
                                          <p:attrName>style.visibility</p:attrName>
                                        </p:attrNameLst>
                                      </p:cBhvr>
                                      <p:to>
                                        <p:strVal val="visible"/>
                                      </p:to>
                                    </p:set>
                                    <p:animEffect transition="in" filter="wipe(left)">
                                      <p:cBhvr>
                                        <p:cTn id="32" dur="2000"/>
                                        <p:tgtEl>
                                          <p:spTgt spid="1105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110651"/>
                                        </p:tgtEl>
                                        <p:attrNameLst>
                                          <p:attrName>style.visibility</p:attrName>
                                        </p:attrNameLst>
                                      </p:cBhvr>
                                      <p:to>
                                        <p:strVal val="visible"/>
                                      </p:to>
                                    </p:set>
                                    <p:animEffect transition="in" filter="dissolve">
                                      <p:cBhvr>
                                        <p:cTn id="37" dur="500"/>
                                        <p:tgtEl>
                                          <p:spTgt spid="11065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10692"/>
                                        </p:tgtEl>
                                        <p:attrNameLst>
                                          <p:attrName>style.visibility</p:attrName>
                                        </p:attrNameLst>
                                      </p:cBhvr>
                                      <p:to>
                                        <p:strVal val="visible"/>
                                      </p:to>
                                    </p:set>
                                    <p:animEffect transition="in" filter="wipe(left)">
                                      <p:cBhvr>
                                        <p:cTn id="42" dur="2000"/>
                                        <p:tgtEl>
                                          <p:spTgt spid="11069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10695"/>
                                        </p:tgtEl>
                                        <p:attrNameLst>
                                          <p:attrName>style.visibility</p:attrName>
                                        </p:attrNameLst>
                                      </p:cBhvr>
                                      <p:to>
                                        <p:strVal val="visible"/>
                                      </p:to>
                                    </p:set>
                                    <p:animEffect transition="in" filter="wipe(left)">
                                      <p:cBhvr>
                                        <p:cTn id="47" dur="2000"/>
                                        <p:tgtEl>
                                          <p:spTgt spid="11069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10701"/>
                                        </p:tgtEl>
                                        <p:attrNameLst>
                                          <p:attrName>style.visibility</p:attrName>
                                        </p:attrNameLst>
                                      </p:cBhvr>
                                      <p:to>
                                        <p:strVal val="visible"/>
                                      </p:to>
                                    </p:set>
                                    <p:animEffect transition="in" filter="wipe(left)">
                                      <p:cBhvr>
                                        <p:cTn id="52" dur="2000"/>
                                        <p:tgtEl>
                                          <p:spTgt spid="11070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4" fill="hold" nodeType="clickEffect">
                                  <p:stCondLst>
                                    <p:cond delay="0"/>
                                  </p:stCondLst>
                                  <p:childTnLst>
                                    <p:set>
                                      <p:cBhvr>
                                        <p:cTn id="56" dur="1" fill="hold">
                                          <p:stCondLst>
                                            <p:cond delay="0"/>
                                          </p:stCondLst>
                                        </p:cTn>
                                        <p:tgtEl>
                                          <p:spTgt spid="110698"/>
                                        </p:tgtEl>
                                        <p:attrNameLst>
                                          <p:attrName>style.visibility</p:attrName>
                                        </p:attrNameLst>
                                      </p:cBhvr>
                                      <p:to>
                                        <p:strVal val="visible"/>
                                      </p:to>
                                    </p:set>
                                    <p:animEffect transition="in" filter="wipe(down)">
                                      <p:cBhvr>
                                        <p:cTn id="57" dur="2000"/>
                                        <p:tgtEl>
                                          <p:spTgt spid="11069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110704"/>
                                        </p:tgtEl>
                                        <p:attrNameLst>
                                          <p:attrName>style.visibility</p:attrName>
                                        </p:attrNameLst>
                                      </p:cBhvr>
                                      <p:to>
                                        <p:strVal val="visible"/>
                                      </p:to>
                                    </p:set>
                                    <p:animEffect transition="in" filter="wipe(down)">
                                      <p:cBhvr>
                                        <p:cTn id="62" dur="2000"/>
                                        <p:tgtEl>
                                          <p:spTgt spid="11070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110709"/>
                                        </p:tgtEl>
                                        <p:attrNameLst>
                                          <p:attrName>style.visibility</p:attrName>
                                        </p:attrNameLst>
                                      </p:cBhvr>
                                      <p:to>
                                        <p:strVal val="visible"/>
                                      </p:to>
                                    </p:set>
                                    <p:animEffect transition="in" filter="wipe(down)">
                                      <p:cBhvr>
                                        <p:cTn id="67" dur="2000"/>
                                        <p:tgtEl>
                                          <p:spTgt spid="110709"/>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nodeType="clickEffect">
                                  <p:stCondLst>
                                    <p:cond delay="0"/>
                                  </p:stCondLst>
                                  <p:childTnLst>
                                    <p:set>
                                      <p:cBhvr>
                                        <p:cTn id="71" dur="1" fill="hold">
                                          <p:stCondLst>
                                            <p:cond delay="0"/>
                                          </p:stCondLst>
                                        </p:cTn>
                                        <p:tgtEl>
                                          <p:spTgt spid="110714"/>
                                        </p:tgtEl>
                                        <p:attrNameLst>
                                          <p:attrName>style.visibility</p:attrName>
                                        </p:attrNameLst>
                                      </p:cBhvr>
                                      <p:to>
                                        <p:strVal val="visible"/>
                                      </p:to>
                                    </p:set>
                                    <p:animEffect transition="in" filter="dissolve">
                                      <p:cBhvr>
                                        <p:cTn id="72" dur="500"/>
                                        <p:tgtEl>
                                          <p:spTgt spid="11071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10717"/>
                                        </p:tgtEl>
                                        <p:attrNameLst>
                                          <p:attrName>style.visibility</p:attrName>
                                        </p:attrNameLst>
                                      </p:cBhvr>
                                      <p:to>
                                        <p:strVal val="visible"/>
                                      </p:to>
                                    </p:set>
                                    <p:animEffect transition="in" filter="wipe(left)">
                                      <p:cBhvr>
                                        <p:cTn id="77" dur="2000"/>
                                        <p:tgtEl>
                                          <p:spTgt spid="11071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10718"/>
                                        </p:tgtEl>
                                        <p:attrNameLst>
                                          <p:attrName>style.visibility</p:attrName>
                                        </p:attrNameLst>
                                      </p:cBhvr>
                                      <p:to>
                                        <p:strVal val="visible"/>
                                      </p:to>
                                    </p:set>
                                    <p:animEffect transition="in" filter="wipe(left)">
                                      <p:cBhvr>
                                        <p:cTn id="82" dur="2000"/>
                                        <p:tgtEl>
                                          <p:spTgt spid="110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autoUpdateAnimBg="0"/>
      <p:bldP spid="110598" grpId="0" autoUpdateAnimBg="0"/>
      <p:bldP spid="110599" grpId="0"/>
      <p:bldP spid="110600" grpId="0" animBg="1"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descr="绿色大理石"/>
          <p:cNvSpPr txBox="1">
            <a:spLocks noChangeArrowheads="1"/>
          </p:cNvSpPr>
          <p:nvPr/>
        </p:nvSpPr>
        <p:spPr bwMode="auto">
          <a:xfrm>
            <a:off x="784419" y="614224"/>
            <a:ext cx="3645949" cy="523220"/>
          </a:xfrm>
          <a:prstGeom prst="rect">
            <a:avLst/>
          </a:prstGeom>
          <a:noFill/>
          <a:ln>
            <a:noFill/>
          </a:ln>
          <a:effectLst/>
          <a:extLst/>
        </p:spPr>
        <p:txBody>
          <a:bodyPr wrap="none" lIns="198000" rIns="198000">
            <a:spAutoFit/>
          </a:bodyPr>
          <a:lstStyle/>
          <a:p>
            <a:pPr>
              <a:spcBef>
                <a:spcPct val="50000"/>
              </a:spcBef>
            </a:pPr>
            <a:r>
              <a:rPr kumimoji="1" lang="zh-CN" altLang="en-US" sz="2800" dirty="0">
                <a:latin typeface="Times New Roman" panose="02020603050405020304" pitchFamily="18" charset="0"/>
              </a:rPr>
              <a:t>几种表示法的关系：</a:t>
            </a:r>
          </a:p>
        </p:txBody>
      </p:sp>
      <p:graphicFrame>
        <p:nvGraphicFramePr>
          <p:cNvPr id="67594" name="Object 10"/>
          <p:cNvGraphicFramePr>
            <a:graphicFrameLocks noChangeAspect="1"/>
          </p:cNvGraphicFramePr>
          <p:nvPr>
            <p:extLst>
              <p:ext uri="{D42A27DB-BD31-4B8C-83A1-F6EECF244321}">
                <p14:modId xmlns:p14="http://schemas.microsoft.com/office/powerpoint/2010/main" val="2629755372"/>
              </p:ext>
            </p:extLst>
          </p:nvPr>
        </p:nvGraphicFramePr>
        <p:xfrm>
          <a:off x="787400" y="2854325"/>
          <a:ext cx="2576513" cy="1639888"/>
        </p:xfrm>
        <a:graphic>
          <a:graphicData uri="http://schemas.openxmlformats.org/presentationml/2006/ole">
            <mc:AlternateContent xmlns:mc="http://schemas.openxmlformats.org/markup-compatibility/2006">
              <mc:Choice xmlns:v="urn:schemas-microsoft-com:vml" Requires="v">
                <p:oleObj spid="_x0000_s81542" name="Equation" r:id="rId3" imgW="1117440" imgH="711000" progId="Equation.DSMT4">
                  <p:embed/>
                </p:oleObj>
              </mc:Choice>
              <mc:Fallback>
                <p:oleObj name="Equation" r:id="rId3" imgW="1117440" imgH="711000" progId="Equation.DSMT4">
                  <p:embed/>
                  <p:pic>
                    <p:nvPicPr>
                      <p:cNvPr id="67594" name="Object 10"/>
                      <p:cNvPicPr>
                        <a:picLocks noChangeAspect="1" noChangeArrowheads="1"/>
                      </p:cNvPicPr>
                      <p:nvPr/>
                    </p:nvPicPr>
                    <p:blipFill>
                      <a:blip r:embed="rId4"/>
                      <a:srcRect/>
                      <a:stretch>
                        <a:fillRect/>
                      </a:stretch>
                    </p:blipFill>
                    <p:spPr bwMode="auto">
                      <a:xfrm>
                        <a:off x="787400" y="2854325"/>
                        <a:ext cx="2576513" cy="163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5" name="Text Box 11"/>
          <p:cNvSpPr txBox="1">
            <a:spLocks noChangeArrowheads="1"/>
          </p:cNvSpPr>
          <p:nvPr/>
        </p:nvSpPr>
        <p:spPr bwMode="auto">
          <a:xfrm>
            <a:off x="3563938" y="3414713"/>
            <a:ext cx="54534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rPr>
              <a:t>或</a:t>
            </a:r>
          </a:p>
        </p:txBody>
      </p:sp>
      <p:graphicFrame>
        <p:nvGraphicFramePr>
          <p:cNvPr id="67596" name="Object 12"/>
          <p:cNvGraphicFramePr>
            <a:graphicFrameLocks noChangeAspect="1"/>
          </p:cNvGraphicFramePr>
          <p:nvPr>
            <p:extLst>
              <p:ext uri="{D42A27DB-BD31-4B8C-83A1-F6EECF244321}">
                <p14:modId xmlns:p14="http://schemas.microsoft.com/office/powerpoint/2010/main" val="800649997"/>
              </p:ext>
            </p:extLst>
          </p:nvPr>
        </p:nvGraphicFramePr>
        <p:xfrm>
          <a:off x="4516438" y="3357563"/>
          <a:ext cx="2416175" cy="1158875"/>
        </p:xfrm>
        <a:graphic>
          <a:graphicData uri="http://schemas.openxmlformats.org/presentationml/2006/ole">
            <mc:AlternateContent xmlns:mc="http://schemas.openxmlformats.org/markup-compatibility/2006">
              <mc:Choice xmlns:v="urn:schemas-microsoft-com:vml" Requires="v">
                <p:oleObj spid="_x0000_s81543" name="Equation" r:id="rId5" imgW="952200" imgH="457200" progId="Equation.DSMT4">
                  <p:embed/>
                </p:oleObj>
              </mc:Choice>
              <mc:Fallback>
                <p:oleObj name="Equation" r:id="rId5" imgW="952200" imgH="457200" progId="Equation.DSMT4">
                  <p:embed/>
                  <p:pic>
                    <p:nvPicPr>
                      <p:cNvPr id="67596" name="Object 12"/>
                      <p:cNvPicPr>
                        <a:picLocks noChangeAspect="1" noChangeArrowheads="1"/>
                      </p:cNvPicPr>
                      <p:nvPr/>
                    </p:nvPicPr>
                    <p:blipFill>
                      <a:blip r:embed="rId6"/>
                      <a:srcRect/>
                      <a:stretch>
                        <a:fillRect/>
                      </a:stretch>
                    </p:blipFill>
                    <p:spPr bwMode="auto">
                      <a:xfrm>
                        <a:off x="4516438" y="3357563"/>
                        <a:ext cx="2416175" cy="115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7" name="Text Box 13"/>
          <p:cNvSpPr txBox="1">
            <a:spLocks noChangeArrowheads="1"/>
          </p:cNvSpPr>
          <p:nvPr/>
        </p:nvSpPr>
        <p:spPr bwMode="auto">
          <a:xfrm>
            <a:off x="755650" y="4652963"/>
            <a:ext cx="2520950"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66FFFF"/>
                </a:solidFill>
                <a:miter lim="800000"/>
                <a:headEnd/>
                <a:tailEnd/>
              </a14:hiddenLine>
            </a:ext>
          </a:extLst>
        </p:spPr>
        <p:txBody>
          <a:bodyPr>
            <a:spAutoFit/>
          </a:bodyPr>
          <a:lstStyle/>
          <a:p>
            <a:pPr>
              <a:buFont typeface="Wingdings" panose="05000000000000000000" pitchFamily="2" charset="2"/>
              <a:buNone/>
            </a:pPr>
            <a:r>
              <a:rPr kumimoji="1" lang="en-US" altLang="zh-CN" sz="2800">
                <a:latin typeface="楷体_GB2312" pitchFamily="49" charset="-122"/>
              </a:rPr>
              <a:t>2. </a:t>
            </a:r>
            <a:r>
              <a:rPr kumimoji="1" lang="zh-CN" altLang="en-US" sz="2800">
                <a:latin typeface="楷体_GB2312" pitchFamily="49" charset="-122"/>
              </a:rPr>
              <a:t>复数运算</a:t>
            </a:r>
          </a:p>
        </p:txBody>
      </p:sp>
      <p:sp>
        <p:nvSpPr>
          <p:cNvPr id="67599" name="Text Box 15"/>
          <p:cNvSpPr txBox="1">
            <a:spLocks noChangeArrowheads="1"/>
          </p:cNvSpPr>
          <p:nvPr/>
        </p:nvSpPr>
        <p:spPr bwMode="auto">
          <a:xfrm>
            <a:off x="684213" y="5373688"/>
            <a:ext cx="55451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AutoNum type="circleNumDbPlain"/>
            </a:pPr>
            <a:r>
              <a:rPr kumimoji="1" lang="zh-CN" altLang="en-US" sz="2400" dirty="0">
                <a:latin typeface="楷体_GB2312" pitchFamily="49" charset="-122"/>
                <a:ea typeface="楷体_GB2312" pitchFamily="49" charset="-122"/>
              </a:rPr>
              <a:t>加减运算 </a:t>
            </a:r>
            <a:r>
              <a:rPr kumimoji="1" lang="en-US" altLang="zh-CN" sz="2400" dirty="0">
                <a:latin typeface="Times New Roman" panose="02020603050405020304" pitchFamily="18" charset="0"/>
                <a:ea typeface="楷体_GB2312" pitchFamily="49" charset="-122"/>
              </a:rPr>
              <a:t>——</a:t>
            </a:r>
            <a:r>
              <a:rPr kumimoji="1" lang="en-US" altLang="zh-CN" sz="2400" dirty="0">
                <a:latin typeface="楷体_GB2312" pitchFamily="49" charset="-122"/>
                <a:ea typeface="楷体_GB2312" pitchFamily="49" charset="-122"/>
              </a:rPr>
              <a:t> </a:t>
            </a:r>
            <a:r>
              <a:rPr kumimoji="1" lang="zh-CN" altLang="en-US" sz="2400" dirty="0">
                <a:latin typeface="楷体_GB2312" pitchFamily="49" charset="-122"/>
                <a:ea typeface="楷体_GB2312" pitchFamily="49" charset="-122"/>
              </a:rPr>
              <a:t>采用代数式</a:t>
            </a:r>
          </a:p>
        </p:txBody>
      </p:sp>
      <p:graphicFrame>
        <p:nvGraphicFramePr>
          <p:cNvPr id="67655" name="Object 71"/>
          <p:cNvGraphicFramePr>
            <a:graphicFrameLocks noChangeAspect="1"/>
          </p:cNvGraphicFramePr>
          <p:nvPr>
            <p:extLst>
              <p:ext uri="{D42A27DB-BD31-4B8C-83A1-F6EECF244321}">
                <p14:modId xmlns:p14="http://schemas.microsoft.com/office/powerpoint/2010/main" val="3126144315"/>
              </p:ext>
            </p:extLst>
          </p:nvPr>
        </p:nvGraphicFramePr>
        <p:xfrm>
          <a:off x="971600" y="1503363"/>
          <a:ext cx="1778000" cy="544512"/>
        </p:xfrm>
        <a:graphic>
          <a:graphicData uri="http://schemas.openxmlformats.org/presentationml/2006/ole">
            <mc:AlternateContent xmlns:mc="http://schemas.openxmlformats.org/markup-compatibility/2006">
              <mc:Choice xmlns:v="urn:schemas-microsoft-com:vml" Requires="v">
                <p:oleObj spid="_x0000_s81544" name="Equation" r:id="rId7" imgW="660240" imgH="203040" progId="Equation.DSMT4">
                  <p:embed/>
                </p:oleObj>
              </mc:Choice>
              <mc:Fallback>
                <p:oleObj name="Equation" r:id="rId7" imgW="660240" imgH="203040" progId="Equation.DSMT4">
                  <p:embed/>
                  <p:pic>
                    <p:nvPicPr>
                      <p:cNvPr id="67655" name="Object 71"/>
                      <p:cNvPicPr>
                        <a:picLocks noChangeAspect="1" noChangeArrowheads="1"/>
                      </p:cNvPicPr>
                      <p:nvPr/>
                    </p:nvPicPr>
                    <p:blipFill>
                      <a:blip r:embed="rId8"/>
                      <a:srcRect/>
                      <a:stretch>
                        <a:fillRect/>
                      </a:stretch>
                    </p:blipFill>
                    <p:spPr bwMode="auto">
                      <a:xfrm>
                        <a:off x="971600" y="1503363"/>
                        <a:ext cx="1778000" cy="544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7656" name="Object 72"/>
          <p:cNvGraphicFramePr>
            <a:graphicFrameLocks noChangeAspect="1"/>
          </p:cNvGraphicFramePr>
          <p:nvPr>
            <p:extLst>
              <p:ext uri="{D42A27DB-BD31-4B8C-83A1-F6EECF244321}">
                <p14:modId xmlns:p14="http://schemas.microsoft.com/office/powerpoint/2010/main" val="2389230263"/>
              </p:ext>
            </p:extLst>
          </p:nvPr>
        </p:nvGraphicFramePr>
        <p:xfrm>
          <a:off x="993775" y="2132013"/>
          <a:ext cx="3121025" cy="550862"/>
        </p:xfrm>
        <a:graphic>
          <a:graphicData uri="http://schemas.openxmlformats.org/presentationml/2006/ole">
            <mc:AlternateContent xmlns:mc="http://schemas.openxmlformats.org/markup-compatibility/2006">
              <mc:Choice xmlns:v="urn:schemas-microsoft-com:vml" Requires="v">
                <p:oleObj spid="_x0000_s81545" name="Equation" r:id="rId9" imgW="1295280" imgH="228600" progId="Equation.DSMT4">
                  <p:embed/>
                </p:oleObj>
              </mc:Choice>
              <mc:Fallback>
                <p:oleObj name="Equation" r:id="rId9" imgW="1295280" imgH="228600" progId="Equation.DSMT4">
                  <p:embed/>
                  <p:pic>
                    <p:nvPicPr>
                      <p:cNvPr id="67656" name="Object 72"/>
                      <p:cNvPicPr>
                        <a:picLocks noChangeAspect="1" noChangeArrowheads="1"/>
                      </p:cNvPicPr>
                      <p:nvPr/>
                    </p:nvPicPr>
                    <p:blipFill>
                      <a:blip r:embed="rId10"/>
                      <a:srcRect/>
                      <a:stretch>
                        <a:fillRect/>
                      </a:stretch>
                    </p:blipFill>
                    <p:spPr bwMode="auto">
                      <a:xfrm>
                        <a:off x="993775" y="2132013"/>
                        <a:ext cx="3121025" cy="550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 name="Group 61"/>
          <p:cNvGrpSpPr>
            <a:grpSpLocks/>
          </p:cNvGrpSpPr>
          <p:nvPr/>
        </p:nvGrpSpPr>
        <p:grpSpPr bwMode="auto">
          <a:xfrm>
            <a:off x="5553075" y="188640"/>
            <a:ext cx="3060700" cy="2727325"/>
            <a:chOff x="3498" y="482"/>
            <a:chExt cx="1928" cy="1718"/>
          </a:xfrm>
        </p:grpSpPr>
        <p:sp>
          <p:nvSpPr>
            <p:cNvPr id="37" name="Line 18"/>
            <p:cNvSpPr>
              <a:spLocks noChangeShapeType="1"/>
            </p:cNvSpPr>
            <p:nvPr/>
          </p:nvSpPr>
          <p:spPr bwMode="auto">
            <a:xfrm>
              <a:off x="3524" y="1965"/>
              <a:ext cx="184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8" name="Line 19"/>
            <p:cNvSpPr>
              <a:spLocks noChangeShapeType="1"/>
            </p:cNvSpPr>
            <p:nvPr/>
          </p:nvSpPr>
          <p:spPr bwMode="auto">
            <a:xfrm flipV="1">
              <a:off x="3778" y="633"/>
              <a:ext cx="3" cy="156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Line 20"/>
            <p:cNvSpPr>
              <a:spLocks noChangeShapeType="1"/>
            </p:cNvSpPr>
            <p:nvPr/>
          </p:nvSpPr>
          <p:spPr bwMode="auto">
            <a:xfrm flipH="1" flipV="1">
              <a:off x="3778" y="1077"/>
              <a:ext cx="0" cy="877"/>
            </a:xfrm>
            <a:prstGeom prst="line">
              <a:avLst/>
            </a:prstGeom>
            <a:noFill/>
            <a:ln w="28575">
              <a:solidFill>
                <a:srgbClr val="CC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Line 21"/>
            <p:cNvSpPr>
              <a:spLocks noChangeShapeType="1"/>
            </p:cNvSpPr>
            <p:nvPr/>
          </p:nvSpPr>
          <p:spPr bwMode="auto">
            <a:xfrm>
              <a:off x="3778" y="1965"/>
              <a:ext cx="1016" cy="0"/>
            </a:xfrm>
            <a:prstGeom prst="line">
              <a:avLst/>
            </a:prstGeom>
            <a:noFill/>
            <a:ln w="28575">
              <a:solidFill>
                <a:srgbClr val="CC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22"/>
            <p:cNvSpPr>
              <a:spLocks noChangeShapeType="1"/>
            </p:cNvSpPr>
            <p:nvPr/>
          </p:nvSpPr>
          <p:spPr bwMode="auto">
            <a:xfrm>
              <a:off x="3778" y="1077"/>
              <a:ext cx="1016" cy="0"/>
            </a:xfrm>
            <a:prstGeom prst="line">
              <a:avLst/>
            </a:prstGeom>
            <a:noFill/>
            <a:ln w="28575">
              <a:solidFill>
                <a:schemeClr val="bg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23"/>
            <p:cNvSpPr>
              <a:spLocks noChangeShapeType="1"/>
            </p:cNvSpPr>
            <p:nvPr/>
          </p:nvSpPr>
          <p:spPr bwMode="auto">
            <a:xfrm flipV="1">
              <a:off x="4794" y="1077"/>
              <a:ext cx="0" cy="888"/>
            </a:xfrm>
            <a:prstGeom prst="line">
              <a:avLst/>
            </a:prstGeom>
            <a:noFill/>
            <a:ln w="28575">
              <a:solidFill>
                <a:schemeClr val="bg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24"/>
            <p:cNvSpPr>
              <a:spLocks noChangeShapeType="1"/>
            </p:cNvSpPr>
            <p:nvPr/>
          </p:nvSpPr>
          <p:spPr bwMode="auto">
            <a:xfrm flipV="1">
              <a:off x="3776" y="1077"/>
              <a:ext cx="1018" cy="87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Text Box 25"/>
            <p:cNvSpPr txBox="1">
              <a:spLocks noChangeArrowheads="1"/>
            </p:cNvSpPr>
            <p:nvPr/>
          </p:nvSpPr>
          <p:spPr bwMode="auto">
            <a:xfrm>
              <a:off x="4830" y="845"/>
              <a:ext cx="30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a:spAutoFit/>
            </a:bodyPr>
            <a:lstStyle/>
            <a:p>
              <a:r>
                <a:rPr kumimoji="1" lang="en-US" altLang="zh-CN" b="0" i="1">
                  <a:latin typeface="Times New Roman" panose="02020603050405020304" pitchFamily="18" charset="0"/>
                  <a:ea typeface="宋体" panose="02010600030101010101" pitchFamily="2" charset="-122"/>
                </a:rPr>
                <a:t>F</a:t>
              </a:r>
              <a:endParaRPr kumimoji="1" lang="en-US" altLang="zh-CN" b="0">
                <a:latin typeface="Times New Roman" panose="02020603050405020304" pitchFamily="18" charset="0"/>
                <a:ea typeface="宋体" panose="02010600030101010101" pitchFamily="2" charset="-122"/>
              </a:endParaRPr>
            </a:p>
          </p:txBody>
        </p:sp>
        <p:sp>
          <p:nvSpPr>
            <p:cNvPr id="45" name="Text Box 26"/>
            <p:cNvSpPr txBox="1">
              <a:spLocks noChangeArrowheads="1"/>
            </p:cNvSpPr>
            <p:nvPr/>
          </p:nvSpPr>
          <p:spPr bwMode="auto">
            <a:xfrm>
              <a:off x="3498" y="806"/>
              <a:ext cx="189"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i="1">
                  <a:latin typeface="Times New Roman" panose="02020603050405020304" pitchFamily="18" charset="0"/>
                  <a:ea typeface="宋体" panose="02010600030101010101" pitchFamily="2" charset="-122"/>
                </a:rPr>
                <a:t>b</a:t>
              </a:r>
              <a:endParaRPr kumimoji="1" lang="en-US" altLang="zh-CN" b="0">
                <a:latin typeface="Times New Roman" panose="02020603050405020304" pitchFamily="18" charset="0"/>
                <a:ea typeface="宋体" panose="02010600030101010101" pitchFamily="2" charset="-122"/>
              </a:endParaRPr>
            </a:p>
          </p:txBody>
        </p:sp>
        <p:sp>
          <p:nvSpPr>
            <p:cNvPr id="46" name="Text Box 27"/>
            <p:cNvSpPr txBox="1">
              <a:spLocks noChangeArrowheads="1"/>
            </p:cNvSpPr>
            <p:nvPr/>
          </p:nvSpPr>
          <p:spPr bwMode="auto">
            <a:xfrm>
              <a:off x="5148" y="1933"/>
              <a:ext cx="27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a:latin typeface="Times New Roman" panose="02020603050405020304" pitchFamily="18" charset="0"/>
                  <a:ea typeface="宋体" panose="02010600030101010101" pitchFamily="2" charset="-122"/>
                </a:rPr>
                <a:t>Re</a:t>
              </a:r>
            </a:p>
          </p:txBody>
        </p:sp>
        <p:sp>
          <p:nvSpPr>
            <p:cNvPr id="47" name="Text Box 28"/>
            <p:cNvSpPr txBox="1">
              <a:spLocks noChangeArrowheads="1"/>
            </p:cNvSpPr>
            <p:nvPr/>
          </p:nvSpPr>
          <p:spPr bwMode="auto">
            <a:xfrm>
              <a:off x="3833" y="482"/>
              <a:ext cx="278"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a:latin typeface="Times New Roman" panose="02020603050405020304" pitchFamily="18" charset="0"/>
                  <a:ea typeface="宋体" panose="02010600030101010101" pitchFamily="2" charset="-122"/>
                </a:rPr>
                <a:t>Im</a:t>
              </a:r>
            </a:p>
          </p:txBody>
        </p:sp>
        <p:sp>
          <p:nvSpPr>
            <p:cNvPr id="48" name="Text Box 29"/>
            <p:cNvSpPr txBox="1">
              <a:spLocks noChangeArrowheads="1"/>
            </p:cNvSpPr>
            <p:nvPr/>
          </p:nvSpPr>
          <p:spPr bwMode="auto">
            <a:xfrm>
              <a:off x="4604" y="1888"/>
              <a:ext cx="189" cy="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Lst>
          </p:spPr>
          <p:txBody>
            <a:bodyPr wrap="none">
              <a:spAutoFit/>
            </a:bodyPr>
            <a:lstStyle/>
            <a:p>
              <a:r>
                <a:rPr kumimoji="1" lang="en-US" altLang="zh-CN" b="0" i="1">
                  <a:latin typeface="Times New Roman" panose="02020603050405020304" pitchFamily="18" charset="0"/>
                  <a:ea typeface="宋体" panose="02010600030101010101" pitchFamily="2" charset="-122"/>
                </a:rPr>
                <a:t>a</a:t>
              </a:r>
              <a:endParaRPr kumimoji="1" lang="en-US" altLang="zh-CN" b="0">
                <a:latin typeface="Times New Roman" panose="02020603050405020304" pitchFamily="18" charset="0"/>
                <a:ea typeface="宋体" panose="02010600030101010101" pitchFamily="2" charset="-122"/>
              </a:endParaRPr>
            </a:p>
          </p:txBody>
        </p:sp>
        <p:sp>
          <p:nvSpPr>
            <p:cNvPr id="49" name="Text Box 30"/>
            <p:cNvSpPr txBox="1">
              <a:spLocks noChangeArrowheads="1"/>
            </p:cNvSpPr>
            <p:nvPr/>
          </p:nvSpPr>
          <p:spPr bwMode="auto">
            <a:xfrm>
              <a:off x="3560" y="1933"/>
              <a:ext cx="31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b="0">
                  <a:latin typeface="Times New Roman" panose="02020603050405020304" pitchFamily="18" charset="0"/>
                  <a:ea typeface="宋体" panose="02010600030101010101" pitchFamily="2" charset="-122"/>
                </a:rPr>
                <a:t>o</a:t>
              </a:r>
            </a:p>
          </p:txBody>
        </p:sp>
        <p:sp>
          <p:nvSpPr>
            <p:cNvPr id="50" name="Arc 31"/>
            <p:cNvSpPr>
              <a:spLocks/>
            </p:cNvSpPr>
            <p:nvPr/>
          </p:nvSpPr>
          <p:spPr bwMode="auto">
            <a:xfrm>
              <a:off x="4040" y="1729"/>
              <a:ext cx="116" cy="23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00FF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endParaRPr lang="zh-CN" altLang="en-US"/>
            </a:p>
          </p:txBody>
        </p:sp>
        <p:sp>
          <p:nvSpPr>
            <p:cNvPr id="51" name="Rectangle 32"/>
            <p:cNvSpPr>
              <a:spLocks noChangeArrowheads="1"/>
            </p:cNvSpPr>
            <p:nvPr/>
          </p:nvSpPr>
          <p:spPr bwMode="auto">
            <a:xfrm>
              <a:off x="4063" y="1572"/>
              <a:ext cx="541"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b="0" i="1">
                  <a:latin typeface="Times New Roman" panose="02020603050405020304" pitchFamily="18" charset="0"/>
                  <a:ea typeface="宋体" panose="02010600030101010101" pitchFamily="2" charset="-122"/>
                  <a:sym typeface="Symbol" panose="05050102010706020507" pitchFamily="18" charset="2"/>
                </a:rPr>
                <a:t></a:t>
              </a:r>
            </a:p>
          </p:txBody>
        </p:sp>
        <p:sp>
          <p:nvSpPr>
            <p:cNvPr id="52" name="Text Box 33"/>
            <p:cNvSpPr txBox="1">
              <a:spLocks noChangeArrowheads="1"/>
            </p:cNvSpPr>
            <p:nvPr/>
          </p:nvSpPr>
          <p:spPr bwMode="auto">
            <a:xfrm>
              <a:off x="4014" y="1207"/>
              <a:ext cx="434" cy="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en-US" altLang="zh-CN" b="0">
                  <a:latin typeface="Times New Roman" panose="02020603050405020304" pitchFamily="18" charset="0"/>
                  <a:ea typeface="宋体" panose="02010600030101010101" pitchFamily="2" charset="-122"/>
                </a:rPr>
                <a:t>|</a:t>
              </a:r>
              <a:r>
                <a:rPr kumimoji="1" lang="en-US" altLang="zh-CN" b="0" i="1">
                  <a:latin typeface="Times New Roman" panose="02020603050405020304" pitchFamily="18" charset="0"/>
                  <a:ea typeface="宋体" panose="02010600030101010101" pitchFamily="2" charset="-122"/>
                </a:rPr>
                <a:t>F|</a:t>
              </a:r>
              <a:endParaRPr kumimoji="1" lang="en-US" altLang="zh-CN" b="0">
                <a:latin typeface="Times New Roman" panose="02020603050405020304" pitchFamily="18" charset="0"/>
                <a:ea typeface="宋体" panose="02010600030101010101" pitchFamily="2" charset="-122"/>
              </a:endParaRPr>
            </a:p>
          </p:txBody>
        </p:sp>
      </p:grpSp>
    </p:spTree>
    <p:extLst>
      <p:ext uri="{BB962C8B-B14F-4D97-AF65-F5344CB8AC3E}">
        <p14:creationId xmlns:p14="http://schemas.microsoft.com/office/powerpoint/2010/main" val="442760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499"/>
                                          </p:stCondLst>
                                        </p:cTn>
                                        <p:tgtEl>
                                          <p:spTgt spid="6758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4" fill="hold" nodeType="clickEffect">
                                  <p:stCondLst>
                                    <p:cond delay="0"/>
                                  </p:stCondLst>
                                  <p:childTnLst>
                                    <p:set>
                                      <p:cBhvr>
                                        <p:cTn id="10" dur="1" fill="hold">
                                          <p:stCondLst>
                                            <p:cond delay="0"/>
                                          </p:stCondLst>
                                        </p:cTn>
                                        <p:tgtEl>
                                          <p:spTgt spid="67655"/>
                                        </p:tgtEl>
                                        <p:attrNameLst>
                                          <p:attrName>style.visibility</p:attrName>
                                        </p:attrNameLst>
                                      </p:cBhvr>
                                      <p:to>
                                        <p:strVal val="visible"/>
                                      </p:to>
                                    </p:set>
                                    <p:animEffect transition="in" filter="slide(fromBottom)">
                                      <p:cBhvr>
                                        <p:cTn id="11" dur="500"/>
                                        <p:tgtEl>
                                          <p:spTgt spid="67655"/>
                                        </p:tgtEl>
                                      </p:cBhvr>
                                    </p:animEffect>
                                  </p:childTnLst>
                                </p:cTn>
                              </p:par>
                            </p:childTnLst>
                          </p:cTn>
                        </p:par>
                        <p:par>
                          <p:cTn id="12" fill="hold" nodeType="afterGroup">
                            <p:stCondLst>
                              <p:cond delay="500"/>
                            </p:stCondLst>
                            <p:childTnLst>
                              <p:par>
                                <p:cTn id="13" presetID="12" presetClass="entr" presetSubtype="4" fill="hold" nodeType="afterEffect">
                                  <p:stCondLst>
                                    <p:cond delay="0"/>
                                  </p:stCondLst>
                                  <p:childTnLst>
                                    <p:set>
                                      <p:cBhvr>
                                        <p:cTn id="14" dur="1" fill="hold">
                                          <p:stCondLst>
                                            <p:cond delay="0"/>
                                          </p:stCondLst>
                                        </p:cTn>
                                        <p:tgtEl>
                                          <p:spTgt spid="67656"/>
                                        </p:tgtEl>
                                        <p:attrNameLst>
                                          <p:attrName>style.visibility</p:attrName>
                                        </p:attrNameLst>
                                      </p:cBhvr>
                                      <p:to>
                                        <p:strVal val="visible"/>
                                      </p:to>
                                    </p:set>
                                    <p:animEffect transition="in" filter="slide(fromBottom)">
                                      <p:cBhvr>
                                        <p:cTn id="15" dur="500"/>
                                        <p:tgtEl>
                                          <p:spTgt spid="6765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67594"/>
                                        </p:tgtEl>
                                        <p:attrNameLst>
                                          <p:attrName>style.visibility</p:attrName>
                                        </p:attrNameLst>
                                      </p:cBhvr>
                                      <p:to>
                                        <p:strVal val="visible"/>
                                      </p:to>
                                    </p:set>
                                    <p:animEffect transition="in" filter="checkerboard(across)">
                                      <p:cBhvr>
                                        <p:cTn id="20" dur="500"/>
                                        <p:tgtEl>
                                          <p:spTgt spid="6759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67595"/>
                                        </p:tgtEl>
                                        <p:attrNameLst>
                                          <p:attrName>style.visibility</p:attrName>
                                        </p:attrNameLst>
                                      </p:cBhvr>
                                      <p:to>
                                        <p:strVal val="visible"/>
                                      </p:to>
                                    </p:set>
                                  </p:childTnLst>
                                </p:cTn>
                              </p:par>
                            </p:childTnLst>
                          </p:cTn>
                        </p:par>
                        <p:par>
                          <p:cTn id="25" fill="hold" nodeType="afterGroup">
                            <p:stCondLst>
                              <p:cond delay="500"/>
                            </p:stCondLst>
                            <p:childTnLst>
                              <p:par>
                                <p:cTn id="26" presetID="5" presetClass="entr" presetSubtype="10" fill="hold" nodeType="afterEffect">
                                  <p:stCondLst>
                                    <p:cond delay="0"/>
                                  </p:stCondLst>
                                  <p:childTnLst>
                                    <p:set>
                                      <p:cBhvr>
                                        <p:cTn id="27" dur="1" fill="hold">
                                          <p:stCondLst>
                                            <p:cond delay="0"/>
                                          </p:stCondLst>
                                        </p:cTn>
                                        <p:tgtEl>
                                          <p:spTgt spid="67596"/>
                                        </p:tgtEl>
                                        <p:attrNameLst>
                                          <p:attrName>style.visibility</p:attrName>
                                        </p:attrNameLst>
                                      </p:cBhvr>
                                      <p:to>
                                        <p:strVal val="visible"/>
                                      </p:to>
                                    </p:set>
                                    <p:animEffect transition="in" filter="checkerboard(across)">
                                      <p:cBhvr>
                                        <p:cTn id="28" dur="500"/>
                                        <p:tgtEl>
                                          <p:spTgt spid="6759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67597"/>
                                        </p:tgtEl>
                                        <p:attrNameLst>
                                          <p:attrName>style.visibility</p:attrName>
                                        </p:attrNameLst>
                                      </p:cBhvr>
                                      <p:to>
                                        <p:strVal val="visible"/>
                                      </p:to>
                                    </p:set>
                                    <p:anim calcmode="lin" valueType="num">
                                      <p:cBhvr additive="base">
                                        <p:cTn id="33" dur="500" fill="hold"/>
                                        <p:tgtEl>
                                          <p:spTgt spid="67597"/>
                                        </p:tgtEl>
                                        <p:attrNameLst>
                                          <p:attrName>ppt_x</p:attrName>
                                        </p:attrNameLst>
                                      </p:cBhvr>
                                      <p:tavLst>
                                        <p:tav tm="0">
                                          <p:val>
                                            <p:strVal val="0-#ppt_w/2"/>
                                          </p:val>
                                        </p:tav>
                                        <p:tav tm="100000">
                                          <p:val>
                                            <p:strVal val="#ppt_x"/>
                                          </p:val>
                                        </p:tav>
                                      </p:tavLst>
                                    </p:anim>
                                    <p:anim calcmode="lin" valueType="num">
                                      <p:cBhvr additive="base">
                                        <p:cTn id="34" dur="500" fill="hold"/>
                                        <p:tgtEl>
                                          <p:spTgt spid="67597"/>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2" presetClass="entr" presetSubtype="2" fill="hold" grpId="0" nodeType="clickEffect">
                                  <p:stCondLst>
                                    <p:cond delay="0"/>
                                  </p:stCondLst>
                                  <p:childTnLst>
                                    <p:set>
                                      <p:cBhvr>
                                        <p:cTn id="38" dur="1" fill="hold">
                                          <p:stCondLst>
                                            <p:cond delay="0"/>
                                          </p:stCondLst>
                                        </p:cTn>
                                        <p:tgtEl>
                                          <p:spTgt spid="67599"/>
                                        </p:tgtEl>
                                        <p:attrNameLst>
                                          <p:attrName>style.visibility</p:attrName>
                                        </p:attrNameLst>
                                      </p:cBhvr>
                                      <p:to>
                                        <p:strVal val="visible"/>
                                      </p:to>
                                    </p:set>
                                    <p:animEffect transition="in" filter="slide(fromRight)">
                                      <p:cBhvr>
                                        <p:cTn id="39" dur="500"/>
                                        <p:tgtEl>
                                          <p:spTgt spid="6759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blinds(horizontal)">
                                      <p:cBhvr>
                                        <p:cTn id="4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6" grpId="0"/>
      <p:bldP spid="67595" grpId="0" autoUpdateAnimBg="0"/>
      <p:bldP spid="67597" grpId="0"/>
      <p:bldP spid="67599" grpId="0" autoUpdateAnimBg="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1674" name="Object 58"/>
          <p:cNvGraphicFramePr>
            <a:graphicFrameLocks noChangeAspect="1"/>
          </p:cNvGraphicFramePr>
          <p:nvPr>
            <p:extLst>
              <p:ext uri="{D42A27DB-BD31-4B8C-83A1-F6EECF244321}">
                <p14:modId xmlns:p14="http://schemas.microsoft.com/office/powerpoint/2010/main" val="3654977857"/>
              </p:ext>
            </p:extLst>
          </p:nvPr>
        </p:nvGraphicFramePr>
        <p:xfrm>
          <a:off x="1141413" y="1281113"/>
          <a:ext cx="3900487" cy="479425"/>
        </p:xfrm>
        <a:graphic>
          <a:graphicData uri="http://schemas.openxmlformats.org/presentationml/2006/ole">
            <mc:AlternateContent xmlns:mc="http://schemas.openxmlformats.org/markup-compatibility/2006">
              <mc:Choice xmlns:v="urn:schemas-microsoft-com:vml" Requires="v">
                <p:oleObj spid="_x0000_s166326" name="Equation" r:id="rId3" imgW="1841400" imgH="228600" progId="Equation.DSMT4">
                  <p:embed/>
                </p:oleObj>
              </mc:Choice>
              <mc:Fallback>
                <p:oleObj name="Equation" r:id="rId3" imgW="1841400" imgH="228600" progId="Equation.DSMT4">
                  <p:embed/>
                  <p:pic>
                    <p:nvPicPr>
                      <p:cNvPr id="111674" name="Object 58"/>
                      <p:cNvPicPr>
                        <a:picLocks noChangeAspect="1" noChangeArrowheads="1"/>
                      </p:cNvPicPr>
                      <p:nvPr/>
                    </p:nvPicPr>
                    <p:blipFill>
                      <a:blip r:embed="rId4"/>
                      <a:srcRect/>
                      <a:stretch>
                        <a:fillRect/>
                      </a:stretch>
                    </p:blipFill>
                    <p:spPr bwMode="auto">
                      <a:xfrm>
                        <a:off x="1141413" y="1281113"/>
                        <a:ext cx="3900487"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80" name="Object 64"/>
          <p:cNvGraphicFramePr>
            <a:graphicFrameLocks noChangeAspect="1"/>
          </p:cNvGraphicFramePr>
          <p:nvPr>
            <p:extLst>
              <p:ext uri="{D42A27DB-BD31-4B8C-83A1-F6EECF244321}">
                <p14:modId xmlns:p14="http://schemas.microsoft.com/office/powerpoint/2010/main" val="1274813068"/>
              </p:ext>
            </p:extLst>
          </p:nvPr>
        </p:nvGraphicFramePr>
        <p:xfrm>
          <a:off x="1108075" y="633413"/>
          <a:ext cx="2770188" cy="527050"/>
        </p:xfrm>
        <a:graphic>
          <a:graphicData uri="http://schemas.openxmlformats.org/presentationml/2006/ole">
            <mc:AlternateContent xmlns:mc="http://schemas.openxmlformats.org/markup-compatibility/2006">
              <mc:Choice xmlns:v="urn:schemas-microsoft-com:vml" Requires="v">
                <p:oleObj spid="_x0000_s166327" name="Equation" r:id="rId5" imgW="1269720" imgH="241200" progId="Equation.DSMT4">
                  <p:embed/>
                </p:oleObj>
              </mc:Choice>
              <mc:Fallback>
                <p:oleObj name="Equation" r:id="rId5" imgW="1269720" imgH="241200" progId="Equation.DSMT4">
                  <p:embed/>
                  <p:pic>
                    <p:nvPicPr>
                      <p:cNvPr id="111680" name="Object 64"/>
                      <p:cNvPicPr>
                        <a:picLocks noChangeAspect="1" noChangeArrowheads="1"/>
                      </p:cNvPicPr>
                      <p:nvPr/>
                    </p:nvPicPr>
                    <p:blipFill>
                      <a:blip r:embed="rId6"/>
                      <a:srcRect/>
                      <a:stretch>
                        <a:fillRect/>
                      </a:stretch>
                    </p:blipFill>
                    <p:spPr bwMode="auto">
                      <a:xfrm>
                        <a:off x="1108075" y="633413"/>
                        <a:ext cx="2770188" cy="527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1681" name="Object 65"/>
          <p:cNvGraphicFramePr>
            <a:graphicFrameLocks noChangeAspect="1"/>
          </p:cNvGraphicFramePr>
          <p:nvPr>
            <p:extLst>
              <p:ext uri="{D42A27DB-BD31-4B8C-83A1-F6EECF244321}">
                <p14:modId xmlns:p14="http://schemas.microsoft.com/office/powerpoint/2010/main" val="2689480643"/>
              </p:ext>
            </p:extLst>
          </p:nvPr>
        </p:nvGraphicFramePr>
        <p:xfrm>
          <a:off x="1108075" y="2135188"/>
          <a:ext cx="4151313" cy="1919287"/>
        </p:xfrm>
        <a:graphic>
          <a:graphicData uri="http://schemas.openxmlformats.org/presentationml/2006/ole">
            <mc:AlternateContent xmlns:mc="http://schemas.openxmlformats.org/markup-compatibility/2006">
              <mc:Choice xmlns:v="urn:schemas-microsoft-com:vml" Requires="v">
                <p:oleObj spid="_x0000_s166328" name="Equation" r:id="rId7" imgW="1968480" imgH="914400" progId="Equation.DSMT4">
                  <p:embed/>
                </p:oleObj>
              </mc:Choice>
              <mc:Fallback>
                <p:oleObj name="Equation" r:id="rId7" imgW="1968480" imgH="914400" progId="Equation.DSMT4">
                  <p:embed/>
                  <p:pic>
                    <p:nvPicPr>
                      <p:cNvPr id="111681" name="Object 65"/>
                      <p:cNvPicPr>
                        <a:picLocks noChangeAspect="1" noChangeArrowheads="1"/>
                      </p:cNvPicPr>
                      <p:nvPr/>
                    </p:nvPicPr>
                    <p:blipFill>
                      <a:blip r:embed="rId8"/>
                      <a:srcRect/>
                      <a:stretch>
                        <a:fillRect/>
                      </a:stretch>
                    </p:blipFill>
                    <p:spPr bwMode="auto">
                      <a:xfrm>
                        <a:off x="1108075" y="2135188"/>
                        <a:ext cx="4151313" cy="1919287"/>
                      </a:xfrm>
                      <a:prstGeom prst="rect">
                        <a:avLst/>
                      </a:prstGeom>
                      <a:noFill/>
                      <a:ln>
                        <a:noFill/>
                      </a:ln>
                      <a:effectLst/>
                      <a:extLst>
                        <a:ext uri="{909E8E84-426E-40DD-AFC4-6F175D3DCCD1}">
                          <a14:hiddenFill xmlns:a14="http://schemas.microsoft.com/office/drawing/2010/main">
                            <a:solidFill>
                              <a:srgbClr val="00FF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07763" dir="2700000" algn="ctr" rotWithShape="0">
                                <a:srgbClr val="808080"/>
                              </a:outerShdw>
                            </a:effectLst>
                          </a14:hiddenEffects>
                        </a:ext>
                      </a:extLst>
                    </p:spPr>
                  </p:pic>
                </p:oleObj>
              </mc:Fallback>
            </mc:AlternateContent>
          </a:graphicData>
        </a:graphic>
      </p:graphicFrame>
      <p:grpSp>
        <p:nvGrpSpPr>
          <p:cNvPr id="2" name="组合 1">
            <a:extLst>
              <a:ext uri="{FF2B5EF4-FFF2-40B4-BE49-F238E27FC236}">
                <a16:creationId xmlns:a16="http://schemas.microsoft.com/office/drawing/2014/main" id="{798469FD-3396-4BAE-9BDA-007FBC4FB957}"/>
              </a:ext>
            </a:extLst>
          </p:cNvPr>
          <p:cNvGrpSpPr/>
          <p:nvPr/>
        </p:nvGrpSpPr>
        <p:grpSpPr>
          <a:xfrm>
            <a:off x="5922714" y="980728"/>
            <a:ext cx="2825750" cy="1949450"/>
            <a:chOff x="1193800" y="2928938"/>
            <a:chExt cx="2825750" cy="1949450"/>
          </a:xfrm>
        </p:grpSpPr>
        <p:grpSp>
          <p:nvGrpSpPr>
            <p:cNvPr id="66" name="Group 100">
              <a:extLst>
                <a:ext uri="{FF2B5EF4-FFF2-40B4-BE49-F238E27FC236}">
                  <a16:creationId xmlns:a16="http://schemas.microsoft.com/office/drawing/2014/main" id="{E1A28681-2D39-4BB0-A585-B1BD11977631}"/>
                </a:ext>
              </a:extLst>
            </p:cNvPr>
            <p:cNvGrpSpPr>
              <a:grpSpLocks/>
            </p:cNvGrpSpPr>
            <p:nvPr/>
          </p:nvGrpSpPr>
          <p:grpSpPr bwMode="auto">
            <a:xfrm>
              <a:off x="1193800" y="4275152"/>
              <a:ext cx="2825750" cy="423863"/>
              <a:chOff x="480" y="3120"/>
              <a:chExt cx="1780" cy="267"/>
            </a:xfrm>
          </p:grpSpPr>
          <p:sp>
            <p:nvSpPr>
              <p:cNvPr id="67" name="Line 101">
                <a:extLst>
                  <a:ext uri="{FF2B5EF4-FFF2-40B4-BE49-F238E27FC236}">
                    <a16:creationId xmlns:a16="http://schemas.microsoft.com/office/drawing/2014/main" id="{FB02B782-1242-4E8A-A3C7-FD5964695194}"/>
                  </a:ext>
                </a:extLst>
              </p:cNvPr>
              <p:cNvSpPr>
                <a:spLocks noChangeShapeType="1"/>
              </p:cNvSpPr>
              <p:nvPr/>
            </p:nvSpPr>
            <p:spPr bwMode="auto">
              <a:xfrm>
                <a:off x="480" y="3120"/>
                <a:ext cx="1680" cy="0"/>
              </a:xfrm>
              <a:prstGeom prst="line">
                <a:avLst/>
              </a:prstGeom>
              <a:noFill/>
              <a:ln w="28575">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68" name="Object 102">
                <a:extLst>
                  <a:ext uri="{FF2B5EF4-FFF2-40B4-BE49-F238E27FC236}">
                    <a16:creationId xmlns:a16="http://schemas.microsoft.com/office/drawing/2014/main" id="{7526D78A-6C64-440B-AF08-6EA0D388F28D}"/>
                  </a:ext>
                </a:extLst>
              </p:cNvPr>
              <p:cNvGraphicFramePr>
                <a:graphicFrameLocks noChangeAspect="1"/>
              </p:cNvGraphicFramePr>
              <p:nvPr>
                <p:extLst>
                  <p:ext uri="{D42A27DB-BD31-4B8C-83A1-F6EECF244321}">
                    <p14:modId xmlns:p14="http://schemas.microsoft.com/office/powerpoint/2010/main" val="3657408314"/>
                  </p:ext>
                </p:extLst>
              </p:nvPr>
            </p:nvGraphicFramePr>
            <p:xfrm>
              <a:off x="2103" y="3159"/>
              <a:ext cx="157" cy="228"/>
            </p:xfrm>
            <a:graphic>
              <a:graphicData uri="http://schemas.openxmlformats.org/presentationml/2006/ole">
                <mc:AlternateContent xmlns:mc="http://schemas.openxmlformats.org/markup-compatibility/2006">
                  <mc:Choice xmlns:v="urn:schemas-microsoft-com:vml" Requires="v">
                    <p:oleObj spid="_x0000_s166329" name="Equation" r:id="rId9" imgW="126720" imgH="190440" progId="Equation.DSMT4">
                      <p:embed/>
                    </p:oleObj>
                  </mc:Choice>
                  <mc:Fallback>
                    <p:oleObj name="Equation" r:id="rId9" imgW="126720" imgH="190440" progId="Equation.DSMT4">
                      <p:embed/>
                      <p:pic>
                        <p:nvPicPr>
                          <p:cNvPr id="110694" name="Object 102"/>
                          <p:cNvPicPr>
                            <a:picLocks noChangeAspect="1" noChangeArrowheads="1"/>
                          </p:cNvPicPr>
                          <p:nvPr/>
                        </p:nvPicPr>
                        <p:blipFill>
                          <a:blip r:embed="rId10"/>
                          <a:srcRect/>
                          <a:stretch>
                            <a:fillRect/>
                          </a:stretch>
                        </p:blipFill>
                        <p:spPr bwMode="auto">
                          <a:xfrm>
                            <a:off x="2103" y="3159"/>
                            <a:ext cx="157" cy="228"/>
                          </a:xfrm>
                          <a:prstGeom prst="rect">
                            <a:avLst/>
                          </a:prstGeom>
                          <a:noFill/>
                          <a:ln>
                            <a:noFill/>
                          </a:ln>
                          <a:effectLst/>
                          <a:extLst/>
                        </p:spPr>
                      </p:pic>
                    </p:oleObj>
                  </mc:Fallback>
                </mc:AlternateContent>
              </a:graphicData>
            </a:graphic>
          </p:graphicFrame>
        </p:grpSp>
        <p:grpSp>
          <p:nvGrpSpPr>
            <p:cNvPr id="69" name="Group 103">
              <a:extLst>
                <a:ext uri="{FF2B5EF4-FFF2-40B4-BE49-F238E27FC236}">
                  <a16:creationId xmlns:a16="http://schemas.microsoft.com/office/drawing/2014/main" id="{6B906DAF-069B-4DD6-A201-F3DA31128B8C}"/>
                </a:ext>
              </a:extLst>
            </p:cNvPr>
            <p:cNvGrpSpPr>
              <a:grpSpLocks/>
            </p:cNvGrpSpPr>
            <p:nvPr/>
          </p:nvGrpSpPr>
          <p:grpSpPr bwMode="auto">
            <a:xfrm>
              <a:off x="1193800" y="4254506"/>
              <a:ext cx="990600" cy="471488"/>
              <a:chOff x="480" y="3119"/>
              <a:chExt cx="624" cy="297"/>
            </a:xfrm>
          </p:grpSpPr>
          <p:sp>
            <p:nvSpPr>
              <p:cNvPr id="70" name="Line 104">
                <a:extLst>
                  <a:ext uri="{FF2B5EF4-FFF2-40B4-BE49-F238E27FC236}">
                    <a16:creationId xmlns:a16="http://schemas.microsoft.com/office/drawing/2014/main" id="{335ABF5C-CBE0-47A9-A8E0-EA6B2BA24CC5}"/>
                  </a:ext>
                </a:extLst>
              </p:cNvPr>
              <p:cNvSpPr>
                <a:spLocks noChangeShapeType="1"/>
              </p:cNvSpPr>
              <p:nvPr/>
            </p:nvSpPr>
            <p:spPr bwMode="auto">
              <a:xfrm>
                <a:off x="480" y="3120"/>
                <a:ext cx="624" cy="0"/>
              </a:xfrm>
              <a:prstGeom prst="line">
                <a:avLst/>
              </a:prstGeom>
              <a:noFill/>
              <a:ln w="28575">
                <a:solidFill>
                  <a:srgbClr val="FF99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71" name="Object 105">
                <a:extLst>
                  <a:ext uri="{FF2B5EF4-FFF2-40B4-BE49-F238E27FC236}">
                    <a16:creationId xmlns:a16="http://schemas.microsoft.com/office/drawing/2014/main" id="{C1B713FE-AA1E-4672-9C82-1E2A3C82C986}"/>
                  </a:ext>
                </a:extLst>
              </p:cNvPr>
              <p:cNvGraphicFramePr>
                <a:graphicFrameLocks noChangeAspect="1"/>
              </p:cNvGraphicFramePr>
              <p:nvPr>
                <p:extLst>
                  <p:ext uri="{D42A27DB-BD31-4B8C-83A1-F6EECF244321}">
                    <p14:modId xmlns:p14="http://schemas.microsoft.com/office/powerpoint/2010/main" val="1707921518"/>
                  </p:ext>
                </p:extLst>
              </p:nvPr>
            </p:nvGraphicFramePr>
            <p:xfrm>
              <a:off x="871" y="3119"/>
              <a:ext cx="232" cy="297"/>
            </p:xfrm>
            <a:graphic>
              <a:graphicData uri="http://schemas.openxmlformats.org/presentationml/2006/ole">
                <mc:AlternateContent xmlns:mc="http://schemas.openxmlformats.org/markup-compatibility/2006">
                  <mc:Choice xmlns:v="urn:schemas-microsoft-com:vml" Requires="v">
                    <p:oleObj spid="_x0000_s166330" name="Equation" r:id="rId11" imgW="190440" imgH="241200" progId="Equation.DSMT4">
                      <p:embed/>
                    </p:oleObj>
                  </mc:Choice>
                  <mc:Fallback>
                    <p:oleObj name="Equation" r:id="rId11" imgW="190440" imgH="241200" progId="Equation.DSMT4">
                      <p:embed/>
                      <p:pic>
                        <p:nvPicPr>
                          <p:cNvPr id="110697" name="Object 105"/>
                          <p:cNvPicPr>
                            <a:picLocks noChangeAspect="1" noChangeArrowheads="1"/>
                          </p:cNvPicPr>
                          <p:nvPr/>
                        </p:nvPicPr>
                        <p:blipFill>
                          <a:blip r:embed="rId12"/>
                          <a:srcRect/>
                          <a:stretch>
                            <a:fillRect/>
                          </a:stretch>
                        </p:blipFill>
                        <p:spPr bwMode="auto">
                          <a:xfrm>
                            <a:off x="871" y="3119"/>
                            <a:ext cx="232"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2" name="Group 106">
              <a:extLst>
                <a:ext uri="{FF2B5EF4-FFF2-40B4-BE49-F238E27FC236}">
                  <a16:creationId xmlns:a16="http://schemas.microsoft.com/office/drawing/2014/main" id="{8225F502-8489-4316-B5E7-5DDF342E6B2D}"/>
                </a:ext>
              </a:extLst>
            </p:cNvPr>
            <p:cNvGrpSpPr>
              <a:grpSpLocks/>
            </p:cNvGrpSpPr>
            <p:nvPr/>
          </p:nvGrpSpPr>
          <p:grpSpPr bwMode="auto">
            <a:xfrm>
              <a:off x="3448046" y="2960688"/>
              <a:ext cx="396875" cy="1295400"/>
              <a:chOff x="1900" y="2304"/>
              <a:chExt cx="250" cy="816"/>
            </a:xfrm>
          </p:grpSpPr>
          <p:sp>
            <p:nvSpPr>
              <p:cNvPr id="73" name="Line 107">
                <a:extLst>
                  <a:ext uri="{FF2B5EF4-FFF2-40B4-BE49-F238E27FC236}">
                    <a16:creationId xmlns:a16="http://schemas.microsoft.com/office/drawing/2014/main" id="{5A0432A8-9E12-4AFB-A760-694FE786CC59}"/>
                  </a:ext>
                </a:extLst>
              </p:cNvPr>
              <p:cNvSpPr>
                <a:spLocks noChangeShapeType="1"/>
              </p:cNvSpPr>
              <p:nvPr/>
            </p:nvSpPr>
            <p:spPr bwMode="auto">
              <a:xfrm flipV="1">
                <a:off x="1900" y="2304"/>
                <a:ext cx="0" cy="816"/>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dirty="0"/>
              </a:p>
            </p:txBody>
          </p:sp>
          <p:graphicFrame>
            <p:nvGraphicFramePr>
              <p:cNvPr id="74" name="Object 108">
                <a:extLst>
                  <a:ext uri="{FF2B5EF4-FFF2-40B4-BE49-F238E27FC236}">
                    <a16:creationId xmlns:a16="http://schemas.microsoft.com/office/drawing/2014/main" id="{C9DDD9C5-D277-4A56-887E-681A098C36FE}"/>
                  </a:ext>
                </a:extLst>
              </p:cNvPr>
              <p:cNvGraphicFramePr>
                <a:graphicFrameLocks noChangeAspect="1"/>
              </p:cNvGraphicFramePr>
              <p:nvPr>
                <p:extLst>
                  <p:ext uri="{D42A27DB-BD31-4B8C-83A1-F6EECF244321}">
                    <p14:modId xmlns:p14="http://schemas.microsoft.com/office/powerpoint/2010/main" val="2787615513"/>
                  </p:ext>
                </p:extLst>
              </p:nvPr>
            </p:nvGraphicFramePr>
            <p:xfrm>
              <a:off x="1926" y="2592"/>
              <a:ext cx="224" cy="251"/>
            </p:xfrm>
            <a:graphic>
              <a:graphicData uri="http://schemas.openxmlformats.org/presentationml/2006/ole">
                <mc:AlternateContent xmlns:mc="http://schemas.openxmlformats.org/markup-compatibility/2006">
                  <mc:Choice xmlns:v="urn:schemas-microsoft-com:vml" Requires="v">
                    <p:oleObj spid="_x0000_s166331" name="Equation" r:id="rId13" imgW="215640" imgH="241200" progId="Equation.DSMT4">
                      <p:embed/>
                    </p:oleObj>
                  </mc:Choice>
                  <mc:Fallback>
                    <p:oleObj name="Equation" r:id="rId13" imgW="215640" imgH="241200" progId="Equation.DSMT4">
                      <p:embed/>
                      <p:pic>
                        <p:nvPicPr>
                          <p:cNvPr id="110700" name="Object 108"/>
                          <p:cNvPicPr>
                            <a:picLocks noChangeAspect="1" noChangeArrowheads="1"/>
                          </p:cNvPicPr>
                          <p:nvPr/>
                        </p:nvPicPr>
                        <p:blipFill>
                          <a:blip r:embed="rId14"/>
                          <a:srcRect/>
                          <a:stretch>
                            <a:fillRect/>
                          </a:stretch>
                        </p:blipFill>
                        <p:spPr bwMode="auto">
                          <a:xfrm>
                            <a:off x="1926" y="2592"/>
                            <a:ext cx="224"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5" name="Group 109">
              <a:extLst>
                <a:ext uri="{FF2B5EF4-FFF2-40B4-BE49-F238E27FC236}">
                  <a16:creationId xmlns:a16="http://schemas.microsoft.com/office/drawing/2014/main" id="{8FE25228-DB7A-4531-A2FE-CD0D331DF490}"/>
                </a:ext>
              </a:extLst>
            </p:cNvPr>
            <p:cNvGrpSpPr>
              <a:grpSpLocks/>
            </p:cNvGrpSpPr>
            <p:nvPr/>
          </p:nvGrpSpPr>
          <p:grpSpPr bwMode="auto">
            <a:xfrm>
              <a:off x="2195513" y="4292600"/>
              <a:ext cx="1574800" cy="585788"/>
              <a:chOff x="1104" y="3120"/>
              <a:chExt cx="992" cy="369"/>
            </a:xfrm>
          </p:grpSpPr>
          <p:sp>
            <p:nvSpPr>
              <p:cNvPr id="76" name="Line 110">
                <a:extLst>
                  <a:ext uri="{FF2B5EF4-FFF2-40B4-BE49-F238E27FC236}">
                    <a16:creationId xmlns:a16="http://schemas.microsoft.com/office/drawing/2014/main" id="{9ED34B0F-F7FE-48B5-8A9F-26B9F1D61030}"/>
                  </a:ext>
                </a:extLst>
              </p:cNvPr>
              <p:cNvSpPr>
                <a:spLocks noChangeShapeType="1"/>
              </p:cNvSpPr>
              <p:nvPr/>
            </p:nvSpPr>
            <p:spPr bwMode="auto">
              <a:xfrm>
                <a:off x="1104" y="3120"/>
                <a:ext cx="816" cy="0"/>
              </a:xfrm>
              <a:prstGeom prst="line">
                <a:avLst/>
              </a:prstGeom>
              <a:noFill/>
              <a:ln w="28575">
                <a:solidFill>
                  <a:srgbClr val="FF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77" name="Object 111">
                <a:extLst>
                  <a:ext uri="{FF2B5EF4-FFF2-40B4-BE49-F238E27FC236}">
                    <a16:creationId xmlns:a16="http://schemas.microsoft.com/office/drawing/2014/main" id="{D4D7CC29-BEAA-4065-AADF-CE92FD545E87}"/>
                  </a:ext>
                </a:extLst>
              </p:cNvPr>
              <p:cNvGraphicFramePr>
                <a:graphicFrameLocks noChangeAspect="1"/>
              </p:cNvGraphicFramePr>
              <p:nvPr>
                <p:extLst>
                  <p:ext uri="{D42A27DB-BD31-4B8C-83A1-F6EECF244321}">
                    <p14:modId xmlns:p14="http://schemas.microsoft.com/office/powerpoint/2010/main" val="3818160258"/>
                  </p:ext>
                </p:extLst>
              </p:nvPr>
            </p:nvGraphicFramePr>
            <p:xfrm>
              <a:off x="1772" y="3168"/>
              <a:ext cx="324" cy="321"/>
            </p:xfrm>
            <a:graphic>
              <a:graphicData uri="http://schemas.openxmlformats.org/presentationml/2006/ole">
                <mc:AlternateContent xmlns:mc="http://schemas.openxmlformats.org/markup-compatibility/2006">
                  <mc:Choice xmlns:v="urn:schemas-microsoft-com:vml" Requires="v">
                    <p:oleObj spid="_x0000_s166332" name="Equation" r:id="rId15" imgW="253800" imgH="253800" progId="Equation.DSMT4">
                      <p:embed/>
                    </p:oleObj>
                  </mc:Choice>
                  <mc:Fallback>
                    <p:oleObj name="Equation" r:id="rId15" imgW="253800" imgH="253800" progId="Equation.DSMT4">
                      <p:embed/>
                      <p:pic>
                        <p:nvPicPr>
                          <p:cNvPr id="110703" name="Object 111"/>
                          <p:cNvPicPr>
                            <a:picLocks noChangeAspect="1" noChangeArrowheads="1"/>
                          </p:cNvPicPr>
                          <p:nvPr/>
                        </p:nvPicPr>
                        <p:blipFill>
                          <a:blip r:embed="rId16"/>
                          <a:srcRect/>
                          <a:stretch>
                            <a:fillRect/>
                          </a:stretch>
                        </p:blipFill>
                        <p:spPr bwMode="auto">
                          <a:xfrm>
                            <a:off x="1772" y="3168"/>
                            <a:ext cx="324"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8" name="Group 112">
              <a:extLst>
                <a:ext uri="{FF2B5EF4-FFF2-40B4-BE49-F238E27FC236}">
                  <a16:creationId xmlns:a16="http://schemas.microsoft.com/office/drawing/2014/main" id="{D4364327-94B5-49DD-AA89-FEC8E0F2987F}"/>
                </a:ext>
              </a:extLst>
            </p:cNvPr>
            <p:cNvGrpSpPr>
              <a:grpSpLocks/>
            </p:cNvGrpSpPr>
            <p:nvPr/>
          </p:nvGrpSpPr>
          <p:grpSpPr bwMode="auto">
            <a:xfrm>
              <a:off x="2159000" y="2928938"/>
              <a:ext cx="1327150" cy="1360487"/>
              <a:chOff x="1088" y="2284"/>
              <a:chExt cx="836" cy="857"/>
            </a:xfrm>
          </p:grpSpPr>
          <p:sp>
            <p:nvSpPr>
              <p:cNvPr id="79" name="Line 113">
                <a:extLst>
                  <a:ext uri="{FF2B5EF4-FFF2-40B4-BE49-F238E27FC236}">
                    <a16:creationId xmlns:a16="http://schemas.microsoft.com/office/drawing/2014/main" id="{4BD9030D-429A-45B5-B362-C4920C154CEF}"/>
                  </a:ext>
                </a:extLst>
              </p:cNvPr>
              <p:cNvSpPr>
                <a:spLocks noChangeShapeType="1"/>
              </p:cNvSpPr>
              <p:nvPr/>
            </p:nvSpPr>
            <p:spPr bwMode="auto">
              <a:xfrm flipV="1">
                <a:off x="1088" y="2284"/>
                <a:ext cx="836" cy="836"/>
              </a:xfrm>
              <a:prstGeom prst="line">
                <a:avLst/>
              </a:prstGeom>
              <a:noFill/>
              <a:ln w="28575">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80" name="Freeform 114">
                <a:extLst>
                  <a:ext uri="{FF2B5EF4-FFF2-40B4-BE49-F238E27FC236}">
                    <a16:creationId xmlns:a16="http://schemas.microsoft.com/office/drawing/2014/main" id="{3B95D58A-359C-4786-B1AC-A8550A12C4FB}"/>
                  </a:ext>
                </a:extLst>
              </p:cNvPr>
              <p:cNvSpPr>
                <a:spLocks/>
              </p:cNvSpPr>
              <p:nvPr/>
            </p:nvSpPr>
            <p:spPr bwMode="auto">
              <a:xfrm>
                <a:off x="1248" y="2976"/>
                <a:ext cx="75" cy="153"/>
              </a:xfrm>
              <a:custGeom>
                <a:avLst/>
                <a:gdLst>
                  <a:gd name="T0" fmla="*/ 0 w 75"/>
                  <a:gd name="T1" fmla="*/ 3 h 153"/>
                  <a:gd name="T2" fmla="*/ 63 w 75"/>
                  <a:gd name="T3" fmla="*/ 60 h 153"/>
                  <a:gd name="T4" fmla="*/ 75 w 75"/>
                  <a:gd name="T5" fmla="*/ 153 h 153"/>
                </a:gdLst>
                <a:ahLst/>
                <a:cxnLst>
                  <a:cxn ang="0">
                    <a:pos x="T0" y="T1"/>
                  </a:cxn>
                  <a:cxn ang="0">
                    <a:pos x="T2" y="T3"/>
                  </a:cxn>
                  <a:cxn ang="0">
                    <a:pos x="T4" y="T5"/>
                  </a:cxn>
                </a:cxnLst>
                <a:rect l="0" t="0" r="r" b="b"/>
                <a:pathLst>
                  <a:path w="75" h="153">
                    <a:moveTo>
                      <a:pt x="0" y="3"/>
                    </a:moveTo>
                    <a:cubicBezTo>
                      <a:pt x="9" y="0"/>
                      <a:pt x="51" y="35"/>
                      <a:pt x="63" y="60"/>
                    </a:cubicBezTo>
                    <a:cubicBezTo>
                      <a:pt x="75" y="85"/>
                      <a:pt x="73" y="134"/>
                      <a:pt x="75" y="153"/>
                    </a:cubicBezTo>
                  </a:path>
                </a:pathLst>
              </a:custGeom>
              <a:noFill/>
              <a:ln w="38100" cap="flat" cmpd="sng">
                <a:solidFill>
                  <a:srgbClr val="66FF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81" name="Object 115">
                <a:extLst>
                  <a:ext uri="{FF2B5EF4-FFF2-40B4-BE49-F238E27FC236}">
                    <a16:creationId xmlns:a16="http://schemas.microsoft.com/office/drawing/2014/main" id="{414B6C63-3CCA-4F6A-BF24-1A689A9E9F46}"/>
                  </a:ext>
                </a:extLst>
              </p:cNvPr>
              <p:cNvGraphicFramePr>
                <a:graphicFrameLocks noChangeAspect="1"/>
              </p:cNvGraphicFramePr>
              <p:nvPr>
                <p:extLst>
                  <p:ext uri="{D42A27DB-BD31-4B8C-83A1-F6EECF244321}">
                    <p14:modId xmlns:p14="http://schemas.microsoft.com/office/powerpoint/2010/main" val="3906020082"/>
                  </p:ext>
                </p:extLst>
              </p:nvPr>
            </p:nvGraphicFramePr>
            <p:xfrm>
              <a:off x="1518" y="2632"/>
              <a:ext cx="254" cy="304"/>
            </p:xfrm>
            <a:graphic>
              <a:graphicData uri="http://schemas.openxmlformats.org/presentationml/2006/ole">
                <mc:AlternateContent xmlns:mc="http://schemas.openxmlformats.org/markup-compatibility/2006">
                  <mc:Choice xmlns:v="urn:schemas-microsoft-com:vml" Requires="v">
                    <p:oleObj spid="_x0000_s166333" name="Equation" r:id="rId17" imgW="203040" imgH="241200" progId="Equation.DSMT4">
                      <p:embed/>
                    </p:oleObj>
                  </mc:Choice>
                  <mc:Fallback>
                    <p:oleObj name="Equation" r:id="rId17" imgW="203040" imgH="241200" progId="Equation.DSMT4">
                      <p:embed/>
                      <p:pic>
                        <p:nvPicPr>
                          <p:cNvPr id="110707" name="Object 115"/>
                          <p:cNvPicPr>
                            <a:picLocks noChangeAspect="1" noChangeArrowheads="1"/>
                          </p:cNvPicPr>
                          <p:nvPr/>
                        </p:nvPicPr>
                        <p:blipFill>
                          <a:blip r:embed="rId18"/>
                          <a:srcRect/>
                          <a:stretch>
                            <a:fillRect/>
                          </a:stretch>
                        </p:blipFill>
                        <p:spPr bwMode="auto">
                          <a:xfrm>
                            <a:off x="1518" y="2632"/>
                            <a:ext cx="254"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 name="Text Box 116">
                <a:extLst>
                  <a:ext uri="{FF2B5EF4-FFF2-40B4-BE49-F238E27FC236}">
                    <a16:creationId xmlns:a16="http://schemas.microsoft.com/office/drawing/2014/main" id="{4E21CA4C-799F-4BF4-838C-8CBCDE36A1C7}"/>
                  </a:ext>
                </a:extLst>
              </p:cNvPr>
              <p:cNvSpPr txBox="1">
                <a:spLocks noChangeArrowheads="1"/>
              </p:cNvSpPr>
              <p:nvPr/>
            </p:nvSpPr>
            <p:spPr bwMode="auto">
              <a:xfrm>
                <a:off x="1233" y="2811"/>
                <a:ext cx="310"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66FFFF"/>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Symbol" panose="05050102010706020507" pitchFamily="18" charset="2"/>
                    <a:ea typeface="宋体" panose="02010600030101010101" pitchFamily="2" charset="-122"/>
                  </a:rPr>
                  <a:t>q</a:t>
                </a:r>
                <a:r>
                  <a:rPr kumimoji="1" lang="en-US" altLang="zh-CN" sz="2800" b="0" baseline="-25000">
                    <a:latin typeface="Symbol" panose="05050102010706020507" pitchFamily="18" charset="2"/>
                    <a:ea typeface="宋体" panose="02010600030101010101" pitchFamily="2" charset="-122"/>
                  </a:rPr>
                  <a:t>2</a:t>
                </a:r>
                <a:endParaRPr kumimoji="1" lang="en-US" altLang="zh-CN" sz="2800" b="0">
                  <a:ea typeface="宋体" panose="02010600030101010101" pitchFamily="2" charset="-122"/>
                </a:endParaRPr>
              </a:p>
            </p:txBody>
          </p:sp>
        </p:grpSp>
        <p:grpSp>
          <p:nvGrpSpPr>
            <p:cNvPr id="83" name="Group 117">
              <a:extLst>
                <a:ext uri="{FF2B5EF4-FFF2-40B4-BE49-F238E27FC236}">
                  <a16:creationId xmlns:a16="http://schemas.microsoft.com/office/drawing/2014/main" id="{D4171B7E-9A7D-42EA-A827-FA46341A1426}"/>
                </a:ext>
              </a:extLst>
            </p:cNvPr>
            <p:cNvGrpSpPr>
              <a:grpSpLocks/>
            </p:cNvGrpSpPr>
            <p:nvPr/>
          </p:nvGrpSpPr>
          <p:grpSpPr bwMode="auto">
            <a:xfrm>
              <a:off x="1193800" y="2936876"/>
              <a:ext cx="2286000" cy="1352551"/>
              <a:chOff x="480" y="2289"/>
              <a:chExt cx="1440" cy="852"/>
            </a:xfrm>
          </p:grpSpPr>
          <p:sp>
            <p:nvSpPr>
              <p:cNvPr id="84" name="Line 118">
                <a:extLst>
                  <a:ext uri="{FF2B5EF4-FFF2-40B4-BE49-F238E27FC236}">
                    <a16:creationId xmlns:a16="http://schemas.microsoft.com/office/drawing/2014/main" id="{33B949C4-5E67-40BC-A0D9-8374375A87A1}"/>
                  </a:ext>
                </a:extLst>
              </p:cNvPr>
              <p:cNvSpPr>
                <a:spLocks noChangeShapeType="1"/>
              </p:cNvSpPr>
              <p:nvPr/>
            </p:nvSpPr>
            <p:spPr bwMode="auto">
              <a:xfrm flipV="1">
                <a:off x="480" y="2289"/>
                <a:ext cx="1440" cy="831"/>
              </a:xfrm>
              <a:prstGeom prst="line">
                <a:avLst/>
              </a:prstGeom>
              <a:noFill/>
              <a:ln w="28575">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85" name="Object 119">
                <a:extLst>
                  <a:ext uri="{FF2B5EF4-FFF2-40B4-BE49-F238E27FC236}">
                    <a16:creationId xmlns:a16="http://schemas.microsoft.com/office/drawing/2014/main" id="{9A50B2F1-73B1-442F-BC2B-F8EC973DF9C0}"/>
                  </a:ext>
                </a:extLst>
              </p:cNvPr>
              <p:cNvGraphicFramePr>
                <a:graphicFrameLocks noChangeAspect="1"/>
              </p:cNvGraphicFramePr>
              <p:nvPr>
                <p:extLst>
                  <p:ext uri="{D42A27DB-BD31-4B8C-83A1-F6EECF244321}">
                    <p14:modId xmlns:p14="http://schemas.microsoft.com/office/powerpoint/2010/main" val="3401257376"/>
                  </p:ext>
                </p:extLst>
              </p:nvPr>
            </p:nvGraphicFramePr>
            <p:xfrm>
              <a:off x="1246" y="2352"/>
              <a:ext cx="194" cy="240"/>
            </p:xfrm>
            <a:graphic>
              <a:graphicData uri="http://schemas.openxmlformats.org/presentationml/2006/ole">
                <mc:AlternateContent xmlns:mc="http://schemas.openxmlformats.org/markup-compatibility/2006">
                  <mc:Choice xmlns:v="urn:schemas-microsoft-com:vml" Requires="v">
                    <p:oleObj spid="_x0000_s166334" name="Equation" r:id="rId19" imgW="164880" imgH="203040" progId="Equation.DSMT4">
                      <p:embed/>
                    </p:oleObj>
                  </mc:Choice>
                  <mc:Fallback>
                    <p:oleObj name="Equation" r:id="rId19" imgW="164880" imgH="203040" progId="Equation.DSMT4">
                      <p:embed/>
                      <p:pic>
                        <p:nvPicPr>
                          <p:cNvPr id="110711" name="Object 119"/>
                          <p:cNvPicPr>
                            <a:picLocks noChangeAspect="1" noChangeArrowheads="1"/>
                          </p:cNvPicPr>
                          <p:nvPr/>
                        </p:nvPicPr>
                        <p:blipFill>
                          <a:blip r:embed="rId20"/>
                          <a:srcRect/>
                          <a:stretch>
                            <a:fillRect/>
                          </a:stretch>
                        </p:blipFill>
                        <p:spPr bwMode="auto">
                          <a:xfrm>
                            <a:off x="1246" y="2352"/>
                            <a:ext cx="194" cy="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 name="Text Box 120">
                <a:extLst>
                  <a:ext uri="{FF2B5EF4-FFF2-40B4-BE49-F238E27FC236}">
                    <a16:creationId xmlns:a16="http://schemas.microsoft.com/office/drawing/2014/main" id="{C06F3408-D3C2-42FD-B86C-2199FFFC7ED1}"/>
                  </a:ext>
                </a:extLst>
              </p:cNvPr>
              <p:cNvSpPr txBox="1">
                <a:spLocks noChangeArrowheads="1"/>
              </p:cNvSpPr>
              <p:nvPr/>
            </p:nvSpPr>
            <p:spPr bwMode="auto">
              <a:xfrm>
                <a:off x="743" y="2811"/>
                <a:ext cx="234"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Symbol" panose="05050102010706020507" pitchFamily="18" charset="2"/>
                    <a:ea typeface="宋体" panose="02010600030101010101" pitchFamily="2" charset="-122"/>
                  </a:rPr>
                  <a:t>q</a:t>
                </a:r>
                <a:endParaRPr kumimoji="1" lang="en-US" altLang="zh-CN" sz="2800" b="0">
                  <a:ea typeface="宋体" panose="02010600030101010101" pitchFamily="2" charset="-122"/>
                </a:endParaRPr>
              </a:p>
            </p:txBody>
          </p:sp>
          <p:sp>
            <p:nvSpPr>
              <p:cNvPr id="87" name="Freeform 121">
                <a:extLst>
                  <a:ext uri="{FF2B5EF4-FFF2-40B4-BE49-F238E27FC236}">
                    <a16:creationId xmlns:a16="http://schemas.microsoft.com/office/drawing/2014/main" id="{946D2572-2FC6-4994-B89B-5C34DBBB7B13}"/>
                  </a:ext>
                </a:extLst>
              </p:cNvPr>
              <p:cNvSpPr>
                <a:spLocks/>
              </p:cNvSpPr>
              <p:nvPr/>
            </p:nvSpPr>
            <p:spPr bwMode="auto">
              <a:xfrm>
                <a:off x="720" y="2976"/>
                <a:ext cx="57" cy="144"/>
              </a:xfrm>
              <a:custGeom>
                <a:avLst/>
                <a:gdLst>
                  <a:gd name="T0" fmla="*/ 0 w 57"/>
                  <a:gd name="T1" fmla="*/ 0 h 144"/>
                  <a:gd name="T2" fmla="*/ 42 w 57"/>
                  <a:gd name="T3" fmla="*/ 54 h 144"/>
                  <a:gd name="T4" fmla="*/ 57 w 57"/>
                  <a:gd name="T5" fmla="*/ 144 h 144"/>
                </a:gdLst>
                <a:ahLst/>
                <a:cxnLst>
                  <a:cxn ang="0">
                    <a:pos x="T0" y="T1"/>
                  </a:cxn>
                  <a:cxn ang="0">
                    <a:pos x="T2" y="T3"/>
                  </a:cxn>
                  <a:cxn ang="0">
                    <a:pos x="T4" y="T5"/>
                  </a:cxn>
                </a:cxnLst>
                <a:rect l="0" t="0" r="r" b="b"/>
                <a:pathLst>
                  <a:path w="57" h="144">
                    <a:moveTo>
                      <a:pt x="0" y="0"/>
                    </a:moveTo>
                    <a:cubicBezTo>
                      <a:pt x="7" y="9"/>
                      <a:pt x="33" y="30"/>
                      <a:pt x="42" y="54"/>
                    </a:cubicBezTo>
                    <a:cubicBezTo>
                      <a:pt x="51" y="78"/>
                      <a:pt x="54" y="125"/>
                      <a:pt x="57" y="144"/>
                    </a:cubicBezTo>
                  </a:path>
                </a:pathLst>
              </a:custGeom>
              <a:noFill/>
              <a:ln w="28575" cap="flat" cmpd="sng">
                <a:solidFill>
                  <a:srgbClr val="66FF33"/>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pSp>
        <p:grpSp>
          <p:nvGrpSpPr>
            <p:cNvPr id="88" name="Group 122">
              <a:extLst>
                <a:ext uri="{FF2B5EF4-FFF2-40B4-BE49-F238E27FC236}">
                  <a16:creationId xmlns:a16="http://schemas.microsoft.com/office/drawing/2014/main" id="{E9BB9CEE-2B1F-42BA-8DE1-7933DC480147}"/>
                </a:ext>
              </a:extLst>
            </p:cNvPr>
            <p:cNvGrpSpPr>
              <a:grpSpLocks/>
            </p:cNvGrpSpPr>
            <p:nvPr/>
          </p:nvGrpSpPr>
          <p:grpSpPr bwMode="auto">
            <a:xfrm>
              <a:off x="1936750" y="3817938"/>
              <a:ext cx="381000" cy="433387"/>
              <a:chOff x="948" y="3147"/>
              <a:chExt cx="240" cy="273"/>
            </a:xfrm>
          </p:grpSpPr>
          <p:sp>
            <p:nvSpPr>
              <p:cNvPr id="89" name="Arc 123">
                <a:extLst>
                  <a:ext uri="{FF2B5EF4-FFF2-40B4-BE49-F238E27FC236}">
                    <a16:creationId xmlns:a16="http://schemas.microsoft.com/office/drawing/2014/main" id="{D29E8DC1-0B90-4A08-AACF-872D701D12A6}"/>
                  </a:ext>
                </a:extLst>
              </p:cNvPr>
              <p:cNvSpPr>
                <a:spLocks/>
              </p:cNvSpPr>
              <p:nvPr/>
            </p:nvSpPr>
            <p:spPr bwMode="auto">
              <a:xfrm flipH="1">
                <a:off x="948" y="3324"/>
                <a:ext cx="240" cy="9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28575">
                <a:solidFill>
                  <a:srgbClr val="66FF33"/>
                </a:solidFill>
                <a:round/>
                <a:headEnd/>
                <a:tailEnd type="non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90" name="Object 124">
                <a:extLst>
                  <a:ext uri="{FF2B5EF4-FFF2-40B4-BE49-F238E27FC236}">
                    <a16:creationId xmlns:a16="http://schemas.microsoft.com/office/drawing/2014/main" id="{43980E0E-8B21-46DB-B77A-F6D1EF0017C6}"/>
                  </a:ext>
                </a:extLst>
              </p:cNvPr>
              <p:cNvGraphicFramePr>
                <a:graphicFrameLocks noChangeAspect="1"/>
              </p:cNvGraphicFramePr>
              <p:nvPr>
                <p:extLst>
                  <p:ext uri="{D42A27DB-BD31-4B8C-83A1-F6EECF244321}">
                    <p14:modId xmlns:p14="http://schemas.microsoft.com/office/powerpoint/2010/main" val="2635485060"/>
                  </p:ext>
                </p:extLst>
              </p:nvPr>
            </p:nvGraphicFramePr>
            <p:xfrm>
              <a:off x="1016" y="3147"/>
              <a:ext cx="149" cy="235"/>
            </p:xfrm>
            <a:graphic>
              <a:graphicData uri="http://schemas.openxmlformats.org/presentationml/2006/ole">
                <mc:AlternateContent xmlns:mc="http://schemas.openxmlformats.org/markup-compatibility/2006">
                  <mc:Choice xmlns:v="urn:schemas-microsoft-com:vml" Requires="v">
                    <p:oleObj spid="_x0000_s166335" name="Equation" r:id="rId21" imgW="126720" imgH="203040" progId="Equation.DSMT4">
                      <p:embed/>
                    </p:oleObj>
                  </mc:Choice>
                  <mc:Fallback>
                    <p:oleObj name="Equation" r:id="rId21" imgW="126720" imgH="203040" progId="Equation.DSMT4">
                      <p:embed/>
                      <p:pic>
                        <p:nvPicPr>
                          <p:cNvPr id="110716" name="Object 124"/>
                          <p:cNvPicPr>
                            <a:picLocks noChangeAspect="1" noChangeArrowheads="1"/>
                          </p:cNvPicPr>
                          <p:nvPr/>
                        </p:nvPicPr>
                        <p:blipFill>
                          <a:blip r:embed="rId22"/>
                          <a:srcRect/>
                          <a:stretch>
                            <a:fillRect/>
                          </a:stretch>
                        </p:blipFill>
                        <p:spPr bwMode="auto">
                          <a:xfrm>
                            <a:off x="1016" y="3147"/>
                            <a:ext cx="149" cy="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66FF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spTree>
    <p:extLst>
      <p:ext uri="{BB962C8B-B14F-4D97-AF65-F5344CB8AC3E}">
        <p14:creationId xmlns:p14="http://schemas.microsoft.com/office/powerpoint/2010/main" val="9661903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11680"/>
                                        </p:tgtEl>
                                        <p:attrNameLst>
                                          <p:attrName>style.visibility</p:attrName>
                                        </p:attrNameLst>
                                      </p:cBhvr>
                                      <p:to>
                                        <p:strVal val="visible"/>
                                      </p:to>
                                    </p:set>
                                    <p:animEffect transition="in" filter="wipe(left)">
                                      <p:cBhvr>
                                        <p:cTn id="7" dur="2000"/>
                                        <p:tgtEl>
                                          <p:spTgt spid="1116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11674"/>
                                        </p:tgtEl>
                                        <p:attrNameLst>
                                          <p:attrName>style.visibility</p:attrName>
                                        </p:attrNameLst>
                                      </p:cBhvr>
                                      <p:to>
                                        <p:strVal val="visible"/>
                                      </p:to>
                                    </p:set>
                                    <p:animEffect transition="in" filter="wipe(left)">
                                      <p:cBhvr>
                                        <p:cTn id="12" dur="2000"/>
                                        <p:tgtEl>
                                          <p:spTgt spid="11167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6" fill="hold" nodeType="clickEffect">
                                  <p:stCondLst>
                                    <p:cond delay="0"/>
                                  </p:stCondLst>
                                  <p:childTnLst>
                                    <p:set>
                                      <p:cBhvr>
                                        <p:cTn id="16" dur="1" fill="hold">
                                          <p:stCondLst>
                                            <p:cond delay="0"/>
                                          </p:stCondLst>
                                        </p:cTn>
                                        <p:tgtEl>
                                          <p:spTgt spid="111681"/>
                                        </p:tgtEl>
                                        <p:attrNameLst>
                                          <p:attrName>style.visibility</p:attrName>
                                        </p:attrNameLst>
                                      </p:cBhvr>
                                      <p:to>
                                        <p:strVal val="visible"/>
                                      </p:to>
                                    </p:set>
                                    <p:animEffect transition="in" filter="strips(downRight)">
                                      <p:cBhvr>
                                        <p:cTn id="17" dur="2000"/>
                                        <p:tgtEl>
                                          <p:spTgt spid="111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 Box 2"/>
          <p:cNvSpPr txBox="1">
            <a:spLocks noChangeArrowheads="1"/>
          </p:cNvSpPr>
          <p:nvPr/>
        </p:nvSpPr>
        <p:spPr bwMode="auto">
          <a:xfrm>
            <a:off x="900113" y="1463043"/>
            <a:ext cx="1871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r>
              <a:rPr kumimoji="1" lang="zh-CN" altLang="en-US" sz="2800">
                <a:latin typeface="Times New Roman" panose="02020603050405020304" pitchFamily="18" charset="0"/>
              </a:rPr>
              <a:t>方法二、</a:t>
            </a:r>
          </a:p>
        </p:txBody>
      </p:sp>
      <p:graphicFrame>
        <p:nvGraphicFramePr>
          <p:cNvPr id="37891" name="Object 3"/>
          <p:cNvGraphicFramePr>
            <a:graphicFrameLocks noChangeAspect="1"/>
          </p:cNvGraphicFramePr>
          <p:nvPr>
            <p:extLst>
              <p:ext uri="{D42A27DB-BD31-4B8C-83A1-F6EECF244321}">
                <p14:modId xmlns:p14="http://schemas.microsoft.com/office/powerpoint/2010/main" val="3023074599"/>
              </p:ext>
            </p:extLst>
          </p:nvPr>
        </p:nvGraphicFramePr>
        <p:xfrm>
          <a:off x="1693863" y="2144860"/>
          <a:ext cx="5387975" cy="517525"/>
        </p:xfrm>
        <a:graphic>
          <a:graphicData uri="http://schemas.openxmlformats.org/presentationml/2006/ole">
            <mc:AlternateContent xmlns:mc="http://schemas.openxmlformats.org/markup-compatibility/2006">
              <mc:Choice xmlns:v="urn:schemas-microsoft-com:vml" Requires="v">
                <p:oleObj spid="_x0000_s184466" name="Equation" r:id="rId3" imgW="2514600" imgH="241200" progId="Equation.DSMT4">
                  <p:embed/>
                </p:oleObj>
              </mc:Choice>
              <mc:Fallback>
                <p:oleObj name="Equation" r:id="rId3" imgW="2514600" imgH="241200" progId="Equation.DSMT4">
                  <p:embed/>
                  <p:pic>
                    <p:nvPicPr>
                      <p:cNvPr id="37891" name="Object 3"/>
                      <p:cNvPicPr>
                        <a:picLocks noChangeAspect="1" noChangeArrowheads="1"/>
                      </p:cNvPicPr>
                      <p:nvPr/>
                    </p:nvPicPr>
                    <p:blipFill>
                      <a:blip r:embed="rId4"/>
                      <a:srcRect/>
                      <a:stretch>
                        <a:fillRect/>
                      </a:stretch>
                    </p:blipFill>
                    <p:spPr bwMode="auto">
                      <a:xfrm>
                        <a:off x="1693863" y="2144860"/>
                        <a:ext cx="5387975" cy="51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2" name="AutoShape 4"/>
          <p:cNvSpPr>
            <a:spLocks/>
          </p:cNvSpPr>
          <p:nvPr/>
        </p:nvSpPr>
        <p:spPr bwMode="auto">
          <a:xfrm>
            <a:off x="1258888" y="2837010"/>
            <a:ext cx="288925" cy="1079500"/>
          </a:xfrm>
          <a:prstGeom prst="leftBrace">
            <a:avLst>
              <a:gd name="adj1" fmla="val 31136"/>
              <a:gd name="adj2" fmla="val 50000"/>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aphicFrame>
        <p:nvGraphicFramePr>
          <p:cNvPr id="37893" name="Object 5"/>
          <p:cNvGraphicFramePr>
            <a:graphicFrameLocks noChangeAspect="1"/>
          </p:cNvGraphicFramePr>
          <p:nvPr>
            <p:extLst>
              <p:ext uri="{D42A27DB-BD31-4B8C-83A1-F6EECF244321}">
                <p14:modId xmlns:p14="http://schemas.microsoft.com/office/powerpoint/2010/main" val="2374721236"/>
              </p:ext>
            </p:extLst>
          </p:nvPr>
        </p:nvGraphicFramePr>
        <p:xfrm>
          <a:off x="1987550" y="2779860"/>
          <a:ext cx="3729038" cy="476250"/>
        </p:xfrm>
        <a:graphic>
          <a:graphicData uri="http://schemas.openxmlformats.org/presentationml/2006/ole">
            <mc:AlternateContent xmlns:mc="http://schemas.openxmlformats.org/markup-compatibility/2006">
              <mc:Choice xmlns:v="urn:schemas-microsoft-com:vml" Requires="v">
                <p:oleObj spid="_x0000_s184467" name="Equation" r:id="rId5" imgW="1600200" imgH="203040" progId="Equation.DSMT4">
                  <p:embed/>
                </p:oleObj>
              </mc:Choice>
              <mc:Fallback>
                <p:oleObj name="Equation" r:id="rId5" imgW="1600200" imgH="203040" progId="Equation.DSMT4">
                  <p:embed/>
                  <p:pic>
                    <p:nvPicPr>
                      <p:cNvPr id="37893" name="Object 5"/>
                      <p:cNvPicPr>
                        <a:picLocks noChangeAspect="1" noChangeArrowheads="1"/>
                      </p:cNvPicPr>
                      <p:nvPr/>
                    </p:nvPicPr>
                    <p:blipFill>
                      <a:blip r:embed="rId6"/>
                      <a:srcRect/>
                      <a:stretch>
                        <a:fillRect/>
                      </a:stretch>
                    </p:blipFill>
                    <p:spPr bwMode="auto">
                      <a:xfrm>
                        <a:off x="1987550" y="2779860"/>
                        <a:ext cx="3729038" cy="476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894" name="Object 6"/>
          <p:cNvGraphicFramePr>
            <a:graphicFrameLocks noChangeAspect="1"/>
          </p:cNvGraphicFramePr>
          <p:nvPr>
            <p:extLst>
              <p:ext uri="{D42A27DB-BD31-4B8C-83A1-F6EECF244321}">
                <p14:modId xmlns:p14="http://schemas.microsoft.com/office/powerpoint/2010/main" val="451578800"/>
              </p:ext>
            </p:extLst>
          </p:nvPr>
        </p:nvGraphicFramePr>
        <p:xfrm>
          <a:off x="1966913" y="3427560"/>
          <a:ext cx="2638425" cy="465138"/>
        </p:xfrm>
        <a:graphic>
          <a:graphicData uri="http://schemas.openxmlformats.org/presentationml/2006/ole">
            <mc:AlternateContent xmlns:mc="http://schemas.openxmlformats.org/markup-compatibility/2006">
              <mc:Choice xmlns:v="urn:schemas-microsoft-com:vml" Requires="v">
                <p:oleObj spid="_x0000_s184468" name="Equation" r:id="rId7" imgW="1155600" imgH="203040" progId="Equation.DSMT4">
                  <p:embed/>
                </p:oleObj>
              </mc:Choice>
              <mc:Fallback>
                <p:oleObj name="Equation" r:id="rId7" imgW="1155600" imgH="203040" progId="Equation.DSMT4">
                  <p:embed/>
                  <p:pic>
                    <p:nvPicPr>
                      <p:cNvPr id="37894" name="Object 6"/>
                      <p:cNvPicPr>
                        <a:picLocks noChangeAspect="1" noChangeArrowheads="1"/>
                      </p:cNvPicPr>
                      <p:nvPr/>
                    </p:nvPicPr>
                    <p:blipFill>
                      <a:blip r:embed="rId8"/>
                      <a:srcRect/>
                      <a:stretch>
                        <a:fillRect/>
                      </a:stretch>
                    </p:blipFill>
                    <p:spPr bwMode="auto">
                      <a:xfrm>
                        <a:off x="1966913" y="3427560"/>
                        <a:ext cx="2638425"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895" name="Line 7"/>
          <p:cNvSpPr>
            <a:spLocks noChangeShapeType="1"/>
          </p:cNvSpPr>
          <p:nvPr/>
        </p:nvSpPr>
        <p:spPr bwMode="auto">
          <a:xfrm>
            <a:off x="900113" y="4708673"/>
            <a:ext cx="647700" cy="0"/>
          </a:xfrm>
          <a:prstGeom prst="line">
            <a:avLst/>
          </a:prstGeom>
          <a:noFill/>
          <a:ln w="76200">
            <a:solidFill>
              <a:srgbClr val="00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7896" name="Object 8"/>
          <p:cNvGraphicFramePr>
            <a:graphicFrameLocks noChangeAspect="1"/>
          </p:cNvGraphicFramePr>
          <p:nvPr>
            <p:extLst>
              <p:ext uri="{D42A27DB-BD31-4B8C-83A1-F6EECF244321}">
                <p14:modId xmlns:p14="http://schemas.microsoft.com/office/powerpoint/2010/main" val="2815831688"/>
              </p:ext>
            </p:extLst>
          </p:nvPr>
        </p:nvGraphicFramePr>
        <p:xfrm>
          <a:off x="2057400" y="4245123"/>
          <a:ext cx="1789113" cy="977900"/>
        </p:xfrm>
        <a:graphic>
          <a:graphicData uri="http://schemas.openxmlformats.org/presentationml/2006/ole">
            <mc:AlternateContent xmlns:mc="http://schemas.openxmlformats.org/markup-compatibility/2006">
              <mc:Choice xmlns:v="urn:schemas-microsoft-com:vml" Requires="v">
                <p:oleObj spid="_x0000_s184469" name="Equation" r:id="rId9" imgW="838080" imgH="457200" progId="Equation.DSMT4">
                  <p:embed/>
                </p:oleObj>
              </mc:Choice>
              <mc:Fallback>
                <p:oleObj name="Equation" r:id="rId9" imgW="838080" imgH="457200" progId="Equation.DSMT4">
                  <p:embed/>
                  <p:pic>
                    <p:nvPicPr>
                      <p:cNvPr id="37896" name="Object 8"/>
                      <p:cNvPicPr>
                        <a:picLocks noChangeAspect="1" noChangeArrowheads="1"/>
                      </p:cNvPicPr>
                      <p:nvPr/>
                    </p:nvPicPr>
                    <p:blipFill>
                      <a:blip r:embed="rId10"/>
                      <a:srcRect/>
                      <a:stretch>
                        <a:fillRect/>
                      </a:stretch>
                    </p:blipFill>
                    <p:spPr bwMode="auto">
                      <a:xfrm>
                        <a:off x="2057400" y="4245123"/>
                        <a:ext cx="1789113" cy="97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26" name="Text Box 38"/>
          <p:cNvSpPr txBox="1">
            <a:spLocks noChangeArrowheads="1"/>
          </p:cNvSpPr>
          <p:nvPr/>
        </p:nvSpPr>
        <p:spPr bwMode="auto">
          <a:xfrm>
            <a:off x="1403350" y="5500835"/>
            <a:ext cx="36004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latin typeface="Arial" panose="020B0604020202020204" pitchFamily="34" charset="0"/>
              </a:rPr>
              <a:t>其余步骤同解法一。</a:t>
            </a:r>
          </a:p>
        </p:txBody>
      </p:sp>
      <p:grpSp>
        <p:nvGrpSpPr>
          <p:cNvPr id="37940" name="Group 52"/>
          <p:cNvGrpSpPr>
            <a:grpSpLocks/>
          </p:cNvGrpSpPr>
          <p:nvPr/>
        </p:nvGrpSpPr>
        <p:grpSpPr bwMode="auto">
          <a:xfrm>
            <a:off x="5508625" y="3449786"/>
            <a:ext cx="2933700" cy="3003550"/>
            <a:chOff x="1202" y="1956"/>
            <a:chExt cx="1848" cy="1892"/>
          </a:xfrm>
        </p:grpSpPr>
        <p:sp>
          <p:nvSpPr>
            <p:cNvPr id="37941" name="Line 53"/>
            <p:cNvSpPr>
              <a:spLocks noChangeShapeType="1"/>
            </p:cNvSpPr>
            <p:nvPr/>
          </p:nvSpPr>
          <p:spPr bwMode="auto">
            <a:xfrm>
              <a:off x="1383" y="3793"/>
              <a:ext cx="1134"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7942" name="Line 54"/>
            <p:cNvSpPr>
              <a:spLocks noChangeShapeType="1"/>
            </p:cNvSpPr>
            <p:nvPr/>
          </p:nvSpPr>
          <p:spPr bwMode="auto">
            <a:xfrm>
              <a:off x="1474" y="2478"/>
              <a:ext cx="1056"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7943" name="Line 55"/>
            <p:cNvSpPr>
              <a:spLocks noChangeShapeType="1"/>
            </p:cNvSpPr>
            <p:nvPr/>
          </p:nvSpPr>
          <p:spPr bwMode="auto">
            <a:xfrm flipH="1">
              <a:off x="2517" y="2478"/>
              <a:ext cx="8" cy="725"/>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7944" name="Line 56"/>
            <p:cNvSpPr>
              <a:spLocks noChangeShapeType="1"/>
            </p:cNvSpPr>
            <p:nvPr/>
          </p:nvSpPr>
          <p:spPr bwMode="auto">
            <a:xfrm>
              <a:off x="2517" y="3612"/>
              <a:ext cx="0" cy="181"/>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7945" name="Rectangle 57"/>
            <p:cNvSpPr>
              <a:spLocks noChangeArrowheads="1"/>
            </p:cNvSpPr>
            <p:nvPr/>
          </p:nvSpPr>
          <p:spPr bwMode="auto">
            <a:xfrm>
              <a:off x="2381" y="2614"/>
              <a:ext cx="363" cy="1088"/>
            </a:xfrm>
            <a:prstGeom prst="rect">
              <a:avLst/>
            </a:prstGeom>
            <a:noFill/>
            <a:ln w="28575">
              <a:solidFill>
                <a:srgbClr val="FF33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7946" name="Text Box 58"/>
            <p:cNvSpPr txBox="1">
              <a:spLocks noChangeArrowheads="1"/>
            </p:cNvSpPr>
            <p:nvPr/>
          </p:nvSpPr>
          <p:spPr bwMode="auto">
            <a:xfrm>
              <a:off x="1791" y="2523"/>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a:latin typeface="Times New Roman" panose="02020603050405020304" pitchFamily="18" charset="0"/>
                <a:ea typeface="宋体" panose="02010600030101010101" pitchFamily="2" charset="-122"/>
              </a:endParaRPr>
            </a:p>
          </p:txBody>
        </p:sp>
        <p:sp>
          <p:nvSpPr>
            <p:cNvPr id="37947" name="Text Box 59"/>
            <p:cNvSpPr txBox="1">
              <a:spLocks noChangeArrowheads="1"/>
            </p:cNvSpPr>
            <p:nvPr/>
          </p:nvSpPr>
          <p:spPr bwMode="auto">
            <a:xfrm>
              <a:off x="2018" y="2750"/>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a:latin typeface="Times New Roman" panose="02020603050405020304" pitchFamily="18" charset="0"/>
                <a:ea typeface="宋体" panose="02010600030101010101" pitchFamily="2" charset="-122"/>
              </a:endParaRPr>
            </a:p>
          </p:txBody>
        </p:sp>
        <p:sp>
          <p:nvSpPr>
            <p:cNvPr id="37948" name="Text Box 60"/>
            <p:cNvSpPr txBox="1">
              <a:spLocks noChangeArrowheads="1"/>
            </p:cNvSpPr>
            <p:nvPr/>
          </p:nvSpPr>
          <p:spPr bwMode="auto">
            <a:xfrm>
              <a:off x="2018" y="3203"/>
              <a:ext cx="31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L</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a:latin typeface="Times New Roman" panose="02020603050405020304" pitchFamily="18" charset="0"/>
                <a:ea typeface="宋体" panose="02010600030101010101" pitchFamily="2" charset="-122"/>
              </a:endParaRPr>
            </a:p>
          </p:txBody>
        </p:sp>
        <p:sp>
          <p:nvSpPr>
            <p:cNvPr id="37949" name="Text Box 61"/>
            <p:cNvSpPr txBox="1">
              <a:spLocks noChangeArrowheads="1"/>
            </p:cNvSpPr>
            <p:nvPr/>
          </p:nvSpPr>
          <p:spPr bwMode="auto">
            <a:xfrm>
              <a:off x="1202" y="2523"/>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37950" name="Text Box 62"/>
            <p:cNvSpPr txBox="1">
              <a:spLocks noChangeArrowheads="1"/>
            </p:cNvSpPr>
            <p:nvPr/>
          </p:nvSpPr>
          <p:spPr bwMode="auto">
            <a:xfrm>
              <a:off x="1247" y="338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graphicFrame>
          <p:nvGraphicFramePr>
            <p:cNvPr id="37951" name="Object 63"/>
            <p:cNvGraphicFramePr>
              <a:graphicFrameLocks noChangeAspect="1"/>
            </p:cNvGraphicFramePr>
            <p:nvPr>
              <p:extLst>
                <p:ext uri="{D42A27DB-BD31-4B8C-83A1-F6EECF244321}">
                  <p14:modId xmlns:p14="http://schemas.microsoft.com/office/powerpoint/2010/main" val="2978322298"/>
                </p:ext>
              </p:extLst>
            </p:nvPr>
          </p:nvGraphicFramePr>
          <p:xfrm>
            <a:off x="1980" y="2084"/>
            <a:ext cx="232" cy="297"/>
          </p:xfrm>
          <a:graphic>
            <a:graphicData uri="http://schemas.openxmlformats.org/presentationml/2006/ole">
              <mc:AlternateContent xmlns:mc="http://schemas.openxmlformats.org/markup-compatibility/2006">
                <mc:Choice xmlns:v="urn:schemas-microsoft-com:vml" Requires="v">
                  <p:oleObj spid="_x0000_s184470" name="Equation" r:id="rId11" imgW="190440" imgH="241200" progId="Equation.DSMT4">
                    <p:embed/>
                  </p:oleObj>
                </mc:Choice>
                <mc:Fallback>
                  <p:oleObj name="Equation" r:id="rId11" imgW="190440" imgH="241200" progId="Equation.DSMT4">
                    <p:embed/>
                    <p:pic>
                      <p:nvPicPr>
                        <p:cNvPr id="37951" name="Object 63"/>
                        <p:cNvPicPr>
                          <a:picLocks noChangeAspect="1" noChangeArrowheads="1"/>
                        </p:cNvPicPr>
                        <p:nvPr/>
                      </p:nvPicPr>
                      <p:blipFill>
                        <a:blip r:embed="rId12"/>
                        <a:srcRect/>
                        <a:stretch>
                          <a:fillRect/>
                        </a:stretch>
                      </p:blipFill>
                      <p:spPr bwMode="auto">
                        <a:xfrm>
                          <a:off x="1980" y="2084"/>
                          <a:ext cx="232" cy="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952" name="Object 64"/>
            <p:cNvGraphicFramePr>
              <a:graphicFrameLocks noChangeAspect="1"/>
            </p:cNvGraphicFramePr>
            <p:nvPr>
              <p:extLst>
                <p:ext uri="{D42A27DB-BD31-4B8C-83A1-F6EECF244321}">
                  <p14:modId xmlns:p14="http://schemas.microsoft.com/office/powerpoint/2010/main" val="3445145436"/>
                </p:ext>
              </p:extLst>
            </p:nvPr>
          </p:nvGraphicFramePr>
          <p:xfrm>
            <a:off x="1301" y="2994"/>
            <a:ext cx="229" cy="282"/>
          </p:xfrm>
          <a:graphic>
            <a:graphicData uri="http://schemas.openxmlformats.org/presentationml/2006/ole">
              <mc:AlternateContent xmlns:mc="http://schemas.openxmlformats.org/markup-compatibility/2006">
                <mc:Choice xmlns:v="urn:schemas-microsoft-com:vml" Requires="v">
                  <p:oleObj spid="_x0000_s184471" name="Equation" r:id="rId13" imgW="164880" imgH="203040" progId="Equation.DSMT4">
                    <p:embed/>
                  </p:oleObj>
                </mc:Choice>
                <mc:Fallback>
                  <p:oleObj name="Equation" r:id="rId13" imgW="164880" imgH="203040" progId="Equation.DSMT4">
                    <p:embed/>
                    <p:pic>
                      <p:nvPicPr>
                        <p:cNvPr id="37952" name="Object 64"/>
                        <p:cNvPicPr>
                          <a:picLocks noChangeAspect="1" noChangeArrowheads="1"/>
                        </p:cNvPicPr>
                        <p:nvPr/>
                      </p:nvPicPr>
                      <p:blipFill>
                        <a:blip r:embed="rId14"/>
                        <a:srcRect/>
                        <a:stretch>
                          <a:fillRect/>
                        </a:stretch>
                      </p:blipFill>
                      <p:spPr bwMode="auto">
                        <a:xfrm>
                          <a:off x="1301" y="2994"/>
                          <a:ext cx="229"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953" name="Object 65"/>
            <p:cNvGraphicFramePr>
              <a:graphicFrameLocks noChangeAspect="1"/>
            </p:cNvGraphicFramePr>
            <p:nvPr>
              <p:extLst>
                <p:ext uri="{D42A27DB-BD31-4B8C-83A1-F6EECF244321}">
                  <p14:modId xmlns:p14="http://schemas.microsoft.com/office/powerpoint/2010/main" val="2405549366"/>
                </p:ext>
              </p:extLst>
            </p:nvPr>
          </p:nvGraphicFramePr>
          <p:xfrm>
            <a:off x="2797" y="3038"/>
            <a:ext cx="253" cy="304"/>
          </p:xfrm>
          <a:graphic>
            <a:graphicData uri="http://schemas.openxmlformats.org/presentationml/2006/ole">
              <mc:AlternateContent xmlns:mc="http://schemas.openxmlformats.org/markup-compatibility/2006">
                <mc:Choice xmlns:v="urn:schemas-microsoft-com:vml" Requires="v">
                  <p:oleObj spid="_x0000_s184472" name="Equation" r:id="rId15" imgW="203040" imgH="241200" progId="Equation.DSMT4">
                    <p:embed/>
                  </p:oleObj>
                </mc:Choice>
                <mc:Fallback>
                  <p:oleObj name="Equation" r:id="rId15" imgW="203040" imgH="241200" progId="Equation.DSMT4">
                    <p:embed/>
                    <p:pic>
                      <p:nvPicPr>
                        <p:cNvPr id="37953" name="Object 65"/>
                        <p:cNvPicPr>
                          <a:picLocks noChangeAspect="1" noChangeArrowheads="1"/>
                        </p:cNvPicPr>
                        <p:nvPr/>
                      </p:nvPicPr>
                      <p:blipFill>
                        <a:blip r:embed="rId16"/>
                        <a:srcRect/>
                        <a:stretch>
                          <a:fillRect/>
                        </a:stretch>
                      </p:blipFill>
                      <p:spPr bwMode="auto">
                        <a:xfrm>
                          <a:off x="2797" y="3038"/>
                          <a:ext cx="253" cy="3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954" name="Text Box 66"/>
            <p:cNvSpPr txBox="1">
              <a:spLocks noChangeArrowheads="1"/>
            </p:cNvSpPr>
            <p:nvPr/>
          </p:nvSpPr>
          <p:spPr bwMode="auto">
            <a:xfrm>
              <a:off x="2789" y="2523"/>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37955" name="Text Box 67"/>
            <p:cNvSpPr txBox="1">
              <a:spLocks noChangeArrowheads="1"/>
            </p:cNvSpPr>
            <p:nvPr/>
          </p:nvSpPr>
          <p:spPr bwMode="auto">
            <a:xfrm>
              <a:off x="2789" y="3521"/>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sp>
          <p:nvSpPr>
            <p:cNvPr id="37956" name="Text Box 68"/>
            <p:cNvSpPr txBox="1">
              <a:spLocks noChangeArrowheads="1"/>
            </p:cNvSpPr>
            <p:nvPr/>
          </p:nvSpPr>
          <p:spPr bwMode="auto">
            <a:xfrm>
              <a:off x="1655" y="2160"/>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37957" name="Text Box 69"/>
            <p:cNvSpPr txBox="1">
              <a:spLocks noChangeArrowheads="1"/>
            </p:cNvSpPr>
            <p:nvPr/>
          </p:nvSpPr>
          <p:spPr bwMode="auto">
            <a:xfrm>
              <a:off x="2245" y="2115"/>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sp>
          <p:nvSpPr>
            <p:cNvPr id="37958" name="Oval 70"/>
            <p:cNvSpPr>
              <a:spLocks noChangeArrowheads="1"/>
            </p:cNvSpPr>
            <p:nvPr/>
          </p:nvSpPr>
          <p:spPr bwMode="auto">
            <a:xfrm>
              <a:off x="1338" y="3748"/>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7959" name="Oval 71"/>
            <p:cNvSpPr>
              <a:spLocks noChangeArrowheads="1"/>
            </p:cNvSpPr>
            <p:nvPr/>
          </p:nvSpPr>
          <p:spPr bwMode="auto">
            <a:xfrm>
              <a:off x="1406" y="2455"/>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7960" name="Line 72"/>
            <p:cNvSpPr>
              <a:spLocks noChangeShapeType="1"/>
            </p:cNvSpPr>
            <p:nvPr/>
          </p:nvSpPr>
          <p:spPr bwMode="auto">
            <a:xfrm>
              <a:off x="1474" y="2387"/>
              <a:ext cx="240" cy="0"/>
            </a:xfrm>
            <a:prstGeom prst="line">
              <a:avLst/>
            </a:prstGeom>
            <a:noFill/>
            <a:ln w="28575">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37961" name="Object 73"/>
            <p:cNvGraphicFramePr>
              <a:graphicFrameLocks noChangeAspect="1"/>
            </p:cNvGraphicFramePr>
            <p:nvPr>
              <p:extLst>
                <p:ext uri="{D42A27DB-BD31-4B8C-83A1-F6EECF244321}">
                  <p14:modId xmlns:p14="http://schemas.microsoft.com/office/powerpoint/2010/main" val="3567461651"/>
                </p:ext>
              </p:extLst>
            </p:nvPr>
          </p:nvGraphicFramePr>
          <p:xfrm>
            <a:off x="1474" y="1956"/>
            <a:ext cx="154" cy="341"/>
          </p:xfrm>
          <a:graphic>
            <a:graphicData uri="http://schemas.openxmlformats.org/presentationml/2006/ole">
              <mc:AlternateContent xmlns:mc="http://schemas.openxmlformats.org/markup-compatibility/2006">
                <mc:Choice xmlns:v="urn:schemas-microsoft-com:vml" Requires="v">
                  <p:oleObj spid="_x0000_s184473" name="Equation" r:id="rId17" imgW="126720" imgH="279360" progId="Equation.DSMT4">
                    <p:embed/>
                  </p:oleObj>
                </mc:Choice>
                <mc:Fallback>
                  <p:oleObj name="Equation" r:id="rId17" imgW="126720" imgH="279360" progId="Equation.DSMT4">
                    <p:embed/>
                    <p:pic>
                      <p:nvPicPr>
                        <p:cNvPr id="37961" name="Object 73"/>
                        <p:cNvPicPr>
                          <a:picLocks noChangeAspect="1" noChangeArrowheads="1"/>
                        </p:cNvPicPr>
                        <p:nvPr/>
                      </p:nvPicPr>
                      <p:blipFill>
                        <a:blip r:embed="rId18"/>
                        <a:srcRect/>
                        <a:stretch>
                          <a:fillRect/>
                        </a:stretch>
                      </p:blipFill>
                      <p:spPr bwMode="auto">
                        <a:xfrm>
                          <a:off x="1474" y="1956"/>
                          <a:ext cx="154"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62" name="Rectangle 74"/>
            <p:cNvSpPr>
              <a:spLocks noChangeArrowheads="1"/>
            </p:cNvSpPr>
            <p:nvPr/>
          </p:nvSpPr>
          <p:spPr bwMode="auto">
            <a:xfrm>
              <a:off x="1882" y="2432"/>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7963" name="Rectangle 75"/>
            <p:cNvSpPr>
              <a:spLocks noChangeArrowheads="1"/>
            </p:cNvSpPr>
            <p:nvPr/>
          </p:nvSpPr>
          <p:spPr bwMode="auto">
            <a:xfrm>
              <a:off x="2472" y="2704"/>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37964" name="Group 76"/>
            <p:cNvGrpSpPr>
              <a:grpSpLocks/>
            </p:cNvGrpSpPr>
            <p:nvPr/>
          </p:nvGrpSpPr>
          <p:grpSpPr bwMode="auto">
            <a:xfrm rot="5400000">
              <a:off x="2063" y="3113"/>
              <a:ext cx="499" cy="590"/>
              <a:chOff x="476" y="663"/>
              <a:chExt cx="771" cy="862"/>
            </a:xfrm>
          </p:grpSpPr>
          <p:sp>
            <p:nvSpPr>
              <p:cNvPr id="37965" name="AutoShape 77"/>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7966" name="AutoShape 78"/>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7967" name="AutoShape 79"/>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sp>
        <p:nvSpPr>
          <p:cNvPr id="47" name="Text Box 5">
            <a:extLst>
              <a:ext uri="{FF2B5EF4-FFF2-40B4-BE49-F238E27FC236}">
                <a16:creationId xmlns:a16="http://schemas.microsoft.com/office/drawing/2014/main" id="{589F124D-8C97-4D3D-8175-F5315464A7DF}"/>
              </a:ext>
            </a:extLst>
          </p:cNvPr>
          <p:cNvSpPr txBox="1">
            <a:spLocks noChangeArrowheads="1"/>
          </p:cNvSpPr>
          <p:nvPr/>
        </p:nvSpPr>
        <p:spPr bwMode="auto">
          <a:xfrm>
            <a:off x="899592" y="333375"/>
            <a:ext cx="770572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rnd">
                <a:solidFill>
                  <a:schemeClr val="tx1"/>
                </a:solidFill>
                <a:prstDash val="sysDot"/>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spAutoFit/>
          </a:bodyPr>
          <a:lstStyle/>
          <a:p>
            <a:pPr>
              <a:lnSpc>
                <a:spcPct val="120000"/>
              </a:lnSpc>
            </a:pPr>
            <a:r>
              <a:rPr kumimoji="1" lang="en-US" altLang="zh-CN" sz="2800" dirty="0">
                <a:ea typeface="宋体" panose="02010600030101010101" pitchFamily="2" charset="-122"/>
              </a:rPr>
              <a:t> </a:t>
            </a:r>
            <a:r>
              <a:rPr kumimoji="1" lang="zh-CN" altLang="en-US" sz="2800" dirty="0"/>
              <a:t>已知</a:t>
            </a:r>
            <a:r>
              <a:rPr kumimoji="1" lang="zh-CN" altLang="en-US" sz="2800" dirty="0">
                <a:ea typeface="宋体" panose="02010600030101010101" pitchFamily="2" charset="-122"/>
              </a:rPr>
              <a:t>：</a:t>
            </a:r>
            <a:r>
              <a:rPr kumimoji="1" lang="en-US" altLang="zh-CN" sz="2800" b="0" i="1" dirty="0">
                <a:ea typeface="宋体" panose="02010600030101010101" pitchFamily="2" charset="-122"/>
              </a:rPr>
              <a:t>U</a:t>
            </a:r>
            <a:r>
              <a:rPr kumimoji="1" lang="en-US" altLang="zh-CN" sz="2800" b="0" dirty="0">
                <a:ea typeface="宋体" panose="02010600030101010101" pitchFamily="2" charset="-122"/>
              </a:rPr>
              <a:t>=115V, </a:t>
            </a:r>
            <a:r>
              <a:rPr kumimoji="1" lang="en-US" altLang="zh-CN" sz="2800" b="0" i="1" dirty="0">
                <a:ea typeface="宋体" panose="02010600030101010101" pitchFamily="2" charset="-122"/>
              </a:rPr>
              <a:t>U</a:t>
            </a:r>
            <a:r>
              <a:rPr kumimoji="1" lang="en-US" altLang="zh-CN" sz="2800" b="0" baseline="-25000" dirty="0">
                <a:ea typeface="宋体" panose="02010600030101010101" pitchFamily="2" charset="-122"/>
              </a:rPr>
              <a:t>1</a:t>
            </a:r>
            <a:r>
              <a:rPr kumimoji="1" lang="en-US" altLang="zh-CN" sz="2800" b="0" dirty="0">
                <a:ea typeface="宋体" panose="02010600030101010101" pitchFamily="2" charset="-122"/>
              </a:rPr>
              <a:t>=55.4V , </a:t>
            </a:r>
            <a:r>
              <a:rPr kumimoji="1" lang="en-US" altLang="zh-CN" sz="2800" b="0" i="1" dirty="0">
                <a:ea typeface="宋体" panose="02010600030101010101" pitchFamily="2" charset="-122"/>
              </a:rPr>
              <a:t>U</a:t>
            </a:r>
            <a:r>
              <a:rPr kumimoji="1" lang="en-US" altLang="zh-CN" sz="2800" b="0" baseline="-25000" dirty="0">
                <a:ea typeface="宋体" panose="02010600030101010101" pitchFamily="2" charset="-122"/>
              </a:rPr>
              <a:t>2</a:t>
            </a:r>
            <a:r>
              <a:rPr kumimoji="1" lang="en-US" altLang="zh-CN" sz="2800" b="0" dirty="0">
                <a:ea typeface="宋体" panose="02010600030101010101" pitchFamily="2" charset="-122"/>
              </a:rPr>
              <a:t>=80V, </a:t>
            </a:r>
            <a:r>
              <a:rPr kumimoji="1" lang="en-US" altLang="zh-CN" sz="2800" b="0" i="1" dirty="0">
                <a:ea typeface="宋体" panose="02010600030101010101" pitchFamily="2" charset="-122"/>
              </a:rPr>
              <a:t>R</a:t>
            </a:r>
            <a:r>
              <a:rPr kumimoji="1" lang="en-US" altLang="zh-CN" sz="2800" b="0" baseline="-25000" dirty="0">
                <a:ea typeface="宋体" panose="02010600030101010101" pitchFamily="2" charset="-122"/>
              </a:rPr>
              <a:t>1</a:t>
            </a:r>
            <a:r>
              <a:rPr kumimoji="1" lang="en-US" altLang="zh-CN" sz="2800" b="0" dirty="0">
                <a:ea typeface="宋体" panose="02010600030101010101" pitchFamily="2" charset="-122"/>
              </a:rPr>
              <a:t>=32</a:t>
            </a:r>
            <a:r>
              <a:rPr kumimoji="1" lang="en-US" altLang="zh-CN" sz="2800" b="0" dirty="0">
                <a:latin typeface="Symbol" panose="05050102010706020507" pitchFamily="18" charset="2"/>
                <a:ea typeface="宋体" panose="02010600030101010101" pitchFamily="2" charset="-122"/>
              </a:rPr>
              <a:t>W </a:t>
            </a:r>
            <a:r>
              <a:rPr kumimoji="1" lang="en-US" altLang="zh-CN" sz="2800" b="0" dirty="0">
                <a:ea typeface="宋体" panose="02010600030101010101" pitchFamily="2" charset="-122"/>
              </a:rPr>
              <a:t>,</a:t>
            </a:r>
          </a:p>
          <a:p>
            <a:pPr>
              <a:lnSpc>
                <a:spcPct val="120000"/>
              </a:lnSpc>
            </a:pPr>
            <a:r>
              <a:rPr kumimoji="1" lang="en-US" altLang="zh-CN" sz="2800" b="0" dirty="0">
                <a:ea typeface="宋体" panose="02010600030101010101" pitchFamily="2" charset="-122"/>
              </a:rPr>
              <a:t>            </a:t>
            </a:r>
            <a:r>
              <a:rPr kumimoji="1" lang="en-US" altLang="zh-CN" sz="2800" b="0" i="1" dirty="0">
                <a:ea typeface="宋体" panose="02010600030101010101" pitchFamily="2" charset="-122"/>
              </a:rPr>
              <a:t>f</a:t>
            </a:r>
            <a:r>
              <a:rPr kumimoji="1" lang="en-US" altLang="zh-CN" sz="2800" b="0" dirty="0">
                <a:ea typeface="宋体" panose="02010600030101010101" pitchFamily="2" charset="-122"/>
              </a:rPr>
              <a:t>=50Hz</a:t>
            </a:r>
            <a:r>
              <a:rPr kumimoji="1" lang="zh-CN" altLang="en-US" sz="2800" b="0" dirty="0">
                <a:ea typeface="宋体" panose="02010600030101010101" pitchFamily="2" charset="-122"/>
              </a:rPr>
              <a:t>。</a:t>
            </a:r>
            <a:r>
              <a:rPr kumimoji="1" lang="zh-CN" altLang="en-US" sz="2800" dirty="0">
                <a:ea typeface="宋体" panose="02010600030101010101" pitchFamily="2" charset="-122"/>
              </a:rPr>
              <a:t> </a:t>
            </a:r>
            <a:r>
              <a:rPr kumimoji="1" lang="zh-CN" altLang="en-US" sz="2800" dirty="0"/>
              <a:t>求：线圈的电阻</a:t>
            </a:r>
            <a:r>
              <a:rPr kumimoji="1" lang="en-US" altLang="zh-CN" sz="2800" b="0" i="1" dirty="0"/>
              <a:t>R</a:t>
            </a:r>
            <a:r>
              <a:rPr kumimoji="1" lang="en-US" altLang="zh-CN" sz="2800" b="0" baseline="-25000" dirty="0"/>
              <a:t>2</a:t>
            </a:r>
            <a:r>
              <a:rPr kumimoji="1" lang="zh-CN" altLang="en-US" sz="2800" dirty="0"/>
              <a:t>和电感</a:t>
            </a:r>
            <a:r>
              <a:rPr kumimoji="1" lang="en-US" altLang="zh-CN" sz="2800" b="0" i="1" dirty="0"/>
              <a:t>L</a:t>
            </a:r>
            <a:r>
              <a:rPr kumimoji="1" lang="en-US" altLang="zh-CN" sz="2800" b="0" baseline="-25000" dirty="0"/>
              <a:t>2</a:t>
            </a:r>
            <a:r>
              <a:rPr kumimoji="1" lang="en-US" altLang="zh-CN" sz="2800" baseline="-25000" dirty="0"/>
              <a:t> </a:t>
            </a:r>
            <a:r>
              <a:rPr kumimoji="1" lang="zh-CN" altLang="en-US" sz="2800" dirty="0"/>
              <a:t>。</a:t>
            </a:r>
          </a:p>
        </p:txBody>
      </p:sp>
      <p:sp>
        <p:nvSpPr>
          <p:cNvPr id="2" name="文本框 1">
            <a:extLst>
              <a:ext uri="{FF2B5EF4-FFF2-40B4-BE49-F238E27FC236}">
                <a16:creationId xmlns:a16="http://schemas.microsoft.com/office/drawing/2014/main" id="{E9D97BC5-293A-4F54-BEC1-A029A1042D5B}"/>
              </a:ext>
            </a:extLst>
          </p:cNvPr>
          <p:cNvSpPr txBox="1"/>
          <p:nvPr/>
        </p:nvSpPr>
        <p:spPr>
          <a:xfrm>
            <a:off x="275164" y="6078686"/>
            <a:ext cx="5144357" cy="461665"/>
          </a:xfrm>
          <a:prstGeom prst="rect">
            <a:avLst/>
          </a:prstGeom>
          <a:noFill/>
        </p:spPr>
        <p:txBody>
          <a:bodyPr wrap="none" rtlCol="0">
            <a:spAutoFit/>
          </a:bodyPr>
          <a:lstStyle/>
          <a:p>
            <a:r>
              <a:rPr lang="zh-CN" altLang="en-US" sz="2400" dirty="0"/>
              <a:t>注意：这里的 </a:t>
            </a:r>
            <a:r>
              <a:rPr lang="zh-CN" altLang="en-US" sz="2400" i="1" dirty="0">
                <a:sym typeface="Symbol" panose="05050102010706020507" pitchFamily="18" charset="2"/>
              </a:rPr>
              <a:t></a:t>
            </a:r>
            <a:r>
              <a:rPr lang="zh-CN" altLang="en-US" sz="2400" dirty="0">
                <a:sym typeface="Symbol" panose="05050102010706020507" pitchFamily="18" charset="2"/>
              </a:rPr>
              <a:t> 实际为方法一中的</a:t>
            </a:r>
            <a:r>
              <a:rPr lang="zh-CN" altLang="en-US" sz="2400" i="1" dirty="0">
                <a:sym typeface="Symbol" panose="05050102010706020507" pitchFamily="18" charset="2"/>
              </a:rPr>
              <a:t></a:t>
            </a:r>
            <a:r>
              <a:rPr lang="en-US" altLang="zh-CN" i="1" dirty="0">
                <a:sym typeface="Symbol" panose="05050102010706020507" pitchFamily="18" charset="2"/>
              </a:rPr>
              <a:t>2</a:t>
            </a:r>
            <a:endParaRPr lang="zh-CN" altLang="en-US" sz="2400" i="1" dirty="0"/>
          </a:p>
        </p:txBody>
      </p:sp>
    </p:spTree>
    <p:extLst>
      <p:ext uri="{BB962C8B-B14F-4D97-AF65-F5344CB8AC3E}">
        <p14:creationId xmlns:p14="http://schemas.microsoft.com/office/powerpoint/2010/main" val="38955967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37890"/>
                                        </p:tgtEl>
                                        <p:attrNameLst>
                                          <p:attrName>style.visibility</p:attrName>
                                        </p:attrNameLst>
                                      </p:cBhvr>
                                      <p:to>
                                        <p:strVal val="visible"/>
                                      </p:to>
                                    </p:set>
                                    <p:anim calcmode="lin" valueType="num">
                                      <p:cBhvr additive="base">
                                        <p:cTn id="7" dur="500" fill="hold"/>
                                        <p:tgtEl>
                                          <p:spTgt spid="37890"/>
                                        </p:tgtEl>
                                        <p:attrNameLst>
                                          <p:attrName>ppt_x</p:attrName>
                                        </p:attrNameLst>
                                      </p:cBhvr>
                                      <p:tavLst>
                                        <p:tav tm="0">
                                          <p:val>
                                            <p:strVal val="0-#ppt_w/2"/>
                                          </p:val>
                                        </p:tav>
                                        <p:tav tm="100000">
                                          <p:val>
                                            <p:strVal val="#ppt_x"/>
                                          </p:val>
                                        </p:tav>
                                      </p:tavLst>
                                    </p:anim>
                                    <p:anim calcmode="lin" valueType="num">
                                      <p:cBhvr additive="base">
                                        <p:cTn id="8" dur="500" fill="hold"/>
                                        <p:tgtEl>
                                          <p:spTgt spid="3789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3" presetClass="entr" presetSubtype="10" fill="hold" nodeType="afterEffect">
                                  <p:stCondLst>
                                    <p:cond delay="0"/>
                                  </p:stCondLst>
                                  <p:childTnLst>
                                    <p:set>
                                      <p:cBhvr>
                                        <p:cTn id="11" dur="1" fill="hold">
                                          <p:stCondLst>
                                            <p:cond delay="0"/>
                                          </p:stCondLst>
                                        </p:cTn>
                                        <p:tgtEl>
                                          <p:spTgt spid="37940"/>
                                        </p:tgtEl>
                                        <p:attrNameLst>
                                          <p:attrName>style.visibility</p:attrName>
                                        </p:attrNameLst>
                                      </p:cBhvr>
                                      <p:to>
                                        <p:strVal val="visible"/>
                                      </p:to>
                                    </p:set>
                                    <p:animEffect transition="in" filter="blinds(horizontal)">
                                      <p:cBhvr>
                                        <p:cTn id="12" dur="500"/>
                                        <p:tgtEl>
                                          <p:spTgt spid="3794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7891"/>
                                        </p:tgtEl>
                                        <p:attrNameLst>
                                          <p:attrName>style.visibility</p:attrName>
                                        </p:attrNameLst>
                                      </p:cBhvr>
                                      <p:to>
                                        <p:strVal val="visible"/>
                                      </p:to>
                                    </p:set>
                                    <p:animEffect transition="in" filter="wipe(left)">
                                      <p:cBhvr>
                                        <p:cTn id="17" dur="2000"/>
                                        <p:tgtEl>
                                          <p:spTgt spid="3789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37892"/>
                                        </p:tgtEl>
                                        <p:attrNameLst>
                                          <p:attrName>style.visibility</p:attrName>
                                        </p:attrNameLst>
                                      </p:cBhvr>
                                      <p:to>
                                        <p:strVal val="visible"/>
                                      </p:to>
                                    </p:set>
                                  </p:childTnLst>
                                </p:cTn>
                              </p:par>
                            </p:childTnLst>
                          </p:cTn>
                        </p:par>
                        <p:par>
                          <p:cTn id="22" fill="hold" nodeType="afterGroup">
                            <p:stCondLst>
                              <p:cond delay="0"/>
                            </p:stCondLst>
                            <p:childTnLst>
                              <p:par>
                                <p:cTn id="23" presetID="9" presetClass="entr" presetSubtype="0" fill="hold" nodeType="afterEffect">
                                  <p:stCondLst>
                                    <p:cond delay="0"/>
                                  </p:stCondLst>
                                  <p:childTnLst>
                                    <p:set>
                                      <p:cBhvr>
                                        <p:cTn id="24" dur="1" fill="hold">
                                          <p:stCondLst>
                                            <p:cond delay="0"/>
                                          </p:stCondLst>
                                        </p:cTn>
                                        <p:tgtEl>
                                          <p:spTgt spid="37893"/>
                                        </p:tgtEl>
                                        <p:attrNameLst>
                                          <p:attrName>style.visibility</p:attrName>
                                        </p:attrNameLst>
                                      </p:cBhvr>
                                      <p:to>
                                        <p:strVal val="visible"/>
                                      </p:to>
                                    </p:set>
                                    <p:animEffect transition="in" filter="dissolve">
                                      <p:cBhvr>
                                        <p:cTn id="25" dur="500"/>
                                        <p:tgtEl>
                                          <p:spTgt spid="37893"/>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37894"/>
                                        </p:tgtEl>
                                        <p:attrNameLst>
                                          <p:attrName>style.visibility</p:attrName>
                                        </p:attrNameLst>
                                      </p:cBhvr>
                                      <p:to>
                                        <p:strVal val="visible"/>
                                      </p:to>
                                    </p:set>
                                    <p:animEffect transition="in" filter="dissolve">
                                      <p:cBhvr>
                                        <p:cTn id="30" dur="500"/>
                                        <p:tgtEl>
                                          <p:spTgt spid="3789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8" fill="hold" nodeType="clickEffect">
                                  <p:stCondLst>
                                    <p:cond delay="0"/>
                                  </p:stCondLst>
                                  <p:childTnLst>
                                    <p:set>
                                      <p:cBhvr>
                                        <p:cTn id="34" dur="1" fill="hold">
                                          <p:stCondLst>
                                            <p:cond delay="0"/>
                                          </p:stCondLst>
                                        </p:cTn>
                                        <p:tgtEl>
                                          <p:spTgt spid="37895"/>
                                        </p:tgtEl>
                                        <p:attrNameLst>
                                          <p:attrName>style.visibility</p:attrName>
                                        </p:attrNameLst>
                                      </p:cBhvr>
                                      <p:to>
                                        <p:strVal val="visible"/>
                                      </p:to>
                                    </p:set>
                                    <p:animEffect transition="in" filter="slide(fromLeft)">
                                      <p:cBhvr>
                                        <p:cTn id="35" dur="500"/>
                                        <p:tgtEl>
                                          <p:spTgt spid="37895"/>
                                        </p:tgtEl>
                                      </p:cBhvr>
                                    </p:animEffect>
                                  </p:childTnLst>
                                </p:cTn>
                              </p:par>
                            </p:childTnLst>
                          </p:cTn>
                        </p:par>
                        <p:par>
                          <p:cTn id="36" fill="hold" nodeType="afterGroup">
                            <p:stCondLst>
                              <p:cond delay="500"/>
                            </p:stCondLst>
                            <p:childTnLst>
                              <p:par>
                                <p:cTn id="37" presetID="9" presetClass="entr" presetSubtype="0" fill="hold" nodeType="afterEffect">
                                  <p:stCondLst>
                                    <p:cond delay="0"/>
                                  </p:stCondLst>
                                  <p:childTnLst>
                                    <p:set>
                                      <p:cBhvr>
                                        <p:cTn id="38" dur="1" fill="hold">
                                          <p:stCondLst>
                                            <p:cond delay="0"/>
                                          </p:stCondLst>
                                        </p:cTn>
                                        <p:tgtEl>
                                          <p:spTgt spid="37896"/>
                                        </p:tgtEl>
                                        <p:attrNameLst>
                                          <p:attrName>style.visibility</p:attrName>
                                        </p:attrNameLst>
                                      </p:cBhvr>
                                      <p:to>
                                        <p:strVal val="visible"/>
                                      </p:to>
                                    </p:set>
                                    <p:animEffect transition="in" filter="dissolve">
                                      <p:cBhvr>
                                        <p:cTn id="39" dur="500"/>
                                        <p:tgtEl>
                                          <p:spTgt spid="37896"/>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37926"/>
                                        </p:tgtEl>
                                        <p:attrNameLst>
                                          <p:attrName>style.visibility</p:attrName>
                                        </p:attrNameLst>
                                      </p:cBhvr>
                                      <p:to>
                                        <p:strVal val="visible"/>
                                      </p:to>
                                    </p:set>
                                    <p:anim calcmode="lin" valueType="num">
                                      <p:cBhvr additive="base">
                                        <p:cTn id="44" dur="500" fill="hold"/>
                                        <p:tgtEl>
                                          <p:spTgt spid="37926"/>
                                        </p:tgtEl>
                                        <p:attrNameLst>
                                          <p:attrName>ppt_x</p:attrName>
                                        </p:attrNameLst>
                                      </p:cBhvr>
                                      <p:tavLst>
                                        <p:tav tm="0">
                                          <p:val>
                                            <p:strVal val="#ppt_x"/>
                                          </p:val>
                                        </p:tav>
                                        <p:tav tm="100000">
                                          <p:val>
                                            <p:strVal val="#ppt_x"/>
                                          </p:val>
                                        </p:tav>
                                      </p:tavLst>
                                    </p:anim>
                                    <p:anim calcmode="lin" valueType="num">
                                      <p:cBhvr additive="base">
                                        <p:cTn id="45" dur="500" fill="hold"/>
                                        <p:tgtEl>
                                          <p:spTgt spid="37926"/>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0" autoUpdateAnimBg="0"/>
      <p:bldP spid="37926" grpId="0"/>
      <p:bldP spid="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49C46E6-BEAB-4CC2-B288-D0A571411903}"/>
              </a:ext>
            </a:extLst>
          </p:cNvPr>
          <p:cNvSpPr/>
          <p:nvPr/>
        </p:nvSpPr>
        <p:spPr bwMode="auto">
          <a:xfrm>
            <a:off x="4310063" y="966788"/>
            <a:ext cx="4294187" cy="2693987"/>
          </a:xfrm>
          <a:prstGeom prst="rect">
            <a:avLst/>
          </a:prstGeom>
          <a:solidFill>
            <a:schemeClr val="accent2"/>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1" i="0" u="none" strike="noStrike" cap="none" normalizeH="0" baseline="0">
              <a:ln>
                <a:noFill/>
              </a:ln>
              <a:solidFill>
                <a:schemeClr val="tx1"/>
              </a:solidFill>
              <a:effectLst/>
              <a:latin typeface="Times New Roman" panose="02020603050405020304" pitchFamily="18" charset="0"/>
              <a:ea typeface="隶书" panose="02010509060101010101" pitchFamily="49" charset="-122"/>
            </a:endParaRPr>
          </a:p>
        </p:txBody>
      </p:sp>
      <p:grpSp>
        <p:nvGrpSpPr>
          <p:cNvPr id="36876" name="Group 12"/>
          <p:cNvGrpSpPr>
            <a:grpSpLocks/>
          </p:cNvGrpSpPr>
          <p:nvPr/>
        </p:nvGrpSpPr>
        <p:grpSpPr bwMode="auto">
          <a:xfrm>
            <a:off x="4700588" y="3179763"/>
            <a:ext cx="3363912" cy="481012"/>
            <a:chOff x="2928" y="2064"/>
            <a:chExt cx="2119" cy="303"/>
          </a:xfrm>
        </p:grpSpPr>
        <p:sp>
          <p:nvSpPr>
            <p:cNvPr id="36877" name="Line 13"/>
            <p:cNvSpPr>
              <a:spLocks noChangeShapeType="1"/>
            </p:cNvSpPr>
            <p:nvPr/>
          </p:nvSpPr>
          <p:spPr bwMode="auto">
            <a:xfrm>
              <a:off x="2928" y="2064"/>
              <a:ext cx="2064" cy="0"/>
            </a:xfrm>
            <a:prstGeom prst="line">
              <a:avLst/>
            </a:prstGeom>
            <a:noFill/>
            <a:ln w="28575">
              <a:solidFill>
                <a:srgbClr val="FFFF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36878" name="Object 14"/>
            <p:cNvGraphicFramePr>
              <a:graphicFrameLocks noChangeAspect="1"/>
            </p:cNvGraphicFramePr>
            <p:nvPr/>
          </p:nvGraphicFramePr>
          <p:xfrm>
            <a:off x="4838" y="2097"/>
            <a:ext cx="209" cy="270"/>
          </p:xfrm>
          <a:graphic>
            <a:graphicData uri="http://schemas.openxmlformats.org/presentationml/2006/ole">
              <mc:AlternateContent xmlns:mc="http://schemas.openxmlformats.org/markup-compatibility/2006">
                <mc:Choice xmlns:v="urn:schemas-microsoft-com:vml" Requires="v">
                  <p:oleObj spid="_x0000_s183778" name="公式" r:id="rId3" imgW="177480" imgH="228600" progId="Equation.3">
                    <p:embed/>
                  </p:oleObj>
                </mc:Choice>
                <mc:Fallback>
                  <p:oleObj name="公式" r:id="rId3" imgW="177480" imgH="228600" progId="Equation.3">
                    <p:embed/>
                    <p:pic>
                      <p:nvPicPr>
                        <p:cNvPr id="36878"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 y="2097"/>
                          <a:ext cx="209"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6866" name="Rectangle 2"/>
          <p:cNvSpPr>
            <a:spLocks noChangeArrowheads="1"/>
          </p:cNvSpPr>
          <p:nvPr/>
        </p:nvSpPr>
        <p:spPr bwMode="auto">
          <a:xfrm>
            <a:off x="1187450" y="3500438"/>
            <a:ext cx="24479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kumimoji="1" lang="zh-CN" altLang="en-US" sz="2800">
                <a:latin typeface="宋体" panose="02010600030101010101" pitchFamily="2" charset="-122"/>
              </a:rPr>
              <a:t>用相量图分析</a:t>
            </a:r>
            <a:endParaRPr kumimoji="1" lang="zh-CN" altLang="en-US" sz="2800"/>
          </a:p>
        </p:txBody>
      </p:sp>
      <p:graphicFrame>
        <p:nvGraphicFramePr>
          <p:cNvPr id="36867" name="Object 3"/>
          <p:cNvGraphicFramePr>
            <a:graphicFrameLocks noChangeAspect="1"/>
          </p:cNvGraphicFramePr>
          <p:nvPr>
            <p:extLst>
              <p:ext uri="{D42A27DB-BD31-4B8C-83A1-F6EECF244321}">
                <p14:modId xmlns:p14="http://schemas.microsoft.com/office/powerpoint/2010/main" val="3765683901"/>
              </p:ext>
            </p:extLst>
          </p:nvPr>
        </p:nvGraphicFramePr>
        <p:xfrm>
          <a:off x="846138" y="6018212"/>
          <a:ext cx="5184775" cy="457200"/>
        </p:xfrm>
        <a:graphic>
          <a:graphicData uri="http://schemas.openxmlformats.org/presentationml/2006/ole">
            <mc:AlternateContent xmlns:mc="http://schemas.openxmlformats.org/markup-compatibility/2006">
              <mc:Choice xmlns:v="urn:schemas-microsoft-com:vml" Requires="v">
                <p:oleObj spid="_x0000_s183779" name="公式" r:id="rId5" imgW="2387520" imgH="228600" progId="Equation.3">
                  <p:embed/>
                </p:oleObj>
              </mc:Choice>
              <mc:Fallback>
                <p:oleObj name="公式" r:id="rId5" imgW="2387520" imgH="228600" progId="Equation.3">
                  <p:embed/>
                  <p:pic>
                    <p:nvPicPr>
                      <p:cNvPr id="3686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138" y="6018212"/>
                        <a:ext cx="5184775" cy="457200"/>
                      </a:xfrm>
                      <a:prstGeom prst="rect">
                        <a:avLst/>
                      </a:prstGeom>
                      <a:solidFill>
                        <a:schemeClr val="bg2"/>
                      </a:solidFill>
                      <a:ln>
                        <a:noFill/>
                      </a:ln>
                      <a:effectLst/>
                      <a:extLst/>
                    </p:spPr>
                  </p:pic>
                </p:oleObj>
              </mc:Fallback>
            </mc:AlternateContent>
          </a:graphicData>
        </a:graphic>
      </p:graphicFrame>
      <p:sp>
        <p:nvSpPr>
          <p:cNvPr id="36868" name="Text Box 4"/>
          <p:cNvSpPr txBox="1">
            <a:spLocks noChangeArrowheads="1"/>
          </p:cNvSpPr>
          <p:nvPr/>
        </p:nvSpPr>
        <p:spPr bwMode="auto">
          <a:xfrm>
            <a:off x="250825" y="476250"/>
            <a:ext cx="1008063"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98000" rIns="198000">
            <a:spAutoFit/>
          </a:bodyPr>
          <a:lstStyle/>
          <a:p>
            <a:pPr>
              <a:spcBef>
                <a:spcPct val="50000"/>
              </a:spcBef>
            </a:pPr>
            <a:r>
              <a:rPr kumimoji="1" lang="zh-CN" altLang="en-US" sz="2800">
                <a:latin typeface="Times New Roman" panose="02020603050405020304" pitchFamily="18" charset="0"/>
                <a:ea typeface="宋体" panose="02010600030101010101" pitchFamily="2" charset="-122"/>
              </a:rPr>
              <a:t>例</a:t>
            </a:r>
            <a:r>
              <a:rPr kumimoji="1" lang="en-US" altLang="zh-CN" sz="2800" b="0">
                <a:latin typeface="Times New Roman" panose="02020603050405020304" pitchFamily="18" charset="0"/>
                <a:ea typeface="宋体" panose="02010600030101010101" pitchFamily="2" charset="-122"/>
              </a:rPr>
              <a:t>9</a:t>
            </a:r>
          </a:p>
        </p:txBody>
      </p:sp>
      <p:grpSp>
        <p:nvGrpSpPr>
          <p:cNvPr id="36974" name="Group 110"/>
          <p:cNvGrpSpPr>
            <a:grpSpLocks/>
          </p:cNvGrpSpPr>
          <p:nvPr/>
        </p:nvGrpSpPr>
        <p:grpSpPr bwMode="auto">
          <a:xfrm>
            <a:off x="1258888" y="358775"/>
            <a:ext cx="6838950" cy="638175"/>
            <a:chOff x="793" y="180"/>
            <a:chExt cx="4308" cy="402"/>
          </a:xfrm>
        </p:grpSpPr>
        <p:sp>
          <p:nvSpPr>
            <p:cNvPr id="36870" name="Text Box 6"/>
            <p:cNvSpPr txBox="1">
              <a:spLocks noChangeArrowheads="1"/>
            </p:cNvSpPr>
            <p:nvPr/>
          </p:nvSpPr>
          <p:spPr bwMode="auto">
            <a:xfrm>
              <a:off x="793" y="255"/>
              <a:ext cx="3130"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zh-CN" altLang="en-US" sz="2800">
                  <a:latin typeface="Times New Roman" panose="02020603050405020304" pitchFamily="18" charset="0"/>
                </a:rPr>
                <a:t>移相桥电路。当</a:t>
              </a: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r>
                <a:rPr kumimoji="1" lang="zh-CN" altLang="en-US" sz="2800">
                  <a:latin typeface="Times New Roman" panose="02020603050405020304" pitchFamily="18" charset="0"/>
                </a:rPr>
                <a:t>由</a:t>
              </a:r>
              <a:r>
                <a:rPr kumimoji="1" lang="en-US" altLang="zh-CN" sz="2800" b="0">
                  <a:latin typeface="Times New Roman" panose="02020603050405020304" pitchFamily="18" charset="0"/>
                  <a:ea typeface="宋体" panose="02010600030101010101" pitchFamily="2" charset="-122"/>
                </a:rPr>
                <a:t>0</a:t>
              </a: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r>
                <a:rPr kumimoji="1" lang="zh-CN" altLang="en-US" sz="2800">
                  <a:latin typeface="Times New Roman" panose="02020603050405020304" pitchFamily="18" charset="0"/>
                  <a:sym typeface="Symbol" panose="05050102010706020507" pitchFamily="18" charset="2"/>
                </a:rPr>
                <a:t>时</a:t>
              </a:r>
              <a:r>
                <a:rPr kumimoji="1" lang="zh-CN" altLang="en-US" sz="2800">
                  <a:latin typeface="Times New Roman" panose="02020603050405020304" pitchFamily="18" charset="0"/>
                  <a:ea typeface="宋体" panose="02010600030101010101" pitchFamily="2" charset="-122"/>
                  <a:sym typeface="Symbol" panose="05050102010706020507" pitchFamily="18" charset="2"/>
                </a:rPr>
                <a:t>，</a:t>
              </a:r>
              <a:endParaRPr kumimoji="1" lang="zh-CN" altLang="en-US" sz="2800">
                <a:latin typeface="Times New Roman" panose="02020603050405020304" pitchFamily="18" charset="0"/>
                <a:ea typeface="宋体" panose="02010600030101010101" pitchFamily="2" charset="-122"/>
              </a:endParaRPr>
            </a:p>
          </p:txBody>
        </p:sp>
        <p:graphicFrame>
          <p:nvGraphicFramePr>
            <p:cNvPr id="36871" name="Object 7"/>
            <p:cNvGraphicFramePr>
              <a:graphicFrameLocks noChangeAspect="1"/>
            </p:cNvGraphicFramePr>
            <p:nvPr>
              <p:extLst>
                <p:ext uri="{D42A27DB-BD31-4B8C-83A1-F6EECF244321}">
                  <p14:modId xmlns:p14="http://schemas.microsoft.com/office/powerpoint/2010/main" val="34271792"/>
                </p:ext>
              </p:extLst>
            </p:nvPr>
          </p:nvGraphicFramePr>
          <p:xfrm>
            <a:off x="3834" y="180"/>
            <a:ext cx="1267" cy="383"/>
          </p:xfrm>
          <a:graphic>
            <a:graphicData uri="http://schemas.openxmlformats.org/presentationml/2006/ole">
              <mc:AlternateContent xmlns:mc="http://schemas.openxmlformats.org/markup-compatibility/2006">
                <mc:Choice xmlns:v="urn:schemas-microsoft-com:vml" Requires="v">
                  <p:oleObj spid="_x0000_s183780" name="Equation" r:id="rId7" imgW="965160" imgH="291960" progId="Equation.DSMT4">
                    <p:embed/>
                  </p:oleObj>
                </mc:Choice>
                <mc:Fallback>
                  <p:oleObj name="Equation" r:id="rId7" imgW="965160" imgH="291960" progId="Equation.DSMT4">
                    <p:embed/>
                    <p:pic>
                      <p:nvPicPr>
                        <p:cNvPr id="36871" name="Object 7"/>
                        <p:cNvPicPr>
                          <a:picLocks noChangeAspect="1" noChangeArrowheads="1"/>
                        </p:cNvPicPr>
                        <p:nvPr/>
                      </p:nvPicPr>
                      <p:blipFill>
                        <a:blip r:embed="rId8"/>
                        <a:srcRect/>
                        <a:stretch>
                          <a:fillRect/>
                        </a:stretch>
                      </p:blipFill>
                      <p:spPr bwMode="auto">
                        <a:xfrm>
                          <a:off x="3834" y="180"/>
                          <a:ext cx="1267" cy="3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6872" name="Text Box 8"/>
          <p:cNvSpPr txBox="1">
            <a:spLocks noChangeArrowheads="1"/>
          </p:cNvSpPr>
          <p:nvPr/>
        </p:nvSpPr>
        <p:spPr bwMode="auto">
          <a:xfrm>
            <a:off x="395288" y="3500438"/>
            <a:ext cx="542925" cy="519112"/>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solidFill>
                  <a:schemeClr val="bg1"/>
                </a:solidFill>
                <a:latin typeface="Times New Roman" panose="02020603050405020304" pitchFamily="18" charset="0"/>
                <a:ea typeface="宋体" panose="02010600030101010101" pitchFamily="2" charset="-122"/>
              </a:rPr>
              <a:t>解</a:t>
            </a:r>
          </a:p>
        </p:txBody>
      </p:sp>
      <p:grpSp>
        <p:nvGrpSpPr>
          <p:cNvPr id="36873" name="Group 9"/>
          <p:cNvGrpSpPr>
            <a:grpSpLocks/>
          </p:cNvGrpSpPr>
          <p:nvPr/>
        </p:nvGrpSpPr>
        <p:grpSpPr bwMode="auto">
          <a:xfrm>
            <a:off x="4700588" y="3103563"/>
            <a:ext cx="1600200" cy="533400"/>
            <a:chOff x="2928" y="1752"/>
            <a:chExt cx="1008" cy="336"/>
          </a:xfrm>
        </p:grpSpPr>
        <p:sp>
          <p:nvSpPr>
            <p:cNvPr id="36874" name="Line 10"/>
            <p:cNvSpPr>
              <a:spLocks noChangeShapeType="1"/>
            </p:cNvSpPr>
            <p:nvPr/>
          </p:nvSpPr>
          <p:spPr bwMode="auto">
            <a:xfrm>
              <a:off x="2928" y="1772"/>
              <a:ext cx="1008" cy="0"/>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36875" name="Object 11"/>
            <p:cNvGraphicFramePr>
              <a:graphicFrameLocks noChangeAspect="1"/>
            </p:cNvGraphicFramePr>
            <p:nvPr/>
          </p:nvGraphicFramePr>
          <p:xfrm>
            <a:off x="3349" y="1752"/>
            <a:ext cx="253" cy="336"/>
          </p:xfrm>
          <a:graphic>
            <a:graphicData uri="http://schemas.openxmlformats.org/presentationml/2006/ole">
              <mc:AlternateContent xmlns:mc="http://schemas.openxmlformats.org/markup-compatibility/2006">
                <mc:Choice xmlns:v="urn:schemas-microsoft-com:vml" Requires="v">
                  <p:oleObj spid="_x0000_s183781" name="公式" r:id="rId9" imgW="203040" imgH="266400" progId="Equation.3">
                    <p:embed/>
                  </p:oleObj>
                </mc:Choice>
                <mc:Fallback>
                  <p:oleObj name="公式" r:id="rId9" imgW="203040" imgH="266400" progId="Equation.3">
                    <p:embed/>
                    <p:pic>
                      <p:nvPicPr>
                        <p:cNvPr id="36875"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9" y="1752"/>
                          <a:ext cx="253" cy="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879" name="Group 15"/>
          <p:cNvGrpSpPr>
            <a:grpSpLocks/>
          </p:cNvGrpSpPr>
          <p:nvPr/>
        </p:nvGrpSpPr>
        <p:grpSpPr bwMode="auto">
          <a:xfrm>
            <a:off x="7367588" y="1922463"/>
            <a:ext cx="893762" cy="1212850"/>
            <a:chOff x="4608" y="1008"/>
            <a:chExt cx="563" cy="764"/>
          </a:xfrm>
        </p:grpSpPr>
        <p:sp>
          <p:nvSpPr>
            <p:cNvPr id="36880" name="Line 16"/>
            <p:cNvSpPr>
              <a:spLocks noChangeShapeType="1"/>
            </p:cNvSpPr>
            <p:nvPr/>
          </p:nvSpPr>
          <p:spPr bwMode="auto">
            <a:xfrm>
              <a:off x="4608" y="1008"/>
              <a:ext cx="384" cy="764"/>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36881" name="Object 17"/>
            <p:cNvGraphicFramePr>
              <a:graphicFrameLocks noChangeAspect="1"/>
            </p:cNvGraphicFramePr>
            <p:nvPr/>
          </p:nvGraphicFramePr>
          <p:xfrm>
            <a:off x="4896" y="1329"/>
            <a:ext cx="275" cy="318"/>
          </p:xfrm>
          <a:graphic>
            <a:graphicData uri="http://schemas.openxmlformats.org/presentationml/2006/ole">
              <mc:AlternateContent xmlns:mc="http://schemas.openxmlformats.org/markup-compatibility/2006">
                <mc:Choice xmlns:v="urn:schemas-microsoft-com:vml" Requires="v">
                  <p:oleObj spid="_x0000_s183782" name="公式" r:id="rId11" imgW="228600" imgH="266400" progId="Equation.3">
                    <p:embed/>
                  </p:oleObj>
                </mc:Choice>
                <mc:Fallback>
                  <p:oleObj name="公式" r:id="rId11" imgW="228600" imgH="266400" progId="Equation.3">
                    <p:embed/>
                    <p:pic>
                      <p:nvPicPr>
                        <p:cNvPr id="36881" name="Object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96" y="1329"/>
                          <a:ext cx="275"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882" name="Group 18"/>
          <p:cNvGrpSpPr>
            <a:grpSpLocks/>
          </p:cNvGrpSpPr>
          <p:nvPr/>
        </p:nvGrpSpPr>
        <p:grpSpPr bwMode="auto">
          <a:xfrm>
            <a:off x="4700588" y="1370013"/>
            <a:ext cx="3636962" cy="1765300"/>
            <a:chOff x="2928" y="660"/>
            <a:chExt cx="2291" cy="1112"/>
          </a:xfrm>
        </p:grpSpPr>
        <p:sp>
          <p:nvSpPr>
            <p:cNvPr id="36883" name="Line 19"/>
            <p:cNvSpPr>
              <a:spLocks noChangeShapeType="1"/>
            </p:cNvSpPr>
            <p:nvPr/>
          </p:nvSpPr>
          <p:spPr bwMode="auto">
            <a:xfrm flipV="1">
              <a:off x="2928" y="812"/>
              <a:ext cx="2112" cy="96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36884" name="Object 20"/>
            <p:cNvGraphicFramePr>
              <a:graphicFrameLocks noChangeAspect="1"/>
            </p:cNvGraphicFramePr>
            <p:nvPr/>
          </p:nvGraphicFramePr>
          <p:xfrm>
            <a:off x="5030" y="660"/>
            <a:ext cx="189" cy="265"/>
          </p:xfrm>
          <a:graphic>
            <a:graphicData uri="http://schemas.openxmlformats.org/presentationml/2006/ole">
              <mc:AlternateContent xmlns:mc="http://schemas.openxmlformats.org/markup-compatibility/2006">
                <mc:Choice xmlns:v="urn:schemas-microsoft-com:vml" Requires="v">
                  <p:oleObj spid="_x0000_s183783" name="公式" r:id="rId13" imgW="190440" imgH="266400" progId="Equation.3">
                    <p:embed/>
                  </p:oleObj>
                </mc:Choice>
                <mc:Fallback>
                  <p:oleObj name="公式" r:id="rId13" imgW="190440" imgH="266400" progId="Equation.3">
                    <p:embed/>
                    <p:pic>
                      <p:nvPicPr>
                        <p:cNvPr id="36884" name="Object 2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30" y="660"/>
                          <a:ext cx="189"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885" name="Group 21"/>
          <p:cNvGrpSpPr>
            <a:grpSpLocks/>
          </p:cNvGrpSpPr>
          <p:nvPr/>
        </p:nvGrpSpPr>
        <p:grpSpPr bwMode="auto">
          <a:xfrm>
            <a:off x="5995988" y="1541463"/>
            <a:ext cx="1981200" cy="1593850"/>
            <a:chOff x="3744" y="768"/>
            <a:chExt cx="1248" cy="1004"/>
          </a:xfrm>
        </p:grpSpPr>
        <p:sp>
          <p:nvSpPr>
            <p:cNvPr id="36886" name="Line 22"/>
            <p:cNvSpPr>
              <a:spLocks noChangeShapeType="1"/>
            </p:cNvSpPr>
            <p:nvPr/>
          </p:nvSpPr>
          <p:spPr bwMode="auto">
            <a:xfrm>
              <a:off x="3744" y="768"/>
              <a:ext cx="1248" cy="1004"/>
            </a:xfrm>
            <a:prstGeom prst="line">
              <a:avLst/>
            </a:prstGeom>
            <a:noFill/>
            <a:ln w="28575">
              <a:solidFill>
                <a:srgbClr val="FF99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36887" name="Object 23"/>
            <p:cNvGraphicFramePr>
              <a:graphicFrameLocks noChangeAspect="1"/>
            </p:cNvGraphicFramePr>
            <p:nvPr>
              <p:extLst>
                <p:ext uri="{D42A27DB-BD31-4B8C-83A1-F6EECF244321}">
                  <p14:modId xmlns:p14="http://schemas.microsoft.com/office/powerpoint/2010/main" val="4089836609"/>
                </p:ext>
              </p:extLst>
            </p:nvPr>
          </p:nvGraphicFramePr>
          <p:xfrm>
            <a:off x="4431" y="1425"/>
            <a:ext cx="275" cy="318"/>
          </p:xfrm>
          <a:graphic>
            <a:graphicData uri="http://schemas.openxmlformats.org/presentationml/2006/ole">
              <mc:AlternateContent xmlns:mc="http://schemas.openxmlformats.org/markup-compatibility/2006">
                <mc:Choice xmlns:v="urn:schemas-microsoft-com:vml" Requires="v">
                  <p:oleObj spid="_x0000_s183784" name="公式" r:id="rId15" imgW="228600" imgH="266400" progId="Equation.3">
                    <p:embed/>
                  </p:oleObj>
                </mc:Choice>
                <mc:Fallback>
                  <p:oleObj name="公式" r:id="rId15" imgW="228600" imgH="266400" progId="Equation.3">
                    <p:embed/>
                    <p:pic>
                      <p:nvPicPr>
                        <p:cNvPr id="36887"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31" y="1425"/>
                          <a:ext cx="275"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888" name="Group 24"/>
          <p:cNvGrpSpPr>
            <a:grpSpLocks/>
          </p:cNvGrpSpPr>
          <p:nvPr/>
        </p:nvGrpSpPr>
        <p:grpSpPr bwMode="auto">
          <a:xfrm>
            <a:off x="4700588" y="908050"/>
            <a:ext cx="1968500" cy="2227263"/>
            <a:chOff x="2928" y="369"/>
            <a:chExt cx="1240" cy="1403"/>
          </a:xfrm>
        </p:grpSpPr>
        <p:sp>
          <p:nvSpPr>
            <p:cNvPr id="36889" name="Line 25"/>
            <p:cNvSpPr>
              <a:spLocks noChangeShapeType="1"/>
            </p:cNvSpPr>
            <p:nvPr/>
          </p:nvSpPr>
          <p:spPr bwMode="auto">
            <a:xfrm flipV="1">
              <a:off x="2928" y="576"/>
              <a:ext cx="1008" cy="1196"/>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36890" name="Object 26"/>
            <p:cNvGraphicFramePr>
              <a:graphicFrameLocks noChangeAspect="1"/>
            </p:cNvGraphicFramePr>
            <p:nvPr/>
          </p:nvGraphicFramePr>
          <p:xfrm>
            <a:off x="3941" y="369"/>
            <a:ext cx="227" cy="318"/>
          </p:xfrm>
          <a:graphic>
            <a:graphicData uri="http://schemas.openxmlformats.org/presentationml/2006/ole">
              <mc:AlternateContent xmlns:mc="http://schemas.openxmlformats.org/markup-compatibility/2006">
                <mc:Choice xmlns:v="urn:schemas-microsoft-com:vml" Requires="v">
                  <p:oleObj spid="_x0000_s183785" name="公式" r:id="rId17" imgW="190440" imgH="266400" progId="Equation.3">
                    <p:embed/>
                  </p:oleObj>
                </mc:Choice>
                <mc:Fallback>
                  <p:oleObj name="公式" r:id="rId17" imgW="190440" imgH="266400" progId="Equation.3">
                    <p:embed/>
                    <p:pic>
                      <p:nvPicPr>
                        <p:cNvPr id="36890" name="Object 2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941" y="369"/>
                          <a:ext cx="227" cy="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6891" name="Freeform 27"/>
          <p:cNvSpPr>
            <a:spLocks/>
          </p:cNvSpPr>
          <p:nvPr/>
        </p:nvSpPr>
        <p:spPr bwMode="auto">
          <a:xfrm>
            <a:off x="4700588" y="1541463"/>
            <a:ext cx="3276600" cy="1600200"/>
          </a:xfrm>
          <a:custGeom>
            <a:avLst/>
            <a:gdLst>
              <a:gd name="T0" fmla="*/ 0 w 2064"/>
              <a:gd name="T1" fmla="*/ 1008 h 1008"/>
              <a:gd name="T2" fmla="*/ 102 w 2064"/>
              <a:gd name="T3" fmla="*/ 600 h 1008"/>
              <a:gd name="T4" fmla="*/ 294 w 2064"/>
              <a:gd name="T5" fmla="*/ 318 h 1008"/>
              <a:gd name="T6" fmla="*/ 576 w 2064"/>
              <a:gd name="T7" fmla="*/ 102 h 1008"/>
              <a:gd name="T8" fmla="*/ 1038 w 2064"/>
              <a:gd name="T9" fmla="*/ 6 h 1008"/>
              <a:gd name="T10" fmla="*/ 1536 w 2064"/>
              <a:gd name="T11" fmla="*/ 138 h 1008"/>
              <a:gd name="T12" fmla="*/ 1902 w 2064"/>
              <a:gd name="T13" fmla="*/ 528 h 1008"/>
              <a:gd name="T14" fmla="*/ 2064 w 2064"/>
              <a:gd name="T15" fmla="*/ 1008 h 10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64" h="1008">
                <a:moveTo>
                  <a:pt x="0" y="1008"/>
                </a:moveTo>
                <a:cubicBezTo>
                  <a:pt x="15" y="940"/>
                  <a:pt x="53" y="715"/>
                  <a:pt x="102" y="600"/>
                </a:cubicBezTo>
                <a:cubicBezTo>
                  <a:pt x="151" y="485"/>
                  <a:pt x="215" y="401"/>
                  <a:pt x="294" y="318"/>
                </a:cubicBezTo>
                <a:cubicBezTo>
                  <a:pt x="373" y="235"/>
                  <a:pt x="452" y="154"/>
                  <a:pt x="576" y="102"/>
                </a:cubicBezTo>
                <a:cubicBezTo>
                  <a:pt x="700" y="50"/>
                  <a:pt x="878" y="0"/>
                  <a:pt x="1038" y="6"/>
                </a:cubicBezTo>
                <a:cubicBezTo>
                  <a:pt x="1198" y="12"/>
                  <a:pt x="1392" y="51"/>
                  <a:pt x="1536" y="138"/>
                </a:cubicBezTo>
                <a:cubicBezTo>
                  <a:pt x="1680" y="225"/>
                  <a:pt x="1814" y="383"/>
                  <a:pt x="1902" y="528"/>
                </a:cubicBezTo>
                <a:cubicBezTo>
                  <a:pt x="1990" y="673"/>
                  <a:pt x="2030" y="908"/>
                  <a:pt x="2064" y="1008"/>
                </a:cubicBezTo>
              </a:path>
            </a:pathLst>
          </a:custGeom>
          <a:noFill/>
          <a:ln w="28575" cap="flat" cmpd="sng">
            <a:solidFill>
              <a:schemeClr val="bg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36892" name="Object 28"/>
          <p:cNvGraphicFramePr>
            <a:graphicFrameLocks noChangeAspect="1"/>
          </p:cNvGraphicFramePr>
          <p:nvPr>
            <p:extLst>
              <p:ext uri="{D42A27DB-BD31-4B8C-83A1-F6EECF244321}">
                <p14:modId xmlns:p14="http://schemas.microsoft.com/office/powerpoint/2010/main" val="1679473448"/>
              </p:ext>
            </p:extLst>
          </p:nvPr>
        </p:nvGraphicFramePr>
        <p:xfrm>
          <a:off x="818801" y="5155810"/>
          <a:ext cx="7267575" cy="830262"/>
        </p:xfrm>
        <a:graphic>
          <a:graphicData uri="http://schemas.openxmlformats.org/presentationml/2006/ole">
            <mc:AlternateContent xmlns:mc="http://schemas.openxmlformats.org/markup-compatibility/2006">
              <mc:Choice xmlns:v="urn:schemas-microsoft-com:vml" Requires="v">
                <p:oleObj spid="_x0000_s183786" name="公式" r:id="rId19" imgW="3835080" imgH="444240" progId="Equation.3">
                  <p:embed/>
                </p:oleObj>
              </mc:Choice>
              <mc:Fallback>
                <p:oleObj name="公式" r:id="rId19" imgW="3835080" imgH="444240" progId="Equation.3">
                  <p:embed/>
                  <p:pic>
                    <p:nvPicPr>
                      <p:cNvPr id="36892" name="Object 2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8801" y="5155810"/>
                        <a:ext cx="7267575" cy="830262"/>
                      </a:xfrm>
                      <a:prstGeom prst="rect">
                        <a:avLst/>
                      </a:prstGeom>
                      <a:solidFill>
                        <a:schemeClr val="bg2"/>
                      </a:solidFill>
                      <a:ln>
                        <a:noFill/>
                      </a:ln>
                      <a:effectLst/>
                      <a:extLst/>
                    </p:spPr>
                  </p:pic>
                </p:oleObj>
              </mc:Fallback>
            </mc:AlternateContent>
          </a:graphicData>
        </a:graphic>
      </p:graphicFrame>
      <p:sp>
        <p:nvSpPr>
          <p:cNvPr id="36893" name="Text Box 29"/>
          <p:cNvSpPr txBox="1">
            <a:spLocks noChangeArrowheads="1"/>
          </p:cNvSpPr>
          <p:nvPr/>
        </p:nvSpPr>
        <p:spPr bwMode="auto">
          <a:xfrm>
            <a:off x="5364163" y="3933825"/>
            <a:ext cx="3240087"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20000"/>
              </a:lnSpc>
              <a:spcBef>
                <a:spcPct val="50000"/>
              </a:spcBef>
            </a:pPr>
            <a:r>
              <a:rPr kumimoji="1" lang="zh-CN" altLang="en-US" sz="2800" dirty="0"/>
              <a:t>当</a:t>
            </a:r>
            <a:r>
              <a:rPr kumimoji="1" lang="en-US" altLang="zh-CN" sz="2800" b="0" i="1" dirty="0">
                <a:ea typeface="宋体" panose="02010600030101010101" pitchFamily="2" charset="-122"/>
              </a:rPr>
              <a:t>R</a:t>
            </a:r>
            <a:r>
              <a:rPr kumimoji="1" lang="en-US" altLang="zh-CN" sz="2800" b="0" baseline="-25000" dirty="0">
                <a:ea typeface="宋体" panose="02010600030101010101" pitchFamily="2" charset="-122"/>
              </a:rPr>
              <a:t>2</a:t>
            </a:r>
            <a:r>
              <a:rPr kumimoji="1" lang="en-US" altLang="zh-CN" sz="2800" b="0" dirty="0">
                <a:ea typeface="宋体" panose="02010600030101010101" pitchFamily="2" charset="-122"/>
              </a:rPr>
              <a:t>=0</a:t>
            </a:r>
            <a:r>
              <a:rPr kumimoji="1" lang="zh-CN" altLang="en-US" sz="2800" b="0" dirty="0">
                <a:ea typeface="宋体" panose="02010600030101010101" pitchFamily="2" charset="-122"/>
              </a:rPr>
              <a:t>，</a:t>
            </a:r>
            <a:r>
              <a:rPr kumimoji="1" lang="en-US" altLang="zh-CN" sz="2800" b="0" i="1" dirty="0">
                <a:latin typeface="Symbol" panose="05050102010706020507" pitchFamily="18" charset="2"/>
                <a:ea typeface="宋体" panose="02010600030101010101" pitchFamily="2" charset="-122"/>
              </a:rPr>
              <a:t>q </a:t>
            </a:r>
            <a:r>
              <a:rPr kumimoji="1" lang="en-US" altLang="zh-CN" sz="2800" b="0" dirty="0">
                <a:latin typeface="Symbol" panose="05050102010706020507" pitchFamily="18" charset="2"/>
                <a:ea typeface="宋体" panose="02010600030101010101" pitchFamily="2" charset="-122"/>
              </a:rPr>
              <a:t>=180</a:t>
            </a:r>
            <a:r>
              <a:rPr kumimoji="1" lang="en-US" altLang="zh-CN" sz="2800" b="0" dirty="0">
                <a:latin typeface="Symbol" panose="05050102010706020507" pitchFamily="18" charset="2"/>
                <a:ea typeface="宋体" panose="02010600030101010101" pitchFamily="2" charset="-122"/>
                <a:sym typeface="Symbol" panose="05050102010706020507" pitchFamily="18" charset="2"/>
              </a:rPr>
              <a:t></a:t>
            </a:r>
            <a:r>
              <a:rPr kumimoji="1" lang="zh-CN" altLang="en-US" sz="2800" b="0" dirty="0">
                <a:latin typeface="Symbol" panose="05050102010706020507" pitchFamily="18" charset="2"/>
                <a:ea typeface="宋体" panose="02010600030101010101" pitchFamily="2" charset="-122"/>
                <a:sym typeface="Symbol" panose="05050102010706020507" pitchFamily="18" charset="2"/>
              </a:rPr>
              <a:t>；</a:t>
            </a:r>
          </a:p>
          <a:p>
            <a:pPr>
              <a:lnSpc>
                <a:spcPct val="120000"/>
              </a:lnSpc>
            </a:pPr>
            <a:r>
              <a:rPr kumimoji="1" lang="zh-CN" altLang="en-US" sz="2800" dirty="0">
                <a:latin typeface="Symbol" panose="05050102010706020507" pitchFamily="18" charset="2"/>
                <a:sym typeface="Symbol" panose="05050102010706020507" pitchFamily="18" charset="2"/>
              </a:rPr>
              <a:t>当</a:t>
            </a:r>
            <a:r>
              <a:rPr kumimoji="1" lang="en-US" altLang="zh-CN" sz="2800" b="0" i="1" dirty="0">
                <a:ea typeface="宋体" panose="02010600030101010101" pitchFamily="2" charset="-122"/>
              </a:rPr>
              <a:t>R</a:t>
            </a:r>
            <a:r>
              <a:rPr kumimoji="1" lang="en-US" altLang="zh-CN" sz="2800" b="0" baseline="-25000" dirty="0">
                <a:ea typeface="宋体" panose="02010600030101010101" pitchFamily="2" charset="-122"/>
              </a:rPr>
              <a:t>2</a:t>
            </a:r>
            <a:r>
              <a:rPr kumimoji="1" lang="en-US" altLang="zh-CN" sz="2800" b="0" dirty="0">
                <a:latin typeface="Symbol" panose="05050102010706020507" pitchFamily="18" charset="2"/>
                <a:ea typeface="宋体" panose="02010600030101010101" pitchFamily="2" charset="-122"/>
                <a:sym typeface="Symbol" panose="05050102010706020507" pitchFamily="18" charset="2"/>
              </a:rPr>
              <a:t> </a:t>
            </a:r>
            <a:r>
              <a:rPr kumimoji="1" lang="en-US" altLang="zh-CN" sz="2800" b="0" dirty="0">
                <a:ea typeface="宋体" panose="02010600030101010101" pitchFamily="2" charset="-122"/>
                <a:sym typeface="Symbol" panose="05050102010706020507" pitchFamily="18" charset="2"/>
              </a:rPr>
              <a:t></a:t>
            </a:r>
            <a:r>
              <a:rPr kumimoji="1" lang="zh-CN" altLang="en-US" sz="2800" b="0" dirty="0">
                <a:ea typeface="宋体" panose="02010600030101010101" pitchFamily="2" charset="-122"/>
                <a:sym typeface="Symbol" panose="05050102010706020507" pitchFamily="18" charset="2"/>
              </a:rPr>
              <a:t>，</a:t>
            </a:r>
            <a:r>
              <a:rPr kumimoji="1" lang="en-US" altLang="zh-CN" sz="2800" b="0" i="1" dirty="0">
                <a:latin typeface="Symbol" panose="05050102010706020507" pitchFamily="18" charset="2"/>
                <a:ea typeface="宋体" panose="02010600030101010101" pitchFamily="2" charset="-122"/>
              </a:rPr>
              <a:t>q </a:t>
            </a:r>
            <a:r>
              <a:rPr kumimoji="1" lang="en-US" altLang="zh-CN" sz="2800" b="0" dirty="0">
                <a:latin typeface="Symbol" panose="05050102010706020507" pitchFamily="18" charset="2"/>
                <a:ea typeface="宋体" panose="02010600030101010101" pitchFamily="2" charset="-122"/>
              </a:rPr>
              <a:t>=0</a:t>
            </a:r>
            <a:r>
              <a:rPr kumimoji="1" lang="en-US" altLang="zh-CN" sz="2800" b="0" dirty="0">
                <a:latin typeface="Symbol" panose="05050102010706020507" pitchFamily="18" charset="2"/>
                <a:ea typeface="宋体" panose="02010600030101010101" pitchFamily="2" charset="-122"/>
                <a:sym typeface="Symbol" panose="05050102010706020507" pitchFamily="18" charset="2"/>
              </a:rPr>
              <a:t></a:t>
            </a:r>
            <a:r>
              <a:rPr kumimoji="1" lang="zh-CN" altLang="en-US" sz="2800" b="0" dirty="0">
                <a:latin typeface="Symbol" panose="05050102010706020507" pitchFamily="18" charset="2"/>
                <a:ea typeface="宋体" panose="02010600030101010101" pitchFamily="2" charset="-122"/>
                <a:sym typeface="Symbol" panose="05050102010706020507" pitchFamily="18" charset="2"/>
              </a:rPr>
              <a:t>。</a:t>
            </a:r>
            <a:endParaRPr kumimoji="1" lang="zh-CN" altLang="en-US" sz="2800" b="0" dirty="0">
              <a:ea typeface="宋体" panose="02010600030101010101" pitchFamily="2" charset="-122"/>
              <a:sym typeface="Symbol" panose="05050102010706020507" pitchFamily="18" charset="2"/>
            </a:endParaRPr>
          </a:p>
        </p:txBody>
      </p:sp>
      <p:grpSp>
        <p:nvGrpSpPr>
          <p:cNvPr id="36937" name="Group 73"/>
          <p:cNvGrpSpPr>
            <a:grpSpLocks/>
          </p:cNvGrpSpPr>
          <p:nvPr/>
        </p:nvGrpSpPr>
        <p:grpSpPr bwMode="auto">
          <a:xfrm>
            <a:off x="6300788" y="3108325"/>
            <a:ext cx="1676400" cy="528638"/>
            <a:chOff x="3936" y="1755"/>
            <a:chExt cx="1056" cy="333"/>
          </a:xfrm>
        </p:grpSpPr>
        <p:graphicFrame>
          <p:nvGraphicFramePr>
            <p:cNvPr id="36938" name="Object 74"/>
            <p:cNvGraphicFramePr>
              <a:graphicFrameLocks noChangeAspect="1"/>
            </p:cNvGraphicFramePr>
            <p:nvPr/>
          </p:nvGraphicFramePr>
          <p:xfrm>
            <a:off x="4320" y="1755"/>
            <a:ext cx="267" cy="333"/>
          </p:xfrm>
          <a:graphic>
            <a:graphicData uri="http://schemas.openxmlformats.org/presentationml/2006/ole">
              <mc:AlternateContent xmlns:mc="http://schemas.openxmlformats.org/markup-compatibility/2006">
                <mc:Choice xmlns:v="urn:schemas-microsoft-com:vml" Requires="v">
                  <p:oleObj spid="_x0000_s183787" name="公式" r:id="rId21" imgW="215640" imgH="266400" progId="Equation.3">
                    <p:embed/>
                  </p:oleObj>
                </mc:Choice>
                <mc:Fallback>
                  <p:oleObj name="公式" r:id="rId21" imgW="215640" imgH="266400" progId="Equation.3">
                    <p:embed/>
                    <p:pic>
                      <p:nvPicPr>
                        <p:cNvPr id="36938" name="Object 7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20" y="1755"/>
                          <a:ext cx="267" cy="3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939" name="Line 75"/>
            <p:cNvSpPr>
              <a:spLocks noChangeShapeType="1"/>
            </p:cNvSpPr>
            <p:nvPr/>
          </p:nvSpPr>
          <p:spPr bwMode="auto">
            <a:xfrm>
              <a:off x="3936" y="1776"/>
              <a:ext cx="1056" cy="0"/>
            </a:xfrm>
            <a:prstGeom prst="line">
              <a:avLst/>
            </a:prstGeom>
            <a:noFill/>
            <a:ln w="28575">
              <a:solidFill>
                <a:srgbClr val="66FF33"/>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grpSp>
      <p:grpSp>
        <p:nvGrpSpPr>
          <p:cNvPr id="36940" name="Group 76"/>
          <p:cNvGrpSpPr>
            <a:grpSpLocks/>
          </p:cNvGrpSpPr>
          <p:nvPr/>
        </p:nvGrpSpPr>
        <p:grpSpPr bwMode="auto">
          <a:xfrm>
            <a:off x="4700588" y="1582738"/>
            <a:ext cx="2667000" cy="1577975"/>
            <a:chOff x="2928" y="794"/>
            <a:chExt cx="1680" cy="994"/>
          </a:xfrm>
        </p:grpSpPr>
        <p:sp>
          <p:nvSpPr>
            <p:cNvPr id="36941" name="Line 77"/>
            <p:cNvSpPr>
              <a:spLocks noChangeShapeType="1"/>
            </p:cNvSpPr>
            <p:nvPr/>
          </p:nvSpPr>
          <p:spPr bwMode="auto">
            <a:xfrm flipV="1">
              <a:off x="2928" y="1020"/>
              <a:ext cx="1680" cy="768"/>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36942" name="Object 78"/>
            <p:cNvGraphicFramePr>
              <a:graphicFrameLocks noChangeAspect="1"/>
            </p:cNvGraphicFramePr>
            <p:nvPr/>
          </p:nvGraphicFramePr>
          <p:xfrm>
            <a:off x="4217" y="794"/>
            <a:ext cx="278" cy="308"/>
          </p:xfrm>
          <a:graphic>
            <a:graphicData uri="http://schemas.openxmlformats.org/presentationml/2006/ole">
              <mc:AlternateContent xmlns:mc="http://schemas.openxmlformats.org/markup-compatibility/2006">
                <mc:Choice xmlns:v="urn:schemas-microsoft-com:vml" Requires="v">
                  <p:oleObj spid="_x0000_s183788" name="公式" r:id="rId23" imgW="241200" imgH="266400" progId="Equation.3">
                    <p:embed/>
                  </p:oleObj>
                </mc:Choice>
                <mc:Fallback>
                  <p:oleObj name="公式" r:id="rId23" imgW="241200" imgH="266400" progId="Equation.3">
                    <p:embed/>
                    <p:pic>
                      <p:nvPicPr>
                        <p:cNvPr id="36942" name="Object 7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17" y="794"/>
                          <a:ext cx="278"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943" name="Group 79"/>
          <p:cNvGrpSpPr>
            <a:grpSpLocks/>
          </p:cNvGrpSpPr>
          <p:nvPr/>
        </p:nvGrpSpPr>
        <p:grpSpPr bwMode="auto">
          <a:xfrm>
            <a:off x="4700588" y="1430338"/>
            <a:ext cx="1295400" cy="1711325"/>
            <a:chOff x="2928" y="698"/>
            <a:chExt cx="816" cy="1078"/>
          </a:xfrm>
        </p:grpSpPr>
        <p:sp>
          <p:nvSpPr>
            <p:cNvPr id="36944" name="Line 80"/>
            <p:cNvSpPr>
              <a:spLocks noChangeShapeType="1"/>
            </p:cNvSpPr>
            <p:nvPr/>
          </p:nvSpPr>
          <p:spPr bwMode="auto">
            <a:xfrm flipV="1">
              <a:off x="2928" y="816"/>
              <a:ext cx="816" cy="960"/>
            </a:xfrm>
            <a:prstGeom prst="line">
              <a:avLst/>
            </a:prstGeom>
            <a:noFill/>
            <a:ln w="2857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36945" name="Object 81"/>
            <p:cNvGraphicFramePr>
              <a:graphicFrameLocks noChangeAspect="1"/>
            </p:cNvGraphicFramePr>
            <p:nvPr/>
          </p:nvGraphicFramePr>
          <p:xfrm>
            <a:off x="3353" y="698"/>
            <a:ext cx="278" cy="308"/>
          </p:xfrm>
          <a:graphic>
            <a:graphicData uri="http://schemas.openxmlformats.org/presentationml/2006/ole">
              <mc:AlternateContent xmlns:mc="http://schemas.openxmlformats.org/markup-compatibility/2006">
                <mc:Choice xmlns:v="urn:schemas-microsoft-com:vml" Requires="v">
                  <p:oleObj spid="_x0000_s183789" name="Equation" r:id="rId25" imgW="241200" imgH="266400" progId="Equation.DSMT4">
                    <p:embed/>
                  </p:oleObj>
                </mc:Choice>
                <mc:Fallback>
                  <p:oleObj name="Equation" r:id="rId25" imgW="241200" imgH="266400" progId="Equation.DSMT4">
                    <p:embed/>
                    <p:pic>
                      <p:nvPicPr>
                        <p:cNvPr id="36945" name="Object 8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53" y="698"/>
                          <a:ext cx="278"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6946" name="Object 82"/>
          <p:cNvGraphicFramePr>
            <a:graphicFrameLocks noChangeAspect="1"/>
          </p:cNvGraphicFramePr>
          <p:nvPr>
            <p:extLst>
              <p:ext uri="{D42A27DB-BD31-4B8C-83A1-F6EECF244321}">
                <p14:modId xmlns:p14="http://schemas.microsoft.com/office/powerpoint/2010/main" val="2945582106"/>
              </p:ext>
            </p:extLst>
          </p:nvPr>
        </p:nvGraphicFramePr>
        <p:xfrm>
          <a:off x="1047750" y="3805238"/>
          <a:ext cx="3783013" cy="1346200"/>
        </p:xfrm>
        <a:graphic>
          <a:graphicData uri="http://schemas.openxmlformats.org/presentationml/2006/ole">
            <mc:AlternateContent xmlns:mc="http://schemas.openxmlformats.org/markup-compatibility/2006">
              <mc:Choice xmlns:v="urn:schemas-microsoft-com:vml" Requires="v">
                <p:oleObj spid="_x0000_s183790" name="Equation" r:id="rId27" imgW="1854000" imgH="660240" progId="Equation.DSMT4">
                  <p:embed/>
                </p:oleObj>
              </mc:Choice>
              <mc:Fallback>
                <p:oleObj name="Equation" r:id="rId27" imgW="1854000" imgH="660240" progId="Equation.DSMT4">
                  <p:embed/>
                  <p:pic>
                    <p:nvPicPr>
                      <p:cNvPr id="36946" name="Object 82"/>
                      <p:cNvPicPr>
                        <a:picLocks noChangeAspect="1" noChangeArrowheads="1"/>
                      </p:cNvPicPr>
                      <p:nvPr/>
                    </p:nvPicPr>
                    <p:blipFill>
                      <a:blip r:embed="rId28"/>
                      <a:srcRect/>
                      <a:stretch>
                        <a:fillRect/>
                      </a:stretch>
                    </p:blipFill>
                    <p:spPr bwMode="auto">
                      <a:xfrm>
                        <a:off x="1047750" y="3805238"/>
                        <a:ext cx="3783013" cy="134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947" name="Group 83"/>
          <p:cNvGrpSpPr>
            <a:grpSpLocks/>
          </p:cNvGrpSpPr>
          <p:nvPr/>
        </p:nvGrpSpPr>
        <p:grpSpPr bwMode="auto">
          <a:xfrm>
            <a:off x="6300788" y="1916113"/>
            <a:ext cx="1154112" cy="1219200"/>
            <a:chOff x="3936" y="1004"/>
            <a:chExt cx="727" cy="768"/>
          </a:xfrm>
        </p:grpSpPr>
        <p:sp>
          <p:nvSpPr>
            <p:cNvPr id="36948" name="Line 84"/>
            <p:cNvSpPr>
              <a:spLocks noChangeShapeType="1"/>
            </p:cNvSpPr>
            <p:nvPr/>
          </p:nvSpPr>
          <p:spPr bwMode="auto">
            <a:xfrm flipV="1">
              <a:off x="3936" y="1004"/>
              <a:ext cx="672" cy="76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6949" name="Freeform 85"/>
            <p:cNvSpPr>
              <a:spLocks/>
            </p:cNvSpPr>
            <p:nvPr/>
          </p:nvSpPr>
          <p:spPr bwMode="auto">
            <a:xfrm>
              <a:off x="4109" y="1590"/>
              <a:ext cx="86" cy="182"/>
            </a:xfrm>
            <a:custGeom>
              <a:avLst/>
              <a:gdLst>
                <a:gd name="T0" fmla="*/ 0 w 86"/>
                <a:gd name="T1" fmla="*/ 0 h 182"/>
                <a:gd name="T2" fmla="*/ 38 w 86"/>
                <a:gd name="T3" fmla="*/ 48 h 182"/>
                <a:gd name="T4" fmla="*/ 67 w 86"/>
                <a:gd name="T5" fmla="*/ 96 h 182"/>
                <a:gd name="T6" fmla="*/ 86 w 86"/>
                <a:gd name="T7" fmla="*/ 182 h 182"/>
              </a:gdLst>
              <a:ahLst/>
              <a:cxnLst>
                <a:cxn ang="0">
                  <a:pos x="T0" y="T1"/>
                </a:cxn>
                <a:cxn ang="0">
                  <a:pos x="T2" y="T3"/>
                </a:cxn>
                <a:cxn ang="0">
                  <a:pos x="T4" y="T5"/>
                </a:cxn>
                <a:cxn ang="0">
                  <a:pos x="T6" y="T7"/>
                </a:cxn>
              </a:cxnLst>
              <a:rect l="0" t="0" r="r" b="b"/>
              <a:pathLst>
                <a:path w="86" h="182">
                  <a:moveTo>
                    <a:pt x="0" y="0"/>
                  </a:moveTo>
                  <a:cubicBezTo>
                    <a:pt x="11" y="17"/>
                    <a:pt x="27" y="31"/>
                    <a:pt x="38" y="48"/>
                  </a:cubicBezTo>
                  <a:cubicBezTo>
                    <a:pt x="76" y="111"/>
                    <a:pt x="18" y="45"/>
                    <a:pt x="67" y="96"/>
                  </a:cubicBezTo>
                  <a:cubicBezTo>
                    <a:pt x="78" y="127"/>
                    <a:pt x="86" y="149"/>
                    <a:pt x="86" y="182"/>
                  </a:cubicBezTo>
                </a:path>
              </a:pathLst>
            </a:custGeom>
            <a:noFill/>
            <a:ln w="28575" cap="flat" cmpd="sng">
              <a:solidFill>
                <a:srgbClr val="66FF33"/>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36950" name="Object 86"/>
            <p:cNvGraphicFramePr>
              <a:graphicFrameLocks noChangeAspect="1"/>
            </p:cNvGraphicFramePr>
            <p:nvPr/>
          </p:nvGraphicFramePr>
          <p:xfrm>
            <a:off x="4244" y="1536"/>
            <a:ext cx="135" cy="176"/>
          </p:xfrm>
          <a:graphic>
            <a:graphicData uri="http://schemas.openxmlformats.org/presentationml/2006/ole">
              <mc:AlternateContent xmlns:mc="http://schemas.openxmlformats.org/markup-compatibility/2006">
                <mc:Choice xmlns:v="urn:schemas-microsoft-com:vml" Requires="v">
                  <p:oleObj spid="_x0000_s183791" name="公式" r:id="rId29" imgW="215640" imgH="279360" progId="Equation.3">
                    <p:embed/>
                  </p:oleObj>
                </mc:Choice>
                <mc:Fallback>
                  <p:oleObj name="公式" r:id="rId29" imgW="215640" imgH="279360" progId="Equation.3">
                    <p:embed/>
                    <p:pic>
                      <p:nvPicPr>
                        <p:cNvPr id="36950" name="Object 86"/>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244" y="1536"/>
                          <a:ext cx="135" cy="1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951" name="Object 87"/>
            <p:cNvGraphicFramePr>
              <a:graphicFrameLocks noChangeAspect="1"/>
            </p:cNvGraphicFramePr>
            <p:nvPr/>
          </p:nvGraphicFramePr>
          <p:xfrm>
            <a:off x="4361" y="1186"/>
            <a:ext cx="302" cy="303"/>
          </p:xfrm>
          <a:graphic>
            <a:graphicData uri="http://schemas.openxmlformats.org/presentationml/2006/ole">
              <mc:AlternateContent xmlns:mc="http://schemas.openxmlformats.org/markup-compatibility/2006">
                <mc:Choice xmlns:v="urn:schemas-microsoft-com:vml" Requires="v">
                  <p:oleObj spid="_x0000_s183792" name="公式" r:id="rId31" imgW="266400" imgH="266400" progId="Equation.3">
                    <p:embed/>
                  </p:oleObj>
                </mc:Choice>
                <mc:Fallback>
                  <p:oleObj name="公式" r:id="rId31" imgW="266400" imgH="266400" progId="Equation.3">
                    <p:embed/>
                    <p:pic>
                      <p:nvPicPr>
                        <p:cNvPr id="36951" name="Object 87"/>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361" y="1186"/>
                          <a:ext cx="302"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952" name="Group 88"/>
          <p:cNvGrpSpPr>
            <a:grpSpLocks/>
          </p:cNvGrpSpPr>
          <p:nvPr/>
        </p:nvGrpSpPr>
        <p:grpSpPr bwMode="auto">
          <a:xfrm>
            <a:off x="5995998" y="1541463"/>
            <a:ext cx="620713" cy="1593850"/>
            <a:chOff x="3744" y="768"/>
            <a:chExt cx="391" cy="1004"/>
          </a:xfrm>
        </p:grpSpPr>
        <p:sp>
          <p:nvSpPr>
            <p:cNvPr id="36953" name="Line 89"/>
            <p:cNvSpPr>
              <a:spLocks noChangeShapeType="1"/>
            </p:cNvSpPr>
            <p:nvPr/>
          </p:nvSpPr>
          <p:spPr bwMode="auto">
            <a:xfrm flipH="1" flipV="1">
              <a:off x="3744" y="768"/>
              <a:ext cx="192" cy="1004"/>
            </a:xfrm>
            <a:prstGeom prst="line">
              <a:avLst/>
            </a:prstGeom>
            <a:noFill/>
            <a:ln w="28575">
              <a:solidFill>
                <a:srgbClr val="66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6954" name="Freeform 90"/>
            <p:cNvSpPr>
              <a:spLocks/>
            </p:cNvSpPr>
            <p:nvPr/>
          </p:nvSpPr>
          <p:spPr bwMode="auto">
            <a:xfrm>
              <a:off x="3917" y="1657"/>
              <a:ext cx="117" cy="115"/>
            </a:xfrm>
            <a:custGeom>
              <a:avLst/>
              <a:gdLst>
                <a:gd name="T0" fmla="*/ 0 w 117"/>
                <a:gd name="T1" fmla="*/ 0 h 115"/>
                <a:gd name="T2" fmla="*/ 77 w 117"/>
                <a:gd name="T3" fmla="*/ 48 h 115"/>
                <a:gd name="T4" fmla="*/ 115 w 117"/>
                <a:gd name="T5" fmla="*/ 115 h 115"/>
              </a:gdLst>
              <a:ahLst/>
              <a:cxnLst>
                <a:cxn ang="0">
                  <a:pos x="T0" y="T1"/>
                </a:cxn>
                <a:cxn ang="0">
                  <a:pos x="T2" y="T3"/>
                </a:cxn>
                <a:cxn ang="0">
                  <a:pos x="T4" y="T5"/>
                </a:cxn>
              </a:cxnLst>
              <a:rect l="0" t="0" r="r" b="b"/>
              <a:pathLst>
                <a:path w="117" h="115">
                  <a:moveTo>
                    <a:pt x="0" y="0"/>
                  </a:moveTo>
                  <a:cubicBezTo>
                    <a:pt x="33" y="10"/>
                    <a:pt x="48" y="29"/>
                    <a:pt x="77" y="48"/>
                  </a:cubicBezTo>
                  <a:cubicBezTo>
                    <a:pt x="117" y="108"/>
                    <a:pt x="115" y="82"/>
                    <a:pt x="115" y="115"/>
                  </a:cubicBezTo>
                </a:path>
              </a:pathLst>
            </a:custGeom>
            <a:noFill/>
            <a:ln w="28575" cap="flat" cmpd="sng">
              <a:solidFill>
                <a:srgbClr val="66FF33"/>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graphicFrame>
          <p:nvGraphicFramePr>
            <p:cNvPr id="36955" name="Object 91"/>
            <p:cNvGraphicFramePr>
              <a:graphicFrameLocks noChangeAspect="1"/>
            </p:cNvGraphicFramePr>
            <p:nvPr/>
          </p:nvGraphicFramePr>
          <p:xfrm>
            <a:off x="3936" y="1453"/>
            <a:ext cx="176" cy="183"/>
          </p:xfrm>
          <a:graphic>
            <a:graphicData uri="http://schemas.openxmlformats.org/presentationml/2006/ole">
              <mc:AlternateContent xmlns:mc="http://schemas.openxmlformats.org/markup-compatibility/2006">
                <mc:Choice xmlns:v="urn:schemas-microsoft-com:vml" Requires="v">
                  <p:oleObj spid="_x0000_s183793" name="公式" r:id="rId33" imgW="279360" imgH="291960" progId="Equation.3">
                    <p:embed/>
                  </p:oleObj>
                </mc:Choice>
                <mc:Fallback>
                  <p:oleObj name="公式" r:id="rId33" imgW="279360" imgH="291960" progId="Equation.3">
                    <p:embed/>
                    <p:pic>
                      <p:nvPicPr>
                        <p:cNvPr id="36955" name="Object 9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936" y="1453"/>
                          <a:ext cx="176" cy="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956" name="Object 92"/>
            <p:cNvGraphicFramePr>
              <a:graphicFrameLocks noChangeAspect="1"/>
            </p:cNvGraphicFramePr>
            <p:nvPr/>
          </p:nvGraphicFramePr>
          <p:xfrm>
            <a:off x="3833" y="994"/>
            <a:ext cx="302" cy="303"/>
          </p:xfrm>
          <a:graphic>
            <a:graphicData uri="http://schemas.openxmlformats.org/presentationml/2006/ole">
              <mc:AlternateContent xmlns:mc="http://schemas.openxmlformats.org/markup-compatibility/2006">
                <mc:Choice xmlns:v="urn:schemas-microsoft-com:vml" Requires="v">
                  <p:oleObj spid="_x0000_s183794" name="Equation" r:id="rId35" imgW="266400" imgH="266400" progId="Equation.DSMT4">
                    <p:embed/>
                  </p:oleObj>
                </mc:Choice>
                <mc:Fallback>
                  <p:oleObj name="Equation" r:id="rId35" imgW="266400" imgH="266400" progId="Equation.DSMT4">
                    <p:embed/>
                    <p:pic>
                      <p:nvPicPr>
                        <p:cNvPr id="36956" name="Object 9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833" y="994"/>
                          <a:ext cx="302" cy="3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6957" name="Text Box 93"/>
          <p:cNvSpPr txBox="1">
            <a:spLocks noChangeArrowheads="1"/>
          </p:cNvSpPr>
          <p:nvPr/>
        </p:nvSpPr>
        <p:spPr bwMode="auto">
          <a:xfrm>
            <a:off x="6156325" y="3068638"/>
            <a:ext cx="5032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0">
                <a:solidFill>
                  <a:schemeClr val="bg1"/>
                </a:solidFill>
                <a:latin typeface="Times New Roman" panose="02020603050405020304" pitchFamily="18" charset="0"/>
                <a:ea typeface="仿宋_GB2312" pitchFamily="49" charset="-122"/>
              </a:rPr>
              <a:t>a</a:t>
            </a:r>
          </a:p>
        </p:txBody>
      </p:sp>
      <p:sp>
        <p:nvSpPr>
          <p:cNvPr id="36958" name="Text Box 94"/>
          <p:cNvSpPr txBox="1">
            <a:spLocks noChangeArrowheads="1"/>
          </p:cNvSpPr>
          <p:nvPr/>
        </p:nvSpPr>
        <p:spPr bwMode="auto">
          <a:xfrm>
            <a:off x="7164388" y="1412875"/>
            <a:ext cx="50323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0">
                <a:solidFill>
                  <a:schemeClr val="bg1"/>
                </a:solidFill>
                <a:latin typeface="Times New Roman" panose="02020603050405020304" pitchFamily="18" charset="0"/>
                <a:ea typeface="仿宋_GB2312" pitchFamily="49" charset="-122"/>
              </a:rPr>
              <a:t>b</a:t>
            </a:r>
          </a:p>
        </p:txBody>
      </p:sp>
      <p:sp>
        <p:nvSpPr>
          <p:cNvPr id="36959" name="Text Box 95"/>
          <p:cNvSpPr txBox="1">
            <a:spLocks noChangeArrowheads="1"/>
          </p:cNvSpPr>
          <p:nvPr/>
        </p:nvSpPr>
        <p:spPr bwMode="auto">
          <a:xfrm>
            <a:off x="5724525" y="1109663"/>
            <a:ext cx="5032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0" dirty="0">
                <a:solidFill>
                  <a:schemeClr val="bg1"/>
                </a:solidFill>
                <a:latin typeface="Times New Roman" panose="02020603050405020304" pitchFamily="18" charset="0"/>
                <a:ea typeface="仿宋_GB2312" pitchFamily="49" charset="-122"/>
              </a:rPr>
              <a:t>b</a:t>
            </a:r>
          </a:p>
        </p:txBody>
      </p:sp>
      <p:grpSp>
        <p:nvGrpSpPr>
          <p:cNvPr id="37018" name="Group 154"/>
          <p:cNvGrpSpPr>
            <a:grpSpLocks/>
          </p:cNvGrpSpPr>
          <p:nvPr/>
        </p:nvGrpSpPr>
        <p:grpSpPr bwMode="auto">
          <a:xfrm>
            <a:off x="554038" y="1052513"/>
            <a:ext cx="3649663" cy="2174875"/>
            <a:chOff x="1160" y="2342"/>
            <a:chExt cx="2299" cy="1370"/>
          </a:xfrm>
        </p:grpSpPr>
        <p:sp>
          <p:nvSpPr>
            <p:cNvPr id="37019" name="Line 155"/>
            <p:cNvSpPr>
              <a:spLocks noChangeShapeType="1"/>
            </p:cNvSpPr>
            <p:nvPr/>
          </p:nvSpPr>
          <p:spPr bwMode="auto">
            <a:xfrm>
              <a:off x="3056" y="2478"/>
              <a:ext cx="0" cy="771"/>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37020" name="Rectangle 156"/>
            <p:cNvSpPr>
              <a:spLocks noChangeArrowheads="1"/>
            </p:cNvSpPr>
            <p:nvPr/>
          </p:nvSpPr>
          <p:spPr bwMode="auto">
            <a:xfrm>
              <a:off x="2965" y="2568"/>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7021" name="Oval 157"/>
            <p:cNvSpPr>
              <a:spLocks noChangeArrowheads="1"/>
            </p:cNvSpPr>
            <p:nvPr/>
          </p:nvSpPr>
          <p:spPr bwMode="auto">
            <a:xfrm>
              <a:off x="1378" y="2841"/>
              <a:ext cx="363" cy="363"/>
            </a:xfrm>
            <a:prstGeom prst="ellipse">
              <a:avLst/>
            </a:prstGeom>
            <a:gradFill rotWithShape="1">
              <a:gsLst>
                <a:gs pos="0">
                  <a:srgbClr val="0099FF"/>
                </a:gs>
                <a:gs pos="100000">
                  <a:srgbClr val="0099FF">
                    <a:gamma/>
                    <a:shade val="46275"/>
                    <a:invGamma/>
                  </a:srgbClr>
                </a:gs>
              </a:gsLst>
              <a:path path="shape">
                <a:fillToRect l="50000" t="50000" r="50000" b="50000"/>
              </a:path>
            </a:gradFill>
            <a:ln w="38100">
              <a:solidFill>
                <a:srgbClr val="FF99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7022" name="Line 158"/>
            <p:cNvSpPr>
              <a:spLocks noChangeShapeType="1"/>
            </p:cNvSpPr>
            <p:nvPr/>
          </p:nvSpPr>
          <p:spPr bwMode="auto">
            <a:xfrm>
              <a:off x="3056" y="3340"/>
              <a:ext cx="0" cy="317"/>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37023" name="Line 159"/>
            <p:cNvSpPr>
              <a:spLocks noChangeShapeType="1"/>
            </p:cNvSpPr>
            <p:nvPr/>
          </p:nvSpPr>
          <p:spPr bwMode="auto">
            <a:xfrm>
              <a:off x="1559" y="3657"/>
              <a:ext cx="1485"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7024" name="Line 160"/>
            <p:cNvSpPr>
              <a:spLocks noChangeShapeType="1"/>
            </p:cNvSpPr>
            <p:nvPr/>
          </p:nvSpPr>
          <p:spPr bwMode="auto">
            <a:xfrm>
              <a:off x="2194" y="2478"/>
              <a:ext cx="0" cy="1179"/>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7025" name="Line 161"/>
            <p:cNvSpPr>
              <a:spLocks noChangeShapeType="1"/>
            </p:cNvSpPr>
            <p:nvPr/>
          </p:nvSpPr>
          <p:spPr bwMode="auto">
            <a:xfrm>
              <a:off x="1559" y="2478"/>
              <a:ext cx="1497" cy="0"/>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7026" name="Line 162"/>
            <p:cNvSpPr>
              <a:spLocks noChangeShapeType="1"/>
            </p:cNvSpPr>
            <p:nvPr/>
          </p:nvSpPr>
          <p:spPr bwMode="auto">
            <a:xfrm flipV="1">
              <a:off x="2875" y="2659"/>
              <a:ext cx="288" cy="167"/>
            </a:xfrm>
            <a:prstGeom prst="line">
              <a:avLst/>
            </a:prstGeom>
            <a:noFill/>
            <a:ln w="38100">
              <a:solidFill>
                <a:srgbClr val="FF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7027" name="Line 163"/>
            <p:cNvSpPr>
              <a:spLocks noChangeShapeType="1"/>
            </p:cNvSpPr>
            <p:nvPr/>
          </p:nvSpPr>
          <p:spPr bwMode="auto">
            <a:xfrm>
              <a:off x="2194" y="3067"/>
              <a:ext cx="240"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7028" name="Line 164"/>
            <p:cNvSpPr>
              <a:spLocks noChangeShapeType="1"/>
            </p:cNvSpPr>
            <p:nvPr/>
          </p:nvSpPr>
          <p:spPr bwMode="auto">
            <a:xfrm>
              <a:off x="2816" y="3067"/>
              <a:ext cx="240" cy="0"/>
            </a:xfrm>
            <a:prstGeom prst="line">
              <a:avLst/>
            </a:prstGeom>
            <a:noFill/>
            <a:ln w="28575">
              <a:solidFill>
                <a:srgbClr val="FFCC00"/>
              </a:solidFill>
              <a:round/>
              <a:headEnd type="oval" w="med" len="med"/>
              <a:tailEnd type="oval" w="med" len="med"/>
            </a:ln>
            <a:extLst>
              <a:ext uri="{909E8E84-426E-40DD-AFC4-6F175D3DCCD1}">
                <a14:hiddenFill xmlns:a14="http://schemas.microsoft.com/office/drawing/2010/main">
                  <a:noFill/>
                </a14:hiddenFill>
              </a:ext>
            </a:extLst>
          </p:spPr>
          <p:txBody>
            <a:bodyPr wrap="none" anchor="ctr"/>
            <a:lstStyle/>
            <a:p>
              <a:endParaRPr lang="zh-CN" altLang="en-US" sz="2800"/>
            </a:p>
          </p:txBody>
        </p:sp>
        <p:sp>
          <p:nvSpPr>
            <p:cNvPr id="37029" name="Text Box 165"/>
            <p:cNvSpPr txBox="1">
              <a:spLocks noChangeArrowheads="1"/>
            </p:cNvSpPr>
            <p:nvPr/>
          </p:nvSpPr>
          <p:spPr bwMode="auto">
            <a:xfrm>
              <a:off x="2330" y="2750"/>
              <a:ext cx="215"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a</a:t>
              </a:r>
            </a:p>
          </p:txBody>
        </p:sp>
        <p:sp>
          <p:nvSpPr>
            <p:cNvPr id="37030" name="Text Box 166"/>
            <p:cNvSpPr txBox="1">
              <a:spLocks noChangeArrowheads="1"/>
            </p:cNvSpPr>
            <p:nvPr/>
          </p:nvSpPr>
          <p:spPr bwMode="auto">
            <a:xfrm>
              <a:off x="2648" y="2795"/>
              <a:ext cx="228"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a:latin typeface="Times New Roman" panose="02020603050405020304" pitchFamily="18" charset="0"/>
                  <a:ea typeface="宋体" panose="02010600030101010101" pitchFamily="2" charset="-122"/>
                </a:rPr>
                <a:t>b</a:t>
              </a:r>
            </a:p>
          </p:txBody>
        </p:sp>
        <p:graphicFrame>
          <p:nvGraphicFramePr>
            <p:cNvPr id="37031" name="Object 167"/>
            <p:cNvGraphicFramePr>
              <a:graphicFrameLocks noChangeAspect="1"/>
            </p:cNvGraphicFramePr>
            <p:nvPr>
              <p:extLst>
                <p:ext uri="{D42A27DB-BD31-4B8C-83A1-F6EECF244321}">
                  <p14:modId xmlns:p14="http://schemas.microsoft.com/office/powerpoint/2010/main" val="2650749869"/>
                </p:ext>
              </p:extLst>
            </p:nvPr>
          </p:nvGraphicFramePr>
          <p:xfrm>
            <a:off x="1839" y="2676"/>
            <a:ext cx="257" cy="328"/>
          </p:xfrm>
          <a:graphic>
            <a:graphicData uri="http://schemas.openxmlformats.org/presentationml/2006/ole">
              <mc:AlternateContent xmlns:mc="http://schemas.openxmlformats.org/markup-compatibility/2006">
                <mc:Choice xmlns:v="urn:schemas-microsoft-com:vml" Requires="v">
                  <p:oleObj spid="_x0000_s183795" name="Equation" r:id="rId37" imgW="190440" imgH="241200" progId="Equation.DSMT4">
                    <p:embed/>
                  </p:oleObj>
                </mc:Choice>
                <mc:Fallback>
                  <p:oleObj name="Equation" r:id="rId37" imgW="190440" imgH="241200" progId="Equation.DSMT4">
                    <p:embed/>
                    <p:pic>
                      <p:nvPicPr>
                        <p:cNvPr id="37031" name="Object 167"/>
                        <p:cNvPicPr>
                          <a:picLocks noChangeAspect="1" noChangeArrowheads="1"/>
                        </p:cNvPicPr>
                        <p:nvPr/>
                      </p:nvPicPr>
                      <p:blipFill>
                        <a:blip r:embed="rId38"/>
                        <a:srcRect/>
                        <a:stretch>
                          <a:fillRect/>
                        </a:stretch>
                      </p:blipFill>
                      <p:spPr bwMode="auto">
                        <a:xfrm>
                          <a:off x="1839" y="2676"/>
                          <a:ext cx="257" cy="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32" name="Object 168"/>
            <p:cNvGraphicFramePr>
              <a:graphicFrameLocks noChangeAspect="1"/>
            </p:cNvGraphicFramePr>
            <p:nvPr>
              <p:extLst>
                <p:ext uri="{D42A27DB-BD31-4B8C-83A1-F6EECF244321}">
                  <p14:modId xmlns:p14="http://schemas.microsoft.com/office/powerpoint/2010/main" val="663265221"/>
                </p:ext>
              </p:extLst>
            </p:nvPr>
          </p:nvGraphicFramePr>
          <p:xfrm>
            <a:off x="1839" y="3174"/>
            <a:ext cx="265" cy="319"/>
          </p:xfrm>
          <a:graphic>
            <a:graphicData uri="http://schemas.openxmlformats.org/presentationml/2006/ole">
              <mc:AlternateContent xmlns:mc="http://schemas.openxmlformats.org/markup-compatibility/2006">
                <mc:Choice xmlns:v="urn:schemas-microsoft-com:vml" Requires="v">
                  <p:oleObj spid="_x0000_s183796" name="Equation" r:id="rId39" imgW="203040" imgH="241200" progId="Equation.DSMT4">
                    <p:embed/>
                  </p:oleObj>
                </mc:Choice>
                <mc:Fallback>
                  <p:oleObj name="Equation" r:id="rId39" imgW="203040" imgH="241200" progId="Equation.DSMT4">
                    <p:embed/>
                    <p:pic>
                      <p:nvPicPr>
                        <p:cNvPr id="37032" name="Object 168"/>
                        <p:cNvPicPr>
                          <a:picLocks noChangeAspect="1" noChangeArrowheads="1"/>
                        </p:cNvPicPr>
                        <p:nvPr/>
                      </p:nvPicPr>
                      <p:blipFill>
                        <a:blip r:embed="rId40"/>
                        <a:srcRect/>
                        <a:stretch>
                          <a:fillRect/>
                        </a:stretch>
                      </p:blipFill>
                      <p:spPr bwMode="auto">
                        <a:xfrm>
                          <a:off x="1839" y="3174"/>
                          <a:ext cx="265" cy="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33" name="Object 169"/>
            <p:cNvGraphicFramePr>
              <a:graphicFrameLocks noChangeAspect="1"/>
            </p:cNvGraphicFramePr>
            <p:nvPr>
              <p:extLst>
                <p:ext uri="{D42A27DB-BD31-4B8C-83A1-F6EECF244321}">
                  <p14:modId xmlns:p14="http://schemas.microsoft.com/office/powerpoint/2010/main" val="2246510469"/>
                </p:ext>
              </p:extLst>
            </p:nvPr>
          </p:nvGraphicFramePr>
          <p:xfrm>
            <a:off x="3164" y="3220"/>
            <a:ext cx="295" cy="329"/>
          </p:xfrm>
          <a:graphic>
            <a:graphicData uri="http://schemas.openxmlformats.org/presentationml/2006/ole">
              <mc:AlternateContent xmlns:mc="http://schemas.openxmlformats.org/markup-compatibility/2006">
                <mc:Choice xmlns:v="urn:schemas-microsoft-com:vml" Requires="v">
                  <p:oleObj spid="_x0000_s183797" name="Equation" r:id="rId41" imgW="215640" imgH="241200" progId="Equation.DSMT4">
                    <p:embed/>
                  </p:oleObj>
                </mc:Choice>
                <mc:Fallback>
                  <p:oleObj name="Equation" r:id="rId41" imgW="215640" imgH="241200" progId="Equation.DSMT4">
                    <p:embed/>
                    <p:pic>
                      <p:nvPicPr>
                        <p:cNvPr id="37033" name="Object 169"/>
                        <p:cNvPicPr>
                          <a:picLocks noChangeAspect="1" noChangeArrowheads="1"/>
                        </p:cNvPicPr>
                        <p:nvPr/>
                      </p:nvPicPr>
                      <p:blipFill>
                        <a:blip r:embed="rId42"/>
                        <a:srcRect/>
                        <a:stretch>
                          <a:fillRect/>
                        </a:stretch>
                      </p:blipFill>
                      <p:spPr bwMode="auto">
                        <a:xfrm>
                          <a:off x="3164" y="3220"/>
                          <a:ext cx="295"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7034" name="Object 170"/>
            <p:cNvGraphicFramePr>
              <a:graphicFrameLocks noChangeAspect="1"/>
            </p:cNvGraphicFramePr>
            <p:nvPr>
              <p:extLst>
                <p:ext uri="{D42A27DB-BD31-4B8C-83A1-F6EECF244321}">
                  <p14:modId xmlns:p14="http://schemas.microsoft.com/office/powerpoint/2010/main" val="1881502707"/>
                </p:ext>
              </p:extLst>
            </p:nvPr>
          </p:nvGraphicFramePr>
          <p:xfrm>
            <a:off x="2699" y="3329"/>
            <a:ext cx="244" cy="329"/>
          </p:xfrm>
          <a:graphic>
            <a:graphicData uri="http://schemas.openxmlformats.org/presentationml/2006/ole">
              <mc:AlternateContent xmlns:mc="http://schemas.openxmlformats.org/markup-compatibility/2006">
                <mc:Choice xmlns:v="urn:schemas-microsoft-com:vml" Requires="v">
                  <p:oleObj spid="_x0000_s183798" name="Equation" r:id="rId43" imgW="177480" imgH="241200" progId="Equation.DSMT4">
                    <p:embed/>
                  </p:oleObj>
                </mc:Choice>
                <mc:Fallback>
                  <p:oleObj name="Equation" r:id="rId43" imgW="177480" imgH="241200" progId="Equation.DSMT4">
                    <p:embed/>
                    <p:pic>
                      <p:nvPicPr>
                        <p:cNvPr id="37034" name="Object 170"/>
                        <p:cNvPicPr>
                          <a:picLocks noChangeAspect="1" noChangeArrowheads="1"/>
                        </p:cNvPicPr>
                        <p:nvPr/>
                      </p:nvPicPr>
                      <p:blipFill>
                        <a:blip r:embed="rId44"/>
                        <a:srcRect/>
                        <a:stretch>
                          <a:fillRect/>
                        </a:stretch>
                      </p:blipFill>
                      <p:spPr bwMode="auto">
                        <a:xfrm>
                          <a:off x="2699" y="3329"/>
                          <a:ext cx="244" cy="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035" name="Line 171"/>
            <p:cNvSpPr>
              <a:spLocks noChangeShapeType="1"/>
            </p:cNvSpPr>
            <p:nvPr/>
          </p:nvSpPr>
          <p:spPr bwMode="auto">
            <a:xfrm>
              <a:off x="2562" y="3702"/>
              <a:ext cx="336" cy="0"/>
            </a:xfrm>
            <a:prstGeom prst="line">
              <a:avLst/>
            </a:prstGeom>
            <a:noFill/>
            <a:ln w="28575">
              <a:solidFill>
                <a:srgbClr val="FF0000"/>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zh-CN" altLang="en-US" sz="2800" dirty="0"/>
            </a:p>
          </p:txBody>
        </p:sp>
        <p:sp>
          <p:nvSpPr>
            <p:cNvPr id="37036" name="Text Box 172"/>
            <p:cNvSpPr txBox="1">
              <a:spLocks noChangeArrowheads="1"/>
            </p:cNvSpPr>
            <p:nvPr/>
          </p:nvSpPr>
          <p:spPr bwMode="auto">
            <a:xfrm>
              <a:off x="2648" y="2478"/>
              <a:ext cx="329"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a:latin typeface="Times New Roman" panose="02020603050405020304" pitchFamily="18" charset="0"/>
                <a:ea typeface="宋体" panose="02010600030101010101" pitchFamily="2" charset="-122"/>
              </a:endParaRPr>
            </a:p>
          </p:txBody>
        </p:sp>
        <p:sp>
          <p:nvSpPr>
            <p:cNvPr id="37037" name="Text Box 173"/>
            <p:cNvSpPr txBox="1">
              <a:spLocks noChangeArrowheads="1"/>
            </p:cNvSpPr>
            <p:nvPr/>
          </p:nvSpPr>
          <p:spPr bwMode="auto">
            <a:xfrm>
              <a:off x="2239" y="2523"/>
              <a:ext cx="329"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a:latin typeface="Times New Roman" panose="02020603050405020304" pitchFamily="18" charset="0"/>
                <a:ea typeface="宋体" panose="02010600030101010101" pitchFamily="2" charset="-122"/>
              </a:endParaRPr>
            </a:p>
          </p:txBody>
        </p:sp>
        <p:sp>
          <p:nvSpPr>
            <p:cNvPr id="37038" name="Text Box 174"/>
            <p:cNvSpPr txBox="1">
              <a:spLocks noChangeArrowheads="1"/>
            </p:cNvSpPr>
            <p:nvPr/>
          </p:nvSpPr>
          <p:spPr bwMode="auto">
            <a:xfrm>
              <a:off x="2239" y="3158"/>
              <a:ext cx="329" cy="3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Lst>
          </p:spPr>
          <p:txBody>
            <a:bodyPr wrap="none">
              <a:spAutoFit/>
            </a:bodyPr>
            <a:lstStyle/>
            <a:p>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a:latin typeface="Times New Roman" panose="02020603050405020304" pitchFamily="18" charset="0"/>
                <a:ea typeface="宋体" panose="02010600030101010101" pitchFamily="2" charset="-122"/>
              </a:endParaRPr>
            </a:p>
          </p:txBody>
        </p:sp>
        <p:sp>
          <p:nvSpPr>
            <p:cNvPr id="37039" name="Text Box 175"/>
            <p:cNvSpPr txBox="1">
              <a:spLocks noChangeArrowheads="1"/>
            </p:cNvSpPr>
            <p:nvPr/>
          </p:nvSpPr>
          <p:spPr bwMode="auto">
            <a:xfrm>
              <a:off x="1287" y="2478"/>
              <a:ext cx="244"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a:t>
              </a:r>
            </a:p>
          </p:txBody>
        </p:sp>
        <p:sp>
          <p:nvSpPr>
            <p:cNvPr id="37040" name="Text Box 176"/>
            <p:cNvSpPr txBox="1">
              <a:spLocks noChangeArrowheads="1"/>
            </p:cNvSpPr>
            <p:nvPr/>
          </p:nvSpPr>
          <p:spPr bwMode="auto">
            <a:xfrm>
              <a:off x="1332" y="3203"/>
              <a:ext cx="212" cy="327"/>
            </a:xfrm>
            <a:prstGeom prst="rect">
              <a:avLst/>
            </a:prstGeom>
            <a:noFill/>
            <a:ln>
              <a:noFill/>
            </a:ln>
            <a:effectLst/>
            <a:extLst>
              <a:ext uri="{909E8E84-426E-40DD-AFC4-6F175D3DCCD1}">
                <a14:hiddenFill xmlns:a14="http://schemas.microsoft.com/office/drawing/2010/main">
                  <a:solidFill>
                    <a:srgbClr val="0827E4"/>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pPr>
              <a:r>
                <a:rPr kumimoji="1" lang="en-US" altLang="zh-CN" sz="2800" b="0">
                  <a:latin typeface="Times New Roman" panose="02020603050405020304" pitchFamily="18" charset="0"/>
                  <a:ea typeface="宋体" panose="02010600030101010101" pitchFamily="2" charset="-122"/>
                  <a:sym typeface="Symbol" panose="05050102010706020507" pitchFamily="18" charset="2"/>
                </a:rPr>
                <a:t>_</a:t>
              </a:r>
            </a:p>
          </p:txBody>
        </p:sp>
        <p:sp>
          <p:nvSpPr>
            <p:cNvPr id="37041" name="Line 177"/>
            <p:cNvSpPr>
              <a:spLocks noChangeShapeType="1"/>
            </p:cNvSpPr>
            <p:nvPr/>
          </p:nvSpPr>
          <p:spPr bwMode="auto">
            <a:xfrm>
              <a:off x="1559" y="2478"/>
              <a:ext cx="0" cy="1179"/>
            </a:xfrm>
            <a:prstGeom prst="line">
              <a:avLst/>
            </a:prstGeom>
            <a:noFill/>
            <a:ln w="28575">
              <a:solidFill>
                <a:srgbClr val="FFCC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p>
          </p:txBody>
        </p:sp>
        <p:graphicFrame>
          <p:nvGraphicFramePr>
            <p:cNvPr id="37042" name="Object 178"/>
            <p:cNvGraphicFramePr>
              <a:graphicFrameLocks noChangeAspect="1"/>
            </p:cNvGraphicFramePr>
            <p:nvPr>
              <p:extLst>
                <p:ext uri="{D42A27DB-BD31-4B8C-83A1-F6EECF244321}">
                  <p14:modId xmlns:p14="http://schemas.microsoft.com/office/powerpoint/2010/main" val="3018419268"/>
                </p:ext>
              </p:extLst>
            </p:nvPr>
          </p:nvGraphicFramePr>
          <p:xfrm>
            <a:off x="1160" y="2948"/>
            <a:ext cx="228" cy="283"/>
          </p:xfrm>
          <a:graphic>
            <a:graphicData uri="http://schemas.openxmlformats.org/presentationml/2006/ole">
              <mc:AlternateContent xmlns:mc="http://schemas.openxmlformats.org/markup-compatibility/2006">
                <mc:Choice xmlns:v="urn:schemas-microsoft-com:vml" Requires="v">
                  <p:oleObj spid="_x0000_s183799" name="Equation" r:id="rId45" imgW="164880" imgH="203040" progId="Equation.DSMT4">
                    <p:embed/>
                  </p:oleObj>
                </mc:Choice>
                <mc:Fallback>
                  <p:oleObj name="Equation" r:id="rId45" imgW="164880" imgH="203040" progId="Equation.DSMT4">
                    <p:embed/>
                    <p:pic>
                      <p:nvPicPr>
                        <p:cNvPr id="37042" name="Object 178"/>
                        <p:cNvPicPr>
                          <a:picLocks noChangeAspect="1" noChangeArrowheads="1"/>
                        </p:cNvPicPr>
                        <p:nvPr/>
                      </p:nvPicPr>
                      <p:blipFill>
                        <a:blip r:embed="rId46"/>
                        <a:srcRect/>
                        <a:stretch>
                          <a:fillRect/>
                        </a:stretch>
                      </p:blipFill>
                      <p:spPr bwMode="auto">
                        <a:xfrm>
                          <a:off x="1160" y="2948"/>
                          <a:ext cx="228" cy="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043" name="Object 179"/>
            <p:cNvGraphicFramePr>
              <a:graphicFrameLocks noChangeAspect="1"/>
            </p:cNvGraphicFramePr>
            <p:nvPr>
              <p:extLst>
                <p:ext uri="{D42A27DB-BD31-4B8C-83A1-F6EECF244321}">
                  <p14:modId xmlns:p14="http://schemas.microsoft.com/office/powerpoint/2010/main" val="217867580"/>
                </p:ext>
              </p:extLst>
            </p:nvPr>
          </p:nvGraphicFramePr>
          <p:xfrm>
            <a:off x="2473" y="3037"/>
            <a:ext cx="288" cy="288"/>
          </p:xfrm>
          <a:graphic>
            <a:graphicData uri="http://schemas.openxmlformats.org/presentationml/2006/ole">
              <mc:AlternateContent xmlns:mc="http://schemas.openxmlformats.org/markup-compatibility/2006">
                <mc:Choice xmlns:v="urn:schemas-microsoft-com:vml" Requires="v">
                  <p:oleObj spid="_x0000_s183800" name="Equation" r:id="rId47" imgW="241200" imgH="241200" progId="Equation.DSMT4">
                    <p:embed/>
                  </p:oleObj>
                </mc:Choice>
                <mc:Fallback>
                  <p:oleObj name="Equation" r:id="rId47" imgW="241200" imgH="241200" progId="Equation.DSMT4">
                    <p:embed/>
                    <p:pic>
                      <p:nvPicPr>
                        <p:cNvPr id="37043" name="Object 179"/>
                        <p:cNvPicPr>
                          <a:picLocks noChangeAspect="1" noChangeArrowheads="1"/>
                        </p:cNvPicPr>
                        <p:nvPr/>
                      </p:nvPicPr>
                      <p:blipFill>
                        <a:blip r:embed="rId48"/>
                        <a:srcRect/>
                        <a:stretch>
                          <a:fillRect/>
                        </a:stretch>
                      </p:blipFill>
                      <p:spPr bwMode="auto">
                        <a:xfrm>
                          <a:off x="2473" y="3037"/>
                          <a:ext cx="2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044" name="Text Box 180"/>
            <p:cNvSpPr txBox="1">
              <a:spLocks noChangeArrowheads="1"/>
            </p:cNvSpPr>
            <p:nvPr/>
          </p:nvSpPr>
          <p:spPr bwMode="auto">
            <a:xfrm>
              <a:off x="1877" y="2432"/>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Times New Roman" panose="02020603050405020304" pitchFamily="18" charset="0"/>
                  <a:ea typeface="宋体" panose="02010600030101010101" pitchFamily="2" charset="-122"/>
                </a:rPr>
                <a:t>+</a:t>
              </a:r>
            </a:p>
          </p:txBody>
        </p:sp>
        <p:sp>
          <p:nvSpPr>
            <p:cNvPr id="37045" name="Text Box 181"/>
            <p:cNvSpPr txBox="1">
              <a:spLocks noChangeArrowheads="1"/>
            </p:cNvSpPr>
            <p:nvPr/>
          </p:nvSpPr>
          <p:spPr bwMode="auto">
            <a:xfrm>
              <a:off x="1877" y="2841"/>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宋体" panose="02010600030101010101" pitchFamily="2" charset="-122"/>
                  <a:ea typeface="宋体" panose="02010600030101010101" pitchFamily="2" charset="-122"/>
                </a:rPr>
                <a:t>-</a:t>
              </a:r>
              <a:endParaRPr kumimoji="1" lang="en-US" altLang="zh-CN" sz="2800" b="0">
                <a:ea typeface="宋体" panose="02010600030101010101" pitchFamily="2" charset="-122"/>
              </a:endParaRPr>
            </a:p>
          </p:txBody>
        </p:sp>
        <p:sp>
          <p:nvSpPr>
            <p:cNvPr id="37046" name="Text Box 182"/>
            <p:cNvSpPr txBox="1">
              <a:spLocks noChangeArrowheads="1"/>
            </p:cNvSpPr>
            <p:nvPr/>
          </p:nvSpPr>
          <p:spPr bwMode="auto">
            <a:xfrm>
              <a:off x="1922" y="2977"/>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Times New Roman" panose="02020603050405020304" pitchFamily="18" charset="0"/>
                  <a:ea typeface="宋体" panose="02010600030101010101" pitchFamily="2" charset="-122"/>
                </a:rPr>
                <a:t>+</a:t>
              </a:r>
            </a:p>
          </p:txBody>
        </p:sp>
        <p:sp>
          <p:nvSpPr>
            <p:cNvPr id="37047" name="Text Box 183"/>
            <p:cNvSpPr txBox="1">
              <a:spLocks noChangeArrowheads="1"/>
            </p:cNvSpPr>
            <p:nvPr/>
          </p:nvSpPr>
          <p:spPr bwMode="auto">
            <a:xfrm>
              <a:off x="1922" y="3385"/>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宋体" panose="02010600030101010101" pitchFamily="2" charset="-122"/>
                  <a:ea typeface="宋体" panose="02010600030101010101" pitchFamily="2" charset="-122"/>
                </a:rPr>
                <a:t>-</a:t>
              </a:r>
              <a:endParaRPr kumimoji="1" lang="en-US" altLang="zh-CN" sz="2800" b="0">
                <a:ea typeface="宋体" panose="02010600030101010101" pitchFamily="2" charset="-122"/>
              </a:endParaRPr>
            </a:p>
          </p:txBody>
        </p:sp>
        <p:sp>
          <p:nvSpPr>
            <p:cNvPr id="37048" name="Text Box 184"/>
            <p:cNvSpPr txBox="1">
              <a:spLocks noChangeArrowheads="1"/>
            </p:cNvSpPr>
            <p:nvPr/>
          </p:nvSpPr>
          <p:spPr bwMode="auto">
            <a:xfrm>
              <a:off x="3101" y="2977"/>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Times New Roman" panose="02020603050405020304" pitchFamily="18" charset="0"/>
                  <a:ea typeface="宋体" panose="02010600030101010101" pitchFamily="2" charset="-122"/>
                </a:rPr>
                <a:t>+</a:t>
              </a:r>
            </a:p>
          </p:txBody>
        </p:sp>
        <p:sp>
          <p:nvSpPr>
            <p:cNvPr id="37049" name="Text Box 185"/>
            <p:cNvSpPr txBox="1">
              <a:spLocks noChangeArrowheads="1"/>
            </p:cNvSpPr>
            <p:nvPr/>
          </p:nvSpPr>
          <p:spPr bwMode="auto">
            <a:xfrm>
              <a:off x="3056" y="3385"/>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宋体" panose="02010600030101010101" pitchFamily="2" charset="-122"/>
                  <a:ea typeface="宋体" panose="02010600030101010101" pitchFamily="2" charset="-122"/>
                </a:rPr>
                <a:t>-</a:t>
              </a:r>
              <a:endParaRPr kumimoji="1" lang="en-US" altLang="zh-CN" sz="2800" b="0">
                <a:ea typeface="宋体" panose="02010600030101010101" pitchFamily="2" charset="-122"/>
              </a:endParaRPr>
            </a:p>
          </p:txBody>
        </p:sp>
        <p:graphicFrame>
          <p:nvGraphicFramePr>
            <p:cNvPr id="37050" name="Object 186"/>
            <p:cNvGraphicFramePr>
              <a:graphicFrameLocks noChangeAspect="1"/>
            </p:cNvGraphicFramePr>
            <p:nvPr>
              <p:extLst>
                <p:ext uri="{D42A27DB-BD31-4B8C-83A1-F6EECF244321}">
                  <p14:modId xmlns:p14="http://schemas.microsoft.com/office/powerpoint/2010/main" val="1242303573"/>
                </p:ext>
              </p:extLst>
            </p:nvPr>
          </p:nvGraphicFramePr>
          <p:xfrm>
            <a:off x="3163" y="2584"/>
            <a:ext cx="276" cy="308"/>
          </p:xfrm>
          <a:graphic>
            <a:graphicData uri="http://schemas.openxmlformats.org/presentationml/2006/ole">
              <mc:AlternateContent xmlns:mc="http://schemas.openxmlformats.org/markup-compatibility/2006">
                <mc:Choice xmlns:v="urn:schemas-microsoft-com:vml" Requires="v">
                  <p:oleObj spid="_x0000_s183801" name="Equation" r:id="rId49" imgW="215640" imgH="241200" progId="Equation.DSMT4">
                    <p:embed/>
                  </p:oleObj>
                </mc:Choice>
                <mc:Fallback>
                  <p:oleObj name="Equation" r:id="rId49" imgW="215640" imgH="241200" progId="Equation.DSMT4">
                    <p:embed/>
                    <p:pic>
                      <p:nvPicPr>
                        <p:cNvPr id="37050" name="Object 186"/>
                        <p:cNvPicPr>
                          <a:picLocks noChangeAspect="1" noChangeArrowheads="1"/>
                        </p:cNvPicPr>
                        <p:nvPr/>
                      </p:nvPicPr>
                      <p:blipFill>
                        <a:blip r:embed="rId50"/>
                        <a:srcRect/>
                        <a:stretch>
                          <a:fillRect/>
                        </a:stretch>
                      </p:blipFill>
                      <p:spPr bwMode="auto">
                        <a:xfrm>
                          <a:off x="3163" y="2584"/>
                          <a:ext cx="276" cy="3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7051" name="Rectangle 187"/>
            <p:cNvSpPr>
              <a:spLocks noChangeArrowheads="1"/>
            </p:cNvSpPr>
            <p:nvPr/>
          </p:nvSpPr>
          <p:spPr bwMode="auto">
            <a:xfrm>
              <a:off x="2149" y="3158"/>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7052" name="Rectangle 188"/>
            <p:cNvSpPr>
              <a:spLocks noChangeArrowheads="1"/>
            </p:cNvSpPr>
            <p:nvPr/>
          </p:nvSpPr>
          <p:spPr bwMode="auto">
            <a:xfrm>
              <a:off x="2149" y="2614"/>
              <a:ext cx="127" cy="318"/>
            </a:xfrm>
            <a:prstGeom prst="rect">
              <a:avLst/>
            </a:prstGeom>
            <a:gradFill rotWithShape="1">
              <a:gsLst>
                <a:gs pos="0">
                  <a:srgbClr val="FF9900">
                    <a:gamma/>
                    <a:shade val="46275"/>
                    <a:invGamma/>
                  </a:srgbClr>
                </a:gs>
                <a:gs pos="50000">
                  <a:srgbClr val="FF9900"/>
                </a:gs>
                <a:gs pos="100000">
                  <a:srgbClr val="FF9900">
                    <a:gamma/>
                    <a:shade val="46275"/>
                    <a:invGamma/>
                  </a:srgbClr>
                </a:gs>
              </a:gsLst>
              <a:lin ang="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37053" name="Group 189"/>
            <p:cNvGrpSpPr>
              <a:grpSpLocks/>
            </p:cNvGrpSpPr>
            <p:nvPr/>
          </p:nvGrpSpPr>
          <p:grpSpPr bwMode="auto">
            <a:xfrm>
              <a:off x="2920" y="3249"/>
              <a:ext cx="240" cy="93"/>
              <a:chOff x="3787" y="2478"/>
              <a:chExt cx="240" cy="93"/>
            </a:xfrm>
          </p:grpSpPr>
          <p:sp>
            <p:nvSpPr>
              <p:cNvPr id="37054" name="Line 190"/>
              <p:cNvSpPr>
                <a:spLocks noChangeShapeType="1"/>
              </p:cNvSpPr>
              <p:nvPr/>
            </p:nvSpPr>
            <p:spPr bwMode="auto">
              <a:xfrm flipV="1">
                <a:off x="3787" y="2568"/>
                <a:ext cx="240"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37055" name="Line 191"/>
              <p:cNvSpPr>
                <a:spLocks noChangeShapeType="1"/>
              </p:cNvSpPr>
              <p:nvPr/>
            </p:nvSpPr>
            <p:spPr bwMode="auto">
              <a:xfrm>
                <a:off x="3787" y="2478"/>
                <a:ext cx="240"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grpSp>
        <p:sp>
          <p:nvSpPr>
            <p:cNvPr id="37056" name="Text Box 192"/>
            <p:cNvSpPr txBox="1">
              <a:spLocks noChangeArrowheads="1"/>
            </p:cNvSpPr>
            <p:nvPr/>
          </p:nvSpPr>
          <p:spPr bwMode="auto">
            <a:xfrm>
              <a:off x="3101" y="2342"/>
              <a:ext cx="242"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Times New Roman" panose="02020603050405020304" pitchFamily="18" charset="0"/>
                  <a:ea typeface="宋体" panose="02010600030101010101" pitchFamily="2" charset="-122"/>
                </a:rPr>
                <a:t>+</a:t>
              </a:r>
            </a:p>
          </p:txBody>
        </p:sp>
        <p:sp>
          <p:nvSpPr>
            <p:cNvPr id="37057" name="Text Box 193"/>
            <p:cNvSpPr txBox="1">
              <a:spLocks noChangeArrowheads="1"/>
            </p:cNvSpPr>
            <p:nvPr/>
          </p:nvSpPr>
          <p:spPr bwMode="auto">
            <a:xfrm>
              <a:off x="3101" y="2841"/>
              <a:ext cx="229" cy="3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en-US" altLang="zh-CN" sz="2800" b="0">
                  <a:latin typeface="宋体" panose="02010600030101010101" pitchFamily="2" charset="-122"/>
                  <a:ea typeface="宋体" panose="02010600030101010101" pitchFamily="2" charset="-122"/>
                </a:rPr>
                <a:t>-</a:t>
              </a:r>
              <a:endParaRPr kumimoji="1" lang="en-US" altLang="zh-CN" sz="2800" b="0">
                <a:ea typeface="宋体" panose="02010600030101010101" pitchFamily="2" charset="-122"/>
              </a:endParaRPr>
            </a:p>
          </p:txBody>
        </p:sp>
      </p:grpSp>
      <p:sp>
        <p:nvSpPr>
          <p:cNvPr id="3" name="文本框 2">
            <a:extLst>
              <a:ext uri="{FF2B5EF4-FFF2-40B4-BE49-F238E27FC236}">
                <a16:creationId xmlns:a16="http://schemas.microsoft.com/office/drawing/2014/main" id="{C87670C7-9B50-4E1B-B024-8665D37C2707}"/>
              </a:ext>
            </a:extLst>
          </p:cNvPr>
          <p:cNvSpPr txBox="1"/>
          <p:nvPr/>
        </p:nvSpPr>
        <p:spPr>
          <a:xfrm>
            <a:off x="6163491" y="5957917"/>
            <a:ext cx="2873363" cy="830997"/>
          </a:xfrm>
          <a:prstGeom prst="rect">
            <a:avLst/>
          </a:prstGeom>
          <a:noFill/>
        </p:spPr>
        <p:txBody>
          <a:bodyPr wrap="square" rtlCol="0">
            <a:spAutoFit/>
          </a:bodyPr>
          <a:lstStyle/>
          <a:p>
            <a:r>
              <a:rPr lang="zh-CN" altLang="en-US" sz="2400" dirty="0">
                <a:solidFill>
                  <a:srgbClr val="FF0000"/>
                </a:solidFill>
              </a:rPr>
              <a:t>同学们也可以考虑用代数方法求解！</a:t>
            </a:r>
          </a:p>
        </p:txBody>
      </p:sp>
    </p:spTree>
    <p:extLst>
      <p:ext uri="{BB962C8B-B14F-4D97-AF65-F5344CB8AC3E}">
        <p14:creationId xmlns:p14="http://schemas.microsoft.com/office/powerpoint/2010/main" val="1142414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6868"/>
                                        </p:tgtEl>
                                        <p:attrNameLst>
                                          <p:attrName>style.visibility</p:attrName>
                                        </p:attrNameLst>
                                      </p:cBhvr>
                                      <p:to>
                                        <p:strVal val="visible"/>
                                      </p:to>
                                    </p:set>
                                    <p:anim calcmode="lin" valueType="num">
                                      <p:cBhvr>
                                        <p:cTn id="7" dur="1000" fill="hold"/>
                                        <p:tgtEl>
                                          <p:spTgt spid="36868"/>
                                        </p:tgtEl>
                                        <p:attrNameLst>
                                          <p:attrName>ppt_w</p:attrName>
                                        </p:attrNameLst>
                                      </p:cBhvr>
                                      <p:tavLst>
                                        <p:tav tm="0">
                                          <p:val>
                                            <p:fltVal val="0"/>
                                          </p:val>
                                        </p:tav>
                                        <p:tav tm="100000">
                                          <p:val>
                                            <p:strVal val="#ppt_w"/>
                                          </p:val>
                                        </p:tav>
                                      </p:tavLst>
                                    </p:anim>
                                    <p:anim calcmode="lin" valueType="num">
                                      <p:cBhvr>
                                        <p:cTn id="8" dur="1000" fill="hold"/>
                                        <p:tgtEl>
                                          <p:spTgt spid="36868"/>
                                        </p:tgtEl>
                                        <p:attrNameLst>
                                          <p:attrName>ppt_h</p:attrName>
                                        </p:attrNameLst>
                                      </p:cBhvr>
                                      <p:tavLst>
                                        <p:tav tm="0">
                                          <p:val>
                                            <p:fltVal val="0"/>
                                          </p:val>
                                        </p:tav>
                                        <p:tav tm="100000">
                                          <p:val>
                                            <p:strVal val="#ppt_h"/>
                                          </p:val>
                                        </p:tav>
                                      </p:tavLst>
                                    </p:anim>
                                    <p:anim calcmode="lin" valueType="num">
                                      <p:cBhvr>
                                        <p:cTn id="9" dur="1000" fill="hold"/>
                                        <p:tgtEl>
                                          <p:spTgt spid="3686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6868"/>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37018"/>
                                        </p:tgtEl>
                                        <p:attrNameLst>
                                          <p:attrName>style.visibility</p:attrName>
                                        </p:attrNameLst>
                                      </p:cBhvr>
                                      <p:to>
                                        <p:strVal val="visible"/>
                                      </p:to>
                                    </p:set>
                                    <p:animEffect transition="in" filter="blinds(horizontal)">
                                      <p:cBhvr>
                                        <p:cTn id="14" dur="500"/>
                                        <p:tgtEl>
                                          <p:spTgt spid="37018"/>
                                        </p:tgtEl>
                                      </p:cBhvr>
                                    </p:animEffect>
                                  </p:childTnLst>
                                </p:cTn>
                              </p:par>
                            </p:childTnLst>
                          </p:cTn>
                        </p:par>
                        <p:par>
                          <p:cTn id="15" fill="hold" nodeType="afterGroup">
                            <p:stCondLst>
                              <p:cond delay="1500"/>
                            </p:stCondLst>
                            <p:childTnLst>
                              <p:par>
                                <p:cTn id="16" presetID="22" presetClass="entr" presetSubtype="8" fill="hold" nodeType="afterEffect">
                                  <p:stCondLst>
                                    <p:cond delay="0"/>
                                  </p:stCondLst>
                                  <p:childTnLst>
                                    <p:set>
                                      <p:cBhvr>
                                        <p:cTn id="17" dur="1" fill="hold">
                                          <p:stCondLst>
                                            <p:cond delay="0"/>
                                          </p:stCondLst>
                                        </p:cTn>
                                        <p:tgtEl>
                                          <p:spTgt spid="36974"/>
                                        </p:tgtEl>
                                        <p:attrNameLst>
                                          <p:attrName>style.visibility</p:attrName>
                                        </p:attrNameLst>
                                      </p:cBhvr>
                                      <p:to>
                                        <p:strVal val="visible"/>
                                      </p:to>
                                    </p:set>
                                    <p:animEffect transition="in" filter="wipe(left)">
                                      <p:cBhvr>
                                        <p:cTn id="18" dur="1000"/>
                                        <p:tgtEl>
                                          <p:spTgt spid="3697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36872"/>
                                        </p:tgtEl>
                                        <p:attrNameLst>
                                          <p:attrName>style.visibility</p:attrName>
                                        </p:attrNameLst>
                                      </p:cBhvr>
                                      <p:to>
                                        <p:strVal val="visible"/>
                                      </p:to>
                                    </p:set>
                                    <p:anim calcmode="lin" valueType="num">
                                      <p:cBhvr>
                                        <p:cTn id="23" dur="1000" fill="hold"/>
                                        <p:tgtEl>
                                          <p:spTgt spid="36872"/>
                                        </p:tgtEl>
                                        <p:attrNameLst>
                                          <p:attrName>ppt_w</p:attrName>
                                        </p:attrNameLst>
                                      </p:cBhvr>
                                      <p:tavLst>
                                        <p:tav tm="0">
                                          <p:val>
                                            <p:fltVal val="0"/>
                                          </p:val>
                                        </p:tav>
                                        <p:tav tm="100000">
                                          <p:val>
                                            <p:strVal val="#ppt_w"/>
                                          </p:val>
                                        </p:tav>
                                      </p:tavLst>
                                    </p:anim>
                                    <p:anim calcmode="lin" valueType="num">
                                      <p:cBhvr>
                                        <p:cTn id="24" dur="1000" fill="hold"/>
                                        <p:tgtEl>
                                          <p:spTgt spid="36872"/>
                                        </p:tgtEl>
                                        <p:attrNameLst>
                                          <p:attrName>ppt_h</p:attrName>
                                        </p:attrNameLst>
                                      </p:cBhvr>
                                      <p:tavLst>
                                        <p:tav tm="0">
                                          <p:val>
                                            <p:fltVal val="0"/>
                                          </p:val>
                                        </p:tav>
                                        <p:tav tm="100000">
                                          <p:val>
                                            <p:strVal val="#ppt_h"/>
                                          </p:val>
                                        </p:tav>
                                      </p:tavLst>
                                    </p:anim>
                                    <p:anim calcmode="lin" valueType="num">
                                      <p:cBhvr>
                                        <p:cTn id="25" dur="1000" fill="hold"/>
                                        <p:tgtEl>
                                          <p:spTgt spid="36872"/>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687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2" fill="hold" grpId="0" nodeType="clickEffect">
                                  <p:stCondLst>
                                    <p:cond delay="0"/>
                                  </p:stCondLst>
                                  <p:childTnLst>
                                    <p:set>
                                      <p:cBhvr>
                                        <p:cTn id="30" dur="1" fill="hold">
                                          <p:stCondLst>
                                            <p:cond delay="0"/>
                                          </p:stCondLst>
                                        </p:cTn>
                                        <p:tgtEl>
                                          <p:spTgt spid="36866"/>
                                        </p:tgtEl>
                                        <p:attrNameLst>
                                          <p:attrName>style.visibility</p:attrName>
                                        </p:attrNameLst>
                                      </p:cBhvr>
                                      <p:to>
                                        <p:strVal val="visible"/>
                                      </p:to>
                                    </p:set>
                                    <p:animEffect transition="in" filter="slide(fromRight)">
                                      <p:cBhvr>
                                        <p:cTn id="31" dur="500"/>
                                        <p:tgtEl>
                                          <p:spTgt spid="36866"/>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nodeType="clickEffect">
                                  <p:stCondLst>
                                    <p:cond delay="0"/>
                                  </p:stCondLst>
                                  <p:childTnLst>
                                    <p:set>
                                      <p:cBhvr>
                                        <p:cTn id="35" dur="1" fill="hold">
                                          <p:stCondLst>
                                            <p:cond delay="0"/>
                                          </p:stCondLst>
                                        </p:cTn>
                                        <p:tgtEl>
                                          <p:spTgt spid="36946"/>
                                        </p:tgtEl>
                                        <p:attrNameLst>
                                          <p:attrName>style.visibility</p:attrName>
                                        </p:attrNameLst>
                                      </p:cBhvr>
                                      <p:to>
                                        <p:strVal val="visible"/>
                                      </p:to>
                                    </p:set>
                                    <p:animEffect transition="in" filter="wipe(up)">
                                      <p:cBhvr>
                                        <p:cTn id="36" dur="2000"/>
                                        <p:tgtEl>
                                          <p:spTgt spid="36946"/>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6876"/>
                                        </p:tgtEl>
                                        <p:attrNameLst>
                                          <p:attrName>style.visibility</p:attrName>
                                        </p:attrNameLst>
                                      </p:cBhvr>
                                      <p:to>
                                        <p:strVal val="visible"/>
                                      </p:to>
                                    </p:set>
                                    <p:animEffect transition="in" filter="wipe(left)">
                                      <p:cBhvr>
                                        <p:cTn id="45" dur="500"/>
                                        <p:tgtEl>
                                          <p:spTgt spid="3687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36873"/>
                                        </p:tgtEl>
                                        <p:attrNameLst>
                                          <p:attrName>style.visibility</p:attrName>
                                        </p:attrNameLst>
                                      </p:cBhvr>
                                      <p:to>
                                        <p:strVal val="visible"/>
                                      </p:to>
                                    </p:set>
                                    <p:animEffect transition="in" filter="wipe(left)">
                                      <p:cBhvr>
                                        <p:cTn id="50" dur="2000"/>
                                        <p:tgtEl>
                                          <p:spTgt spid="3687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nodeType="clickEffect">
                                  <p:stCondLst>
                                    <p:cond delay="0"/>
                                  </p:stCondLst>
                                  <p:childTnLst>
                                    <p:set>
                                      <p:cBhvr>
                                        <p:cTn id="54" dur="1" fill="hold">
                                          <p:stCondLst>
                                            <p:cond delay="0"/>
                                          </p:stCondLst>
                                        </p:cTn>
                                        <p:tgtEl>
                                          <p:spTgt spid="36937"/>
                                        </p:tgtEl>
                                        <p:attrNameLst>
                                          <p:attrName>style.visibility</p:attrName>
                                        </p:attrNameLst>
                                      </p:cBhvr>
                                      <p:to>
                                        <p:strVal val="visible"/>
                                      </p:to>
                                    </p:set>
                                    <p:animEffect transition="in" filter="wipe(left)">
                                      <p:cBhvr>
                                        <p:cTn id="55" dur="2000"/>
                                        <p:tgtEl>
                                          <p:spTgt spid="3693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3" presetClass="entr" presetSubtype="32" fill="hold" grpId="0" nodeType="clickEffect">
                                  <p:stCondLst>
                                    <p:cond delay="0"/>
                                  </p:stCondLst>
                                  <p:childTnLst>
                                    <p:set>
                                      <p:cBhvr>
                                        <p:cTn id="59" dur="1" fill="hold">
                                          <p:stCondLst>
                                            <p:cond delay="0"/>
                                          </p:stCondLst>
                                        </p:cTn>
                                        <p:tgtEl>
                                          <p:spTgt spid="36957"/>
                                        </p:tgtEl>
                                        <p:attrNameLst>
                                          <p:attrName>style.visibility</p:attrName>
                                        </p:attrNameLst>
                                      </p:cBhvr>
                                      <p:to>
                                        <p:strVal val="visible"/>
                                      </p:to>
                                    </p:set>
                                    <p:anim calcmode="lin" valueType="num">
                                      <p:cBhvr>
                                        <p:cTn id="60" dur="500" fill="hold"/>
                                        <p:tgtEl>
                                          <p:spTgt spid="36957"/>
                                        </p:tgtEl>
                                        <p:attrNameLst>
                                          <p:attrName>ppt_w</p:attrName>
                                        </p:attrNameLst>
                                      </p:cBhvr>
                                      <p:tavLst>
                                        <p:tav tm="0">
                                          <p:val>
                                            <p:strVal val="4*#ppt_w"/>
                                          </p:val>
                                        </p:tav>
                                        <p:tav tm="100000">
                                          <p:val>
                                            <p:strVal val="#ppt_w"/>
                                          </p:val>
                                        </p:tav>
                                      </p:tavLst>
                                    </p:anim>
                                    <p:anim calcmode="lin" valueType="num">
                                      <p:cBhvr>
                                        <p:cTn id="61" dur="500" fill="hold"/>
                                        <p:tgtEl>
                                          <p:spTgt spid="36957"/>
                                        </p:tgtEl>
                                        <p:attrNameLst>
                                          <p:attrName>ppt_h</p:attrName>
                                        </p:attrNameLst>
                                      </p:cBhvr>
                                      <p:tavLst>
                                        <p:tav tm="0">
                                          <p:val>
                                            <p:strVal val="4*#ppt_h"/>
                                          </p:val>
                                        </p:tav>
                                        <p:tav tm="100000">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nodeType="clickEffect">
                                  <p:stCondLst>
                                    <p:cond delay="0"/>
                                  </p:stCondLst>
                                  <p:childTnLst>
                                    <p:set>
                                      <p:cBhvr>
                                        <p:cTn id="65" dur="1" fill="hold">
                                          <p:stCondLst>
                                            <p:cond delay="0"/>
                                          </p:stCondLst>
                                        </p:cTn>
                                        <p:tgtEl>
                                          <p:spTgt spid="36882"/>
                                        </p:tgtEl>
                                        <p:attrNameLst>
                                          <p:attrName>style.visibility</p:attrName>
                                        </p:attrNameLst>
                                      </p:cBhvr>
                                      <p:to>
                                        <p:strVal val="visible"/>
                                      </p:to>
                                    </p:set>
                                    <p:animEffect transition="in" filter="wipe(down)">
                                      <p:cBhvr>
                                        <p:cTn id="66" dur="2000"/>
                                        <p:tgtEl>
                                          <p:spTgt spid="3688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4" fill="hold" nodeType="clickEffect">
                                  <p:stCondLst>
                                    <p:cond delay="0"/>
                                  </p:stCondLst>
                                  <p:childTnLst>
                                    <p:set>
                                      <p:cBhvr>
                                        <p:cTn id="70" dur="1" fill="hold">
                                          <p:stCondLst>
                                            <p:cond delay="0"/>
                                          </p:stCondLst>
                                        </p:cTn>
                                        <p:tgtEl>
                                          <p:spTgt spid="36940"/>
                                        </p:tgtEl>
                                        <p:attrNameLst>
                                          <p:attrName>style.visibility</p:attrName>
                                        </p:attrNameLst>
                                      </p:cBhvr>
                                      <p:to>
                                        <p:strVal val="visible"/>
                                      </p:to>
                                    </p:set>
                                    <p:animEffect transition="in" filter="wipe(down)">
                                      <p:cBhvr>
                                        <p:cTn id="71" dur="2000"/>
                                        <p:tgtEl>
                                          <p:spTgt spid="3694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4" fill="hold" nodeType="clickEffect">
                                  <p:stCondLst>
                                    <p:cond delay="0"/>
                                  </p:stCondLst>
                                  <p:childTnLst>
                                    <p:set>
                                      <p:cBhvr>
                                        <p:cTn id="75" dur="1" fill="hold">
                                          <p:stCondLst>
                                            <p:cond delay="0"/>
                                          </p:stCondLst>
                                        </p:cTn>
                                        <p:tgtEl>
                                          <p:spTgt spid="36879"/>
                                        </p:tgtEl>
                                        <p:attrNameLst>
                                          <p:attrName>style.visibility</p:attrName>
                                        </p:attrNameLst>
                                      </p:cBhvr>
                                      <p:to>
                                        <p:strVal val="visible"/>
                                      </p:to>
                                    </p:set>
                                    <p:animEffect transition="in" filter="wipe(down)">
                                      <p:cBhvr>
                                        <p:cTn id="76" dur="2000"/>
                                        <p:tgtEl>
                                          <p:spTgt spid="36879"/>
                                        </p:tgtEl>
                                      </p:cBhvr>
                                    </p:animEffect>
                                  </p:childTnLst>
                                </p:cTn>
                              </p:par>
                            </p:childTnLst>
                          </p:cTn>
                        </p:par>
                        <p:par>
                          <p:cTn id="77" fill="hold" nodeType="afterGroup">
                            <p:stCondLst>
                              <p:cond delay="2000"/>
                            </p:stCondLst>
                            <p:childTnLst>
                              <p:par>
                                <p:cTn id="78" presetID="23" presetClass="entr" presetSubtype="32" fill="hold" grpId="0" nodeType="afterEffect">
                                  <p:stCondLst>
                                    <p:cond delay="0"/>
                                  </p:stCondLst>
                                  <p:childTnLst>
                                    <p:set>
                                      <p:cBhvr>
                                        <p:cTn id="79" dur="1" fill="hold">
                                          <p:stCondLst>
                                            <p:cond delay="0"/>
                                          </p:stCondLst>
                                        </p:cTn>
                                        <p:tgtEl>
                                          <p:spTgt spid="36958"/>
                                        </p:tgtEl>
                                        <p:attrNameLst>
                                          <p:attrName>style.visibility</p:attrName>
                                        </p:attrNameLst>
                                      </p:cBhvr>
                                      <p:to>
                                        <p:strVal val="visible"/>
                                      </p:to>
                                    </p:set>
                                    <p:anim calcmode="lin" valueType="num">
                                      <p:cBhvr>
                                        <p:cTn id="80" dur="500" fill="hold"/>
                                        <p:tgtEl>
                                          <p:spTgt spid="36958"/>
                                        </p:tgtEl>
                                        <p:attrNameLst>
                                          <p:attrName>ppt_w</p:attrName>
                                        </p:attrNameLst>
                                      </p:cBhvr>
                                      <p:tavLst>
                                        <p:tav tm="0">
                                          <p:val>
                                            <p:strVal val="4*#ppt_w"/>
                                          </p:val>
                                        </p:tav>
                                        <p:tav tm="100000">
                                          <p:val>
                                            <p:strVal val="#ppt_w"/>
                                          </p:val>
                                        </p:tav>
                                      </p:tavLst>
                                    </p:anim>
                                    <p:anim calcmode="lin" valueType="num">
                                      <p:cBhvr>
                                        <p:cTn id="81" dur="500" fill="hold"/>
                                        <p:tgtEl>
                                          <p:spTgt spid="36958"/>
                                        </p:tgtEl>
                                        <p:attrNameLst>
                                          <p:attrName>ppt_h</p:attrName>
                                        </p:attrNameLst>
                                      </p:cBhvr>
                                      <p:tavLst>
                                        <p:tav tm="0">
                                          <p:val>
                                            <p:strVal val="4*#ppt_h"/>
                                          </p:val>
                                        </p:tav>
                                        <p:tav tm="100000">
                                          <p:val>
                                            <p:strVal val="#ppt_h"/>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4" fill="hold" nodeType="clickEffect">
                                  <p:stCondLst>
                                    <p:cond delay="0"/>
                                  </p:stCondLst>
                                  <p:childTnLst>
                                    <p:set>
                                      <p:cBhvr>
                                        <p:cTn id="85" dur="1" fill="hold">
                                          <p:stCondLst>
                                            <p:cond delay="0"/>
                                          </p:stCondLst>
                                        </p:cTn>
                                        <p:tgtEl>
                                          <p:spTgt spid="36947"/>
                                        </p:tgtEl>
                                        <p:attrNameLst>
                                          <p:attrName>style.visibility</p:attrName>
                                        </p:attrNameLst>
                                      </p:cBhvr>
                                      <p:to>
                                        <p:strVal val="visible"/>
                                      </p:to>
                                    </p:set>
                                    <p:animEffect transition="in" filter="wipe(down)">
                                      <p:cBhvr>
                                        <p:cTn id="86" dur="2000"/>
                                        <p:tgtEl>
                                          <p:spTgt spid="36947"/>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4" fill="hold" nodeType="clickEffect">
                                  <p:stCondLst>
                                    <p:cond delay="0"/>
                                  </p:stCondLst>
                                  <p:childTnLst>
                                    <p:set>
                                      <p:cBhvr>
                                        <p:cTn id="90" dur="1" fill="hold">
                                          <p:stCondLst>
                                            <p:cond delay="0"/>
                                          </p:stCondLst>
                                        </p:cTn>
                                        <p:tgtEl>
                                          <p:spTgt spid="36888"/>
                                        </p:tgtEl>
                                        <p:attrNameLst>
                                          <p:attrName>style.visibility</p:attrName>
                                        </p:attrNameLst>
                                      </p:cBhvr>
                                      <p:to>
                                        <p:strVal val="visible"/>
                                      </p:to>
                                    </p:set>
                                    <p:animEffect transition="in" filter="wipe(down)">
                                      <p:cBhvr>
                                        <p:cTn id="91" dur="2000"/>
                                        <p:tgtEl>
                                          <p:spTgt spid="36888"/>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22" presetClass="entr" presetSubtype="4" fill="hold" nodeType="clickEffect">
                                  <p:stCondLst>
                                    <p:cond delay="0"/>
                                  </p:stCondLst>
                                  <p:childTnLst>
                                    <p:set>
                                      <p:cBhvr>
                                        <p:cTn id="95" dur="1" fill="hold">
                                          <p:stCondLst>
                                            <p:cond delay="0"/>
                                          </p:stCondLst>
                                        </p:cTn>
                                        <p:tgtEl>
                                          <p:spTgt spid="36943"/>
                                        </p:tgtEl>
                                        <p:attrNameLst>
                                          <p:attrName>style.visibility</p:attrName>
                                        </p:attrNameLst>
                                      </p:cBhvr>
                                      <p:to>
                                        <p:strVal val="visible"/>
                                      </p:to>
                                    </p:set>
                                    <p:animEffect transition="in" filter="wipe(down)">
                                      <p:cBhvr>
                                        <p:cTn id="96" dur="2000"/>
                                        <p:tgtEl>
                                          <p:spTgt spid="36943"/>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22" presetClass="entr" presetSubtype="1" fill="hold" nodeType="clickEffect">
                                  <p:stCondLst>
                                    <p:cond delay="0"/>
                                  </p:stCondLst>
                                  <p:childTnLst>
                                    <p:set>
                                      <p:cBhvr>
                                        <p:cTn id="100" dur="1" fill="hold">
                                          <p:stCondLst>
                                            <p:cond delay="0"/>
                                          </p:stCondLst>
                                        </p:cTn>
                                        <p:tgtEl>
                                          <p:spTgt spid="36885"/>
                                        </p:tgtEl>
                                        <p:attrNameLst>
                                          <p:attrName>style.visibility</p:attrName>
                                        </p:attrNameLst>
                                      </p:cBhvr>
                                      <p:to>
                                        <p:strVal val="visible"/>
                                      </p:to>
                                    </p:set>
                                    <p:animEffect transition="in" filter="wipe(up)">
                                      <p:cBhvr>
                                        <p:cTn id="101" dur="2000"/>
                                        <p:tgtEl>
                                          <p:spTgt spid="3688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2" presetClass="entr" presetSubtype="4" fill="hold" nodeType="clickEffect">
                                  <p:stCondLst>
                                    <p:cond delay="0"/>
                                  </p:stCondLst>
                                  <p:childTnLst>
                                    <p:set>
                                      <p:cBhvr>
                                        <p:cTn id="105" dur="1" fill="hold">
                                          <p:stCondLst>
                                            <p:cond delay="0"/>
                                          </p:stCondLst>
                                        </p:cTn>
                                        <p:tgtEl>
                                          <p:spTgt spid="36952"/>
                                        </p:tgtEl>
                                        <p:attrNameLst>
                                          <p:attrName>style.visibility</p:attrName>
                                        </p:attrNameLst>
                                      </p:cBhvr>
                                      <p:to>
                                        <p:strVal val="visible"/>
                                      </p:to>
                                    </p:set>
                                    <p:animEffect transition="in" filter="wipe(down)">
                                      <p:cBhvr>
                                        <p:cTn id="106" dur="2000"/>
                                        <p:tgtEl>
                                          <p:spTgt spid="36952"/>
                                        </p:tgtEl>
                                      </p:cBhvr>
                                    </p:animEffect>
                                  </p:childTnLst>
                                </p:cTn>
                              </p:par>
                            </p:childTnLst>
                          </p:cTn>
                        </p:par>
                        <p:par>
                          <p:cTn id="107" fill="hold" nodeType="afterGroup">
                            <p:stCondLst>
                              <p:cond delay="2000"/>
                            </p:stCondLst>
                            <p:childTnLst>
                              <p:par>
                                <p:cTn id="108" presetID="1" presetClass="exit" presetSubtype="0" fill="hold" grpId="1" nodeType="afterEffect">
                                  <p:stCondLst>
                                    <p:cond delay="0"/>
                                  </p:stCondLst>
                                  <p:childTnLst>
                                    <p:set>
                                      <p:cBhvr>
                                        <p:cTn id="109" dur="1" fill="hold">
                                          <p:stCondLst>
                                            <p:cond delay="0"/>
                                          </p:stCondLst>
                                        </p:cTn>
                                        <p:tgtEl>
                                          <p:spTgt spid="36958"/>
                                        </p:tgtEl>
                                        <p:attrNameLst>
                                          <p:attrName>style.visibility</p:attrName>
                                        </p:attrNameLst>
                                      </p:cBhvr>
                                      <p:to>
                                        <p:strVal val="hidden"/>
                                      </p:to>
                                    </p:set>
                                  </p:childTnLst>
                                </p:cTn>
                              </p:par>
                            </p:childTnLst>
                          </p:cTn>
                        </p:par>
                        <p:par>
                          <p:cTn id="110" fill="hold" nodeType="afterGroup">
                            <p:stCondLst>
                              <p:cond delay="2000"/>
                            </p:stCondLst>
                            <p:childTnLst>
                              <p:par>
                                <p:cTn id="111" presetID="23" presetClass="entr" presetSubtype="32" fill="hold" grpId="0" nodeType="afterEffect">
                                  <p:stCondLst>
                                    <p:cond delay="0"/>
                                  </p:stCondLst>
                                  <p:childTnLst>
                                    <p:set>
                                      <p:cBhvr>
                                        <p:cTn id="112" dur="1" fill="hold">
                                          <p:stCondLst>
                                            <p:cond delay="0"/>
                                          </p:stCondLst>
                                        </p:cTn>
                                        <p:tgtEl>
                                          <p:spTgt spid="36959"/>
                                        </p:tgtEl>
                                        <p:attrNameLst>
                                          <p:attrName>style.visibility</p:attrName>
                                        </p:attrNameLst>
                                      </p:cBhvr>
                                      <p:to>
                                        <p:strVal val="visible"/>
                                      </p:to>
                                    </p:set>
                                    <p:anim calcmode="lin" valueType="num">
                                      <p:cBhvr>
                                        <p:cTn id="113" dur="500" fill="hold"/>
                                        <p:tgtEl>
                                          <p:spTgt spid="36959"/>
                                        </p:tgtEl>
                                        <p:attrNameLst>
                                          <p:attrName>ppt_w</p:attrName>
                                        </p:attrNameLst>
                                      </p:cBhvr>
                                      <p:tavLst>
                                        <p:tav tm="0">
                                          <p:val>
                                            <p:strVal val="4*#ppt_w"/>
                                          </p:val>
                                        </p:tav>
                                        <p:tav tm="100000">
                                          <p:val>
                                            <p:strVal val="#ppt_w"/>
                                          </p:val>
                                        </p:tav>
                                      </p:tavLst>
                                    </p:anim>
                                    <p:anim calcmode="lin" valueType="num">
                                      <p:cBhvr>
                                        <p:cTn id="114" dur="500" fill="hold"/>
                                        <p:tgtEl>
                                          <p:spTgt spid="36959"/>
                                        </p:tgtEl>
                                        <p:attrNameLst>
                                          <p:attrName>ppt_h</p:attrName>
                                        </p:attrNameLst>
                                      </p:cBhvr>
                                      <p:tavLst>
                                        <p:tav tm="0">
                                          <p:val>
                                            <p:strVal val="4*#ppt_h"/>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8" fill="hold" nodeType="clickEffect">
                                  <p:stCondLst>
                                    <p:cond delay="0"/>
                                  </p:stCondLst>
                                  <p:childTnLst>
                                    <p:set>
                                      <p:cBhvr>
                                        <p:cTn id="118" dur="1" fill="hold">
                                          <p:stCondLst>
                                            <p:cond delay="0"/>
                                          </p:stCondLst>
                                        </p:cTn>
                                        <p:tgtEl>
                                          <p:spTgt spid="36891"/>
                                        </p:tgtEl>
                                        <p:attrNameLst>
                                          <p:attrName>style.visibility</p:attrName>
                                        </p:attrNameLst>
                                      </p:cBhvr>
                                      <p:to>
                                        <p:strVal val="visible"/>
                                      </p:to>
                                    </p:set>
                                    <p:animEffect transition="in" filter="wipe(left)">
                                      <p:cBhvr>
                                        <p:cTn id="119" dur="2000"/>
                                        <p:tgtEl>
                                          <p:spTgt spid="36891"/>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2" presetClass="entr" presetSubtype="8" fill="hold" nodeType="clickEffect">
                                  <p:stCondLst>
                                    <p:cond delay="0"/>
                                  </p:stCondLst>
                                  <p:childTnLst>
                                    <p:set>
                                      <p:cBhvr>
                                        <p:cTn id="123" dur="1" fill="hold">
                                          <p:stCondLst>
                                            <p:cond delay="0"/>
                                          </p:stCondLst>
                                        </p:cTn>
                                        <p:tgtEl>
                                          <p:spTgt spid="36892"/>
                                        </p:tgtEl>
                                        <p:attrNameLst>
                                          <p:attrName>style.visibility</p:attrName>
                                        </p:attrNameLst>
                                      </p:cBhvr>
                                      <p:to>
                                        <p:strVal val="visible"/>
                                      </p:to>
                                    </p:set>
                                    <p:animEffect transition="in" filter="wipe(left)">
                                      <p:cBhvr>
                                        <p:cTn id="124" dur="2000"/>
                                        <p:tgtEl>
                                          <p:spTgt spid="36892"/>
                                        </p:tgtEl>
                                      </p:cBhvr>
                                    </p:animEffect>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36893"/>
                                        </p:tgtEl>
                                        <p:attrNameLst>
                                          <p:attrName>style.visibility</p:attrName>
                                        </p:attrNameLst>
                                      </p:cBhvr>
                                      <p:to>
                                        <p:strVal val="visible"/>
                                      </p:to>
                                    </p:set>
                                    <p:animEffect transition="in" filter="wipe(left)">
                                      <p:cBhvr>
                                        <p:cTn id="129" dur="2000"/>
                                        <p:tgtEl>
                                          <p:spTgt spid="36893"/>
                                        </p:tgtEl>
                                      </p:cBhvr>
                                    </p:animEffect>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2" presetClass="entr" presetSubtype="8" fill="hold" nodeType="clickEffect">
                                  <p:stCondLst>
                                    <p:cond delay="0"/>
                                  </p:stCondLst>
                                  <p:childTnLst>
                                    <p:set>
                                      <p:cBhvr>
                                        <p:cTn id="133" dur="1" fill="hold">
                                          <p:stCondLst>
                                            <p:cond delay="0"/>
                                          </p:stCondLst>
                                        </p:cTn>
                                        <p:tgtEl>
                                          <p:spTgt spid="36867"/>
                                        </p:tgtEl>
                                        <p:attrNameLst>
                                          <p:attrName>style.visibility</p:attrName>
                                        </p:attrNameLst>
                                      </p:cBhvr>
                                      <p:to>
                                        <p:strVal val="visible"/>
                                      </p:to>
                                    </p:set>
                                    <p:animEffect transition="in" filter="wipe(left)">
                                      <p:cBhvr>
                                        <p:cTn id="134" dur="2000"/>
                                        <p:tgtEl>
                                          <p:spTgt spid="36867"/>
                                        </p:tgtEl>
                                      </p:cBhvr>
                                    </p:animEffec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nodeType="clickEffect">
                                  <p:stCondLst>
                                    <p:cond delay="0"/>
                                  </p:stCondLst>
                                  <p:childTnLst>
                                    <p:set>
                                      <p:cBhvr>
                                        <p:cTn id="138" dur="1" fill="hold">
                                          <p:stCondLst>
                                            <p:cond delay="0"/>
                                          </p:stCondLst>
                                        </p:cTn>
                                        <p:tgtEl>
                                          <p:spTgt spid="36957"/>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3"/>
                                        </p:tgtEl>
                                        <p:attrNameLst>
                                          <p:attrName>style.visibility</p:attrName>
                                        </p:attrNameLst>
                                      </p:cBhvr>
                                      <p:to>
                                        <p:strVal val="visible"/>
                                      </p:to>
                                    </p:set>
                                    <p:anim calcmode="lin" valueType="num">
                                      <p:cBhvr additive="base">
                                        <p:cTn id="143" dur="500" fill="hold"/>
                                        <p:tgtEl>
                                          <p:spTgt spid="3"/>
                                        </p:tgtEl>
                                        <p:attrNameLst>
                                          <p:attrName>ppt_x</p:attrName>
                                        </p:attrNameLst>
                                      </p:cBhvr>
                                      <p:tavLst>
                                        <p:tav tm="0">
                                          <p:val>
                                            <p:strVal val="#ppt_x"/>
                                          </p:val>
                                        </p:tav>
                                        <p:tav tm="100000">
                                          <p:val>
                                            <p:strVal val="#ppt_x"/>
                                          </p:val>
                                        </p:tav>
                                      </p:tavLst>
                                    </p:anim>
                                    <p:anim calcmode="lin" valueType="num">
                                      <p:cBhvr additive="base">
                                        <p:cTn id="14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6866" grpId="0" autoUpdateAnimBg="0"/>
      <p:bldP spid="36868" grpId="0"/>
      <p:bldP spid="36872" grpId="0" animBg="1" autoUpdateAnimBg="0"/>
      <p:bldP spid="36893" grpId="0" autoUpdateAnimBg="0"/>
      <p:bldP spid="36957" grpId="0"/>
      <p:bldP spid="36958" grpId="0"/>
      <p:bldP spid="36958" grpId="1"/>
      <p:bldP spid="36959" grpId="0"/>
      <p:bldP spid="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矩形 79">
            <a:extLst>
              <a:ext uri="{FF2B5EF4-FFF2-40B4-BE49-F238E27FC236}">
                <a16:creationId xmlns:a16="http://schemas.microsoft.com/office/drawing/2014/main" id="{6677CAF4-115C-4F86-BBA2-5FE27FE5CAB0}"/>
              </a:ext>
            </a:extLst>
          </p:cNvPr>
          <p:cNvSpPr/>
          <p:nvPr/>
        </p:nvSpPr>
        <p:spPr bwMode="auto">
          <a:xfrm>
            <a:off x="4787900" y="1196974"/>
            <a:ext cx="3948110" cy="2678111"/>
          </a:xfrm>
          <a:prstGeom prst="rect">
            <a:avLst/>
          </a:prstGeom>
          <a:solidFill>
            <a:schemeClr val="accent2"/>
          </a:solidFill>
          <a:ln>
            <a:noFill/>
          </a:ln>
          <a:effectLst/>
          <a:ex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1" lang="zh-CN" altLang="en-US" sz="1800" b="1" i="0" u="none" strike="noStrike" cap="none" normalizeH="0" baseline="0">
              <a:ln>
                <a:noFill/>
              </a:ln>
              <a:solidFill>
                <a:schemeClr val="tx1"/>
              </a:solidFill>
              <a:effectLst/>
              <a:latin typeface="Times New Roman" panose="02020603050405020304" pitchFamily="18" charset="0"/>
              <a:ea typeface="隶书" panose="02010509060101010101" pitchFamily="49" charset="-122"/>
            </a:endParaRPr>
          </a:p>
        </p:txBody>
      </p:sp>
      <p:sp>
        <p:nvSpPr>
          <p:cNvPr id="35842" name="Text Box 2"/>
          <p:cNvSpPr txBox="1">
            <a:spLocks noChangeArrowheads="1"/>
          </p:cNvSpPr>
          <p:nvPr/>
        </p:nvSpPr>
        <p:spPr bwMode="auto">
          <a:xfrm>
            <a:off x="395288" y="205582"/>
            <a:ext cx="1008062" cy="523220"/>
          </a:xfrm>
          <a:prstGeom prst="rect">
            <a:avLst/>
          </a:prstGeom>
          <a:noFill/>
          <a:ln>
            <a:noFill/>
          </a:ln>
          <a:effectLst/>
          <a:extLst>
            <a:ext uri="{909E8E84-426E-40DD-AFC4-6F175D3DCCD1}">
              <a14:hiddenFill xmlns:a14="http://schemas.microsoft.com/office/drawing/2010/main">
                <a:solidFill>
                  <a:srgbClr val="99003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spcBef>
                <a:spcPct val="50000"/>
              </a:spcBef>
            </a:pPr>
            <a:r>
              <a:rPr kumimoji="1" lang="zh-CN" altLang="en-US" sz="2800">
                <a:latin typeface="Times New Roman" panose="02020603050405020304" pitchFamily="18" charset="0"/>
                <a:ea typeface="宋体" panose="02010600030101010101" pitchFamily="2" charset="-122"/>
              </a:rPr>
              <a:t>例</a:t>
            </a:r>
            <a:r>
              <a:rPr kumimoji="1" lang="en-US" altLang="zh-CN" sz="2800" b="0">
                <a:latin typeface="Times New Roman" panose="02020603050405020304" pitchFamily="18" charset="0"/>
                <a:ea typeface="宋体" panose="02010600030101010101" pitchFamily="2" charset="-122"/>
              </a:rPr>
              <a:t>10</a:t>
            </a:r>
          </a:p>
        </p:txBody>
      </p:sp>
      <p:sp>
        <p:nvSpPr>
          <p:cNvPr id="35843" name="Text Box 3"/>
          <p:cNvSpPr txBox="1">
            <a:spLocks noChangeArrowheads="1"/>
          </p:cNvSpPr>
          <p:nvPr/>
        </p:nvSpPr>
        <p:spPr bwMode="auto">
          <a:xfrm>
            <a:off x="1403350" y="205582"/>
            <a:ext cx="2232025" cy="519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kumimoji="1" lang="zh-CN" altLang="en-US" sz="2800">
                <a:latin typeface="Times New Roman" panose="02020603050405020304" pitchFamily="18" charset="0"/>
              </a:rPr>
              <a:t>图示电路，</a:t>
            </a:r>
          </a:p>
        </p:txBody>
      </p:sp>
      <p:graphicFrame>
        <p:nvGraphicFramePr>
          <p:cNvPr id="35844" name="Object 4"/>
          <p:cNvGraphicFramePr>
            <a:graphicFrameLocks noChangeAspect="1"/>
          </p:cNvGraphicFramePr>
          <p:nvPr>
            <p:extLst>
              <p:ext uri="{D42A27DB-BD31-4B8C-83A1-F6EECF244321}">
                <p14:modId xmlns:p14="http://schemas.microsoft.com/office/powerpoint/2010/main" val="4070341767"/>
              </p:ext>
            </p:extLst>
          </p:nvPr>
        </p:nvGraphicFramePr>
        <p:xfrm>
          <a:off x="3538538" y="216694"/>
          <a:ext cx="4841875" cy="908050"/>
        </p:xfrm>
        <a:graphic>
          <a:graphicData uri="http://schemas.openxmlformats.org/presentationml/2006/ole">
            <mc:AlternateContent xmlns:mc="http://schemas.openxmlformats.org/markup-compatibility/2006">
              <mc:Choice xmlns:v="urn:schemas-microsoft-com:vml" Requires="v">
                <p:oleObj spid="_x0000_s171755" name="Equation" r:id="rId3" imgW="2565360" imgH="482400" progId="Equation.DSMT4">
                  <p:embed/>
                </p:oleObj>
              </mc:Choice>
              <mc:Fallback>
                <p:oleObj name="Equation" r:id="rId3" imgW="2565360" imgH="482400" progId="Equation.DSMT4">
                  <p:embed/>
                  <p:pic>
                    <p:nvPicPr>
                      <p:cNvPr id="35844" name="Object 4"/>
                      <p:cNvPicPr>
                        <a:picLocks noChangeAspect="1" noChangeArrowheads="1"/>
                      </p:cNvPicPr>
                      <p:nvPr/>
                    </p:nvPicPr>
                    <p:blipFill>
                      <a:blip r:embed="rId4"/>
                      <a:srcRect/>
                      <a:stretch>
                        <a:fillRect/>
                      </a:stretch>
                    </p:blipFill>
                    <p:spPr bwMode="auto">
                      <a:xfrm>
                        <a:off x="3538538" y="216694"/>
                        <a:ext cx="484187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91" name="Text Box 51"/>
          <p:cNvSpPr txBox="1">
            <a:spLocks noChangeArrowheads="1"/>
          </p:cNvSpPr>
          <p:nvPr/>
        </p:nvSpPr>
        <p:spPr bwMode="auto">
          <a:xfrm>
            <a:off x="395288" y="3716338"/>
            <a:ext cx="542925" cy="519112"/>
          </a:xfrm>
          <a:prstGeom prst="rect">
            <a:avLst/>
          </a:prstGeom>
          <a:solidFill>
            <a:srgbClr val="9900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Bef>
                <a:spcPct val="50000"/>
              </a:spcBef>
            </a:pPr>
            <a:r>
              <a:rPr kumimoji="1" lang="zh-CN" altLang="en-US" sz="2800">
                <a:latin typeface="Times New Roman" panose="02020603050405020304" pitchFamily="18" charset="0"/>
                <a:ea typeface="宋体" panose="02010600030101010101" pitchFamily="2" charset="-122"/>
              </a:rPr>
              <a:t>解</a:t>
            </a:r>
          </a:p>
        </p:txBody>
      </p:sp>
      <p:grpSp>
        <p:nvGrpSpPr>
          <p:cNvPr id="35976" name="Group 136"/>
          <p:cNvGrpSpPr>
            <a:grpSpLocks/>
          </p:cNvGrpSpPr>
          <p:nvPr/>
        </p:nvGrpSpPr>
        <p:grpSpPr bwMode="auto">
          <a:xfrm>
            <a:off x="684213" y="1196975"/>
            <a:ext cx="3890962" cy="2413000"/>
            <a:chOff x="1655" y="2160"/>
            <a:chExt cx="2451" cy="1520"/>
          </a:xfrm>
        </p:grpSpPr>
        <p:sp>
          <p:nvSpPr>
            <p:cNvPr id="35977" name="Line 137"/>
            <p:cNvSpPr>
              <a:spLocks noChangeShapeType="1"/>
            </p:cNvSpPr>
            <p:nvPr/>
          </p:nvSpPr>
          <p:spPr bwMode="auto">
            <a:xfrm>
              <a:off x="1791" y="2795"/>
              <a:ext cx="998" cy="0"/>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78" name="Line 138"/>
            <p:cNvSpPr>
              <a:spLocks noChangeShapeType="1"/>
            </p:cNvSpPr>
            <p:nvPr/>
          </p:nvSpPr>
          <p:spPr bwMode="auto">
            <a:xfrm>
              <a:off x="1791" y="3657"/>
              <a:ext cx="2313"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5979" name="Text Box 139"/>
            <p:cNvSpPr txBox="1">
              <a:spLocks noChangeArrowheads="1"/>
            </p:cNvSpPr>
            <p:nvPr/>
          </p:nvSpPr>
          <p:spPr bwMode="auto">
            <a:xfrm>
              <a:off x="2245" y="2432"/>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1</a:t>
              </a:r>
              <a:endParaRPr kumimoji="1" lang="en-US" altLang="zh-CN" sz="2800" b="0">
                <a:latin typeface="Times New Roman" panose="02020603050405020304" pitchFamily="18" charset="0"/>
                <a:ea typeface="宋体" panose="02010600030101010101" pitchFamily="2" charset="-122"/>
              </a:endParaRPr>
            </a:p>
          </p:txBody>
        </p:sp>
        <p:sp>
          <p:nvSpPr>
            <p:cNvPr id="35980" name="Text Box 140"/>
            <p:cNvSpPr txBox="1">
              <a:spLocks noChangeArrowheads="1"/>
            </p:cNvSpPr>
            <p:nvPr/>
          </p:nvSpPr>
          <p:spPr bwMode="auto">
            <a:xfrm>
              <a:off x="3651" y="3158"/>
              <a:ext cx="32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i="1">
                  <a:latin typeface="Times New Roman" panose="02020603050405020304" pitchFamily="18" charset="0"/>
                  <a:ea typeface="宋体" panose="02010600030101010101" pitchFamily="2" charset="-122"/>
                </a:rPr>
                <a:t>R</a:t>
              </a:r>
              <a:r>
                <a:rPr kumimoji="1" lang="en-US" altLang="zh-CN" sz="2800" b="0" baseline="-25000">
                  <a:latin typeface="Times New Roman" panose="02020603050405020304" pitchFamily="18" charset="0"/>
                  <a:ea typeface="宋体" panose="02010600030101010101" pitchFamily="2" charset="-122"/>
                </a:rPr>
                <a:t>2</a:t>
              </a:r>
              <a:endParaRPr kumimoji="1" lang="en-US" altLang="zh-CN" sz="2800" b="0">
                <a:latin typeface="Times New Roman" panose="02020603050405020304" pitchFamily="18" charset="0"/>
                <a:ea typeface="宋体" panose="02010600030101010101" pitchFamily="2" charset="-122"/>
              </a:endParaRPr>
            </a:p>
          </p:txBody>
        </p:sp>
        <p:sp>
          <p:nvSpPr>
            <p:cNvPr id="35981" name="Text Box 141"/>
            <p:cNvSpPr txBox="1">
              <a:spLocks noChangeArrowheads="1"/>
            </p:cNvSpPr>
            <p:nvPr/>
          </p:nvSpPr>
          <p:spPr bwMode="auto">
            <a:xfrm>
              <a:off x="3061" y="3113"/>
              <a:ext cx="40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j</a:t>
              </a:r>
              <a:r>
                <a:rPr kumimoji="1" lang="en-US" altLang="zh-CN" sz="2800" b="0" i="1">
                  <a:latin typeface="Times New Roman" panose="02020603050405020304" pitchFamily="18" charset="0"/>
                  <a:ea typeface="宋体" panose="02010600030101010101" pitchFamily="2" charset="-122"/>
                </a:rPr>
                <a:t>X</a:t>
              </a:r>
              <a:r>
                <a:rPr kumimoji="1" lang="en-US" altLang="zh-CN" sz="2800" b="0" baseline="-25000">
                  <a:latin typeface="Times New Roman" panose="02020603050405020304" pitchFamily="18" charset="0"/>
                  <a:ea typeface="宋体" panose="02010600030101010101" pitchFamily="2" charset="-122"/>
                </a:rPr>
                <a:t>L</a:t>
              </a:r>
              <a:endParaRPr kumimoji="1" lang="en-US" altLang="zh-CN" sz="2800" b="0">
                <a:latin typeface="Times New Roman" panose="02020603050405020304" pitchFamily="18" charset="0"/>
                <a:ea typeface="宋体" panose="02010600030101010101" pitchFamily="2" charset="-122"/>
              </a:endParaRPr>
            </a:p>
          </p:txBody>
        </p:sp>
        <p:sp>
          <p:nvSpPr>
            <p:cNvPr id="35982" name="Text Box 142"/>
            <p:cNvSpPr txBox="1">
              <a:spLocks noChangeArrowheads="1"/>
            </p:cNvSpPr>
            <p:nvPr/>
          </p:nvSpPr>
          <p:spPr bwMode="auto">
            <a:xfrm>
              <a:off x="1655" y="2795"/>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35983" name="Text Box 143"/>
            <p:cNvSpPr txBox="1">
              <a:spLocks noChangeArrowheads="1"/>
            </p:cNvSpPr>
            <p:nvPr/>
          </p:nvSpPr>
          <p:spPr bwMode="auto">
            <a:xfrm>
              <a:off x="1655" y="3249"/>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graphicFrame>
          <p:nvGraphicFramePr>
            <p:cNvPr id="35984" name="Object 144"/>
            <p:cNvGraphicFramePr>
              <a:graphicFrameLocks noChangeAspect="1"/>
            </p:cNvGraphicFramePr>
            <p:nvPr>
              <p:extLst>
                <p:ext uri="{D42A27DB-BD31-4B8C-83A1-F6EECF244321}">
                  <p14:modId xmlns:p14="http://schemas.microsoft.com/office/powerpoint/2010/main" val="2666251973"/>
                </p:ext>
              </p:extLst>
            </p:nvPr>
          </p:nvGraphicFramePr>
          <p:xfrm>
            <a:off x="3484" y="2267"/>
            <a:ext cx="262" cy="295"/>
          </p:xfrm>
          <a:graphic>
            <a:graphicData uri="http://schemas.openxmlformats.org/presentationml/2006/ole">
              <mc:AlternateContent xmlns:mc="http://schemas.openxmlformats.org/markup-compatibility/2006">
                <mc:Choice xmlns:v="urn:schemas-microsoft-com:vml" Requires="v">
                  <p:oleObj spid="_x0000_s171756" name="Equation" r:id="rId5" imgW="215640" imgH="241200" progId="Equation.DSMT4">
                    <p:embed/>
                  </p:oleObj>
                </mc:Choice>
                <mc:Fallback>
                  <p:oleObj name="Equation" r:id="rId5" imgW="215640" imgH="241200" progId="Equation.DSMT4">
                    <p:embed/>
                    <p:pic>
                      <p:nvPicPr>
                        <p:cNvPr id="35984" name="Object 144"/>
                        <p:cNvPicPr>
                          <a:picLocks noChangeAspect="1" noChangeArrowheads="1"/>
                        </p:cNvPicPr>
                        <p:nvPr/>
                      </p:nvPicPr>
                      <p:blipFill>
                        <a:blip r:embed="rId6"/>
                        <a:srcRect/>
                        <a:stretch>
                          <a:fillRect/>
                        </a:stretch>
                      </p:blipFill>
                      <p:spPr bwMode="auto">
                        <a:xfrm>
                          <a:off x="3484" y="2267"/>
                          <a:ext cx="262"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985" name="Object 145"/>
            <p:cNvGraphicFramePr>
              <a:graphicFrameLocks noChangeAspect="1"/>
            </p:cNvGraphicFramePr>
            <p:nvPr>
              <p:extLst>
                <p:ext uri="{D42A27DB-BD31-4B8C-83A1-F6EECF244321}">
                  <p14:modId xmlns:p14="http://schemas.microsoft.com/office/powerpoint/2010/main" val="2642311846"/>
                </p:ext>
              </p:extLst>
            </p:nvPr>
          </p:nvGraphicFramePr>
          <p:xfrm>
            <a:off x="1662" y="3082"/>
            <a:ext cx="202" cy="248"/>
          </p:xfrm>
          <a:graphic>
            <a:graphicData uri="http://schemas.openxmlformats.org/presentationml/2006/ole">
              <mc:AlternateContent xmlns:mc="http://schemas.openxmlformats.org/markup-compatibility/2006">
                <mc:Choice xmlns:v="urn:schemas-microsoft-com:vml" Requires="v">
                  <p:oleObj spid="_x0000_s171757" name="Equation" r:id="rId7" imgW="164880" imgH="203040" progId="Equation.DSMT4">
                    <p:embed/>
                  </p:oleObj>
                </mc:Choice>
                <mc:Fallback>
                  <p:oleObj name="Equation" r:id="rId7" imgW="164880" imgH="203040" progId="Equation.DSMT4">
                    <p:embed/>
                    <p:pic>
                      <p:nvPicPr>
                        <p:cNvPr id="35985" name="Object 145"/>
                        <p:cNvPicPr>
                          <a:picLocks noChangeAspect="1" noChangeArrowheads="1"/>
                        </p:cNvPicPr>
                        <p:nvPr/>
                      </p:nvPicPr>
                      <p:blipFill>
                        <a:blip r:embed="rId8"/>
                        <a:srcRect/>
                        <a:stretch>
                          <a:fillRect/>
                        </a:stretch>
                      </p:blipFill>
                      <p:spPr bwMode="auto">
                        <a:xfrm>
                          <a:off x="1662" y="3082"/>
                          <a:ext cx="20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986" name="Text Box 146"/>
            <p:cNvSpPr txBox="1">
              <a:spLocks noChangeArrowheads="1"/>
            </p:cNvSpPr>
            <p:nvPr/>
          </p:nvSpPr>
          <p:spPr bwMode="auto">
            <a:xfrm>
              <a:off x="2880" y="2251"/>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a:t>
              </a:r>
            </a:p>
          </p:txBody>
        </p:sp>
        <p:sp>
          <p:nvSpPr>
            <p:cNvPr id="35987" name="Text Box 147"/>
            <p:cNvSpPr txBox="1">
              <a:spLocks noChangeArrowheads="1"/>
            </p:cNvSpPr>
            <p:nvPr/>
          </p:nvSpPr>
          <p:spPr bwMode="auto">
            <a:xfrm>
              <a:off x="3878" y="2160"/>
              <a:ext cx="22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_</a:t>
              </a:r>
            </a:p>
          </p:txBody>
        </p:sp>
        <p:sp>
          <p:nvSpPr>
            <p:cNvPr id="35988" name="Oval 148"/>
            <p:cNvSpPr>
              <a:spLocks noChangeArrowheads="1"/>
            </p:cNvSpPr>
            <p:nvPr/>
          </p:nvSpPr>
          <p:spPr bwMode="auto">
            <a:xfrm>
              <a:off x="1746" y="3612"/>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5989" name="Oval 149"/>
            <p:cNvSpPr>
              <a:spLocks noChangeArrowheads="1"/>
            </p:cNvSpPr>
            <p:nvPr/>
          </p:nvSpPr>
          <p:spPr bwMode="auto">
            <a:xfrm>
              <a:off x="1746" y="2750"/>
              <a:ext cx="68" cy="68"/>
            </a:xfrm>
            <a:prstGeom prst="ellipse">
              <a:avLst/>
            </a:prstGeom>
            <a:noFill/>
            <a:ln w="38100">
              <a:solidFill>
                <a:srgbClr val="FFCC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p>
          </p:txBody>
        </p:sp>
        <p:sp>
          <p:nvSpPr>
            <p:cNvPr id="35990" name="Line 150"/>
            <p:cNvSpPr>
              <a:spLocks noChangeShapeType="1"/>
            </p:cNvSpPr>
            <p:nvPr/>
          </p:nvSpPr>
          <p:spPr bwMode="auto">
            <a:xfrm>
              <a:off x="1882" y="2886"/>
              <a:ext cx="240"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dirty="0"/>
            </a:p>
          </p:txBody>
        </p:sp>
        <p:graphicFrame>
          <p:nvGraphicFramePr>
            <p:cNvPr id="35991" name="Object 151"/>
            <p:cNvGraphicFramePr>
              <a:graphicFrameLocks noChangeAspect="1"/>
            </p:cNvGraphicFramePr>
            <p:nvPr>
              <p:extLst>
                <p:ext uri="{D42A27DB-BD31-4B8C-83A1-F6EECF244321}">
                  <p14:modId xmlns:p14="http://schemas.microsoft.com/office/powerpoint/2010/main" val="3359491059"/>
                </p:ext>
              </p:extLst>
            </p:nvPr>
          </p:nvGraphicFramePr>
          <p:xfrm>
            <a:off x="1934" y="2415"/>
            <a:ext cx="185" cy="357"/>
          </p:xfrm>
          <a:graphic>
            <a:graphicData uri="http://schemas.openxmlformats.org/presentationml/2006/ole">
              <mc:AlternateContent xmlns:mc="http://schemas.openxmlformats.org/markup-compatibility/2006">
                <mc:Choice xmlns:v="urn:schemas-microsoft-com:vml" Requires="v">
                  <p:oleObj spid="_x0000_s171758" name="Equation" r:id="rId9" imgW="152280" imgH="291960" progId="Equation.DSMT4">
                    <p:embed/>
                  </p:oleObj>
                </mc:Choice>
                <mc:Fallback>
                  <p:oleObj name="Equation" r:id="rId9" imgW="152280" imgH="291960" progId="Equation.DSMT4">
                    <p:embed/>
                    <p:pic>
                      <p:nvPicPr>
                        <p:cNvPr id="35991" name="Object 151"/>
                        <p:cNvPicPr>
                          <a:picLocks noChangeAspect="1" noChangeArrowheads="1"/>
                        </p:cNvPicPr>
                        <p:nvPr/>
                      </p:nvPicPr>
                      <p:blipFill>
                        <a:blip r:embed="rId10"/>
                        <a:srcRect/>
                        <a:stretch>
                          <a:fillRect/>
                        </a:stretch>
                      </p:blipFill>
                      <p:spPr bwMode="auto">
                        <a:xfrm>
                          <a:off x="1934" y="2415"/>
                          <a:ext cx="185"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992" name="Line 152"/>
            <p:cNvSpPr>
              <a:spLocks noChangeShapeType="1"/>
            </p:cNvSpPr>
            <p:nvPr/>
          </p:nvSpPr>
          <p:spPr bwMode="auto">
            <a:xfrm>
              <a:off x="2789" y="2568"/>
              <a:ext cx="0" cy="545"/>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93" name="Line 153"/>
            <p:cNvSpPr>
              <a:spLocks noChangeShapeType="1"/>
            </p:cNvSpPr>
            <p:nvPr/>
          </p:nvSpPr>
          <p:spPr bwMode="auto">
            <a:xfrm>
              <a:off x="2789" y="2568"/>
              <a:ext cx="544"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94" name="Line 154"/>
            <p:cNvSpPr>
              <a:spLocks noChangeShapeType="1"/>
            </p:cNvSpPr>
            <p:nvPr/>
          </p:nvSpPr>
          <p:spPr bwMode="auto">
            <a:xfrm>
              <a:off x="3424" y="2568"/>
              <a:ext cx="681"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95" name="Line 155"/>
            <p:cNvSpPr>
              <a:spLocks noChangeShapeType="1"/>
            </p:cNvSpPr>
            <p:nvPr/>
          </p:nvSpPr>
          <p:spPr bwMode="auto">
            <a:xfrm>
              <a:off x="4104" y="2568"/>
              <a:ext cx="0" cy="1089"/>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96" name="Line 156"/>
            <p:cNvSpPr>
              <a:spLocks noChangeShapeType="1"/>
            </p:cNvSpPr>
            <p:nvPr/>
          </p:nvSpPr>
          <p:spPr bwMode="auto">
            <a:xfrm>
              <a:off x="2789" y="3113"/>
              <a:ext cx="272" cy="0"/>
            </a:xfrm>
            <a:prstGeom prst="line">
              <a:avLst/>
            </a:prstGeom>
            <a:noFill/>
            <a:ln w="2857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97" name="Line 157"/>
            <p:cNvSpPr>
              <a:spLocks noChangeShapeType="1"/>
            </p:cNvSpPr>
            <p:nvPr/>
          </p:nvSpPr>
          <p:spPr bwMode="auto">
            <a:xfrm>
              <a:off x="3469" y="3113"/>
              <a:ext cx="635" cy="0"/>
            </a:xfrm>
            <a:prstGeom prst="line">
              <a:avLst/>
            </a:prstGeom>
            <a:noFill/>
            <a:ln w="28575">
              <a:solidFill>
                <a:srgbClr val="FFCC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5998" name="Text Box 158"/>
            <p:cNvSpPr txBox="1">
              <a:spLocks noChangeArrowheads="1"/>
            </p:cNvSpPr>
            <p:nvPr/>
          </p:nvSpPr>
          <p:spPr bwMode="auto">
            <a:xfrm>
              <a:off x="3197" y="2650"/>
              <a:ext cx="41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gn="ctr"/>
              <a:r>
                <a:rPr kumimoji="1" lang="en-US" altLang="zh-CN" sz="2800" b="0">
                  <a:latin typeface="Times New Roman" panose="02020603050405020304" pitchFamily="18" charset="0"/>
                  <a:ea typeface="宋体" panose="02010600030101010101" pitchFamily="2" charset="-122"/>
                </a:rPr>
                <a:t>j</a:t>
              </a:r>
              <a:r>
                <a:rPr kumimoji="1" lang="en-US" altLang="zh-CN" sz="2800" b="0" i="1">
                  <a:latin typeface="Times New Roman" panose="02020603050405020304" pitchFamily="18" charset="0"/>
                  <a:ea typeface="宋体" panose="02010600030101010101" pitchFamily="2" charset="-122"/>
                </a:rPr>
                <a:t>X</a:t>
              </a:r>
              <a:r>
                <a:rPr kumimoji="1" lang="en-US" altLang="zh-CN" sz="2800" b="0" baseline="-25000">
                  <a:latin typeface="Times New Roman" panose="02020603050405020304" pitchFamily="18" charset="0"/>
                  <a:ea typeface="宋体" panose="02010600030101010101" pitchFamily="2" charset="-122"/>
                </a:rPr>
                <a:t>C</a:t>
              </a:r>
              <a:endParaRPr kumimoji="1" lang="en-US" altLang="zh-CN" sz="2800" b="0">
                <a:latin typeface="Times New Roman" panose="02020603050405020304" pitchFamily="18" charset="0"/>
                <a:ea typeface="宋体" panose="02010600030101010101" pitchFamily="2" charset="-122"/>
              </a:endParaRPr>
            </a:p>
          </p:txBody>
        </p:sp>
        <p:graphicFrame>
          <p:nvGraphicFramePr>
            <p:cNvPr id="35999" name="Object 159"/>
            <p:cNvGraphicFramePr>
              <a:graphicFrameLocks noChangeAspect="1"/>
            </p:cNvGraphicFramePr>
            <p:nvPr>
              <p:extLst>
                <p:ext uri="{D42A27DB-BD31-4B8C-83A1-F6EECF244321}">
                  <p14:modId xmlns:p14="http://schemas.microsoft.com/office/powerpoint/2010/main" val="3973989725"/>
                </p:ext>
              </p:extLst>
            </p:nvPr>
          </p:nvGraphicFramePr>
          <p:xfrm>
            <a:off x="2751" y="3050"/>
            <a:ext cx="201" cy="356"/>
          </p:xfrm>
          <a:graphic>
            <a:graphicData uri="http://schemas.openxmlformats.org/presentationml/2006/ole">
              <mc:AlternateContent xmlns:mc="http://schemas.openxmlformats.org/markup-compatibility/2006">
                <mc:Choice xmlns:v="urn:schemas-microsoft-com:vml" Requires="v">
                  <p:oleObj spid="_x0000_s171759" name="Equation" r:id="rId11" imgW="164880" imgH="291960" progId="Equation.DSMT4">
                    <p:embed/>
                  </p:oleObj>
                </mc:Choice>
                <mc:Fallback>
                  <p:oleObj name="Equation" r:id="rId11" imgW="164880" imgH="291960" progId="Equation.DSMT4">
                    <p:embed/>
                    <p:pic>
                      <p:nvPicPr>
                        <p:cNvPr id="35999" name="Object 159"/>
                        <p:cNvPicPr>
                          <a:picLocks noChangeAspect="1" noChangeArrowheads="1"/>
                        </p:cNvPicPr>
                        <p:nvPr/>
                      </p:nvPicPr>
                      <p:blipFill>
                        <a:blip r:embed="rId12"/>
                        <a:srcRect/>
                        <a:stretch>
                          <a:fillRect/>
                        </a:stretch>
                      </p:blipFill>
                      <p:spPr bwMode="auto">
                        <a:xfrm>
                          <a:off x="2751" y="3050"/>
                          <a:ext cx="201" cy="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000" name="Object 160"/>
            <p:cNvGraphicFramePr>
              <a:graphicFrameLocks noChangeAspect="1"/>
            </p:cNvGraphicFramePr>
            <p:nvPr>
              <p:extLst>
                <p:ext uri="{D42A27DB-BD31-4B8C-83A1-F6EECF244321}">
                  <p14:modId xmlns:p14="http://schemas.microsoft.com/office/powerpoint/2010/main" val="2472458592"/>
                </p:ext>
              </p:extLst>
            </p:nvPr>
          </p:nvGraphicFramePr>
          <p:xfrm>
            <a:off x="2888" y="2501"/>
            <a:ext cx="216" cy="357"/>
          </p:xfrm>
          <a:graphic>
            <a:graphicData uri="http://schemas.openxmlformats.org/presentationml/2006/ole">
              <mc:AlternateContent xmlns:mc="http://schemas.openxmlformats.org/markup-compatibility/2006">
                <mc:Choice xmlns:v="urn:schemas-microsoft-com:vml" Requires="v">
                  <p:oleObj spid="_x0000_s171760" name="Equation" r:id="rId13" imgW="177480" imgH="291960" progId="Equation.DSMT4">
                    <p:embed/>
                  </p:oleObj>
                </mc:Choice>
                <mc:Fallback>
                  <p:oleObj name="Equation" r:id="rId13" imgW="177480" imgH="291960" progId="Equation.DSMT4">
                    <p:embed/>
                    <p:pic>
                      <p:nvPicPr>
                        <p:cNvPr id="36000" name="Object 160"/>
                        <p:cNvPicPr>
                          <a:picLocks noChangeAspect="1" noChangeArrowheads="1"/>
                        </p:cNvPicPr>
                        <p:nvPr/>
                      </p:nvPicPr>
                      <p:blipFill>
                        <a:blip r:embed="rId14"/>
                        <a:srcRect/>
                        <a:stretch>
                          <a:fillRect/>
                        </a:stretch>
                      </p:blipFill>
                      <p:spPr bwMode="auto">
                        <a:xfrm>
                          <a:off x="2888" y="2501"/>
                          <a:ext cx="216" cy="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001" name="Line 161"/>
            <p:cNvSpPr>
              <a:spLocks noChangeShapeType="1"/>
            </p:cNvSpPr>
            <p:nvPr/>
          </p:nvSpPr>
          <p:spPr bwMode="auto">
            <a:xfrm>
              <a:off x="2925" y="2614"/>
              <a:ext cx="227"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p>
          </p:txBody>
        </p:sp>
        <p:sp>
          <p:nvSpPr>
            <p:cNvPr id="36002" name="Line 162"/>
            <p:cNvSpPr>
              <a:spLocks noChangeShapeType="1"/>
            </p:cNvSpPr>
            <p:nvPr/>
          </p:nvSpPr>
          <p:spPr bwMode="auto">
            <a:xfrm>
              <a:off x="2789" y="3158"/>
              <a:ext cx="227"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p>
          </p:txBody>
        </p:sp>
        <p:sp>
          <p:nvSpPr>
            <p:cNvPr id="36003" name="Rectangle 163"/>
            <p:cNvSpPr>
              <a:spLocks noChangeArrowheads="1"/>
            </p:cNvSpPr>
            <p:nvPr/>
          </p:nvSpPr>
          <p:spPr bwMode="auto">
            <a:xfrm>
              <a:off x="3651" y="3022"/>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6004" name="Rectangle 164"/>
            <p:cNvSpPr>
              <a:spLocks noChangeArrowheads="1"/>
            </p:cNvSpPr>
            <p:nvPr/>
          </p:nvSpPr>
          <p:spPr bwMode="auto">
            <a:xfrm>
              <a:off x="2245" y="2750"/>
              <a:ext cx="317" cy="136"/>
            </a:xfrm>
            <a:prstGeom prst="rect">
              <a:avLst/>
            </a:prstGeom>
            <a:gradFill rotWithShape="1">
              <a:gsLst>
                <a:gs pos="0">
                  <a:srgbClr val="FF9900">
                    <a:gamma/>
                    <a:shade val="46275"/>
                    <a:invGamma/>
                  </a:srgbClr>
                </a:gs>
                <a:gs pos="50000">
                  <a:srgbClr val="FF9900"/>
                </a:gs>
                <a:gs pos="100000">
                  <a:srgbClr val="FF9900">
                    <a:gamma/>
                    <a:shade val="46275"/>
                    <a:invGamma/>
                  </a:srgbClr>
                </a:gs>
              </a:gsLst>
              <a:lin ang="5400000" scaled="1"/>
            </a:gradFill>
            <a:ln>
              <a:noFill/>
            </a:ln>
            <a:effectLst/>
            <a:extLst>
              <a:ext uri="{91240B29-F687-4F45-9708-019B960494DF}">
                <a14:hiddenLine xmlns:a14="http://schemas.microsoft.com/office/drawing/2010/main" w="28575">
                  <a:solidFill>
                    <a:srgbClr val="FFCC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nvGrpSpPr>
            <p:cNvPr id="36005" name="Group 165"/>
            <p:cNvGrpSpPr>
              <a:grpSpLocks/>
            </p:cNvGrpSpPr>
            <p:nvPr/>
          </p:nvGrpSpPr>
          <p:grpSpPr bwMode="auto">
            <a:xfrm rot="5400000">
              <a:off x="3258" y="2528"/>
              <a:ext cx="240" cy="93"/>
              <a:chOff x="3787" y="2478"/>
              <a:chExt cx="240" cy="93"/>
            </a:xfrm>
          </p:grpSpPr>
          <p:sp>
            <p:nvSpPr>
              <p:cNvPr id="36006" name="Line 166"/>
              <p:cNvSpPr>
                <a:spLocks noChangeShapeType="1"/>
              </p:cNvSpPr>
              <p:nvPr/>
            </p:nvSpPr>
            <p:spPr bwMode="auto">
              <a:xfrm flipV="1">
                <a:off x="3787" y="2568"/>
                <a:ext cx="240" cy="3"/>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36007" name="Line 167"/>
              <p:cNvSpPr>
                <a:spLocks noChangeShapeType="1"/>
              </p:cNvSpPr>
              <p:nvPr/>
            </p:nvSpPr>
            <p:spPr bwMode="auto">
              <a:xfrm>
                <a:off x="3787" y="2478"/>
                <a:ext cx="240" cy="1"/>
              </a:xfrm>
              <a:prstGeom prst="line">
                <a:avLst/>
              </a:prstGeom>
              <a:noFill/>
              <a:ln w="57150">
                <a:solidFill>
                  <a:srgbClr val="FF9900"/>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grpSp>
        <p:grpSp>
          <p:nvGrpSpPr>
            <p:cNvPr id="36008" name="Group 168"/>
            <p:cNvGrpSpPr>
              <a:grpSpLocks/>
            </p:cNvGrpSpPr>
            <p:nvPr/>
          </p:nvGrpSpPr>
          <p:grpSpPr bwMode="auto">
            <a:xfrm>
              <a:off x="3016" y="3022"/>
              <a:ext cx="499" cy="590"/>
              <a:chOff x="476" y="663"/>
              <a:chExt cx="771" cy="862"/>
            </a:xfrm>
          </p:grpSpPr>
          <p:sp>
            <p:nvSpPr>
              <p:cNvPr id="36009" name="AutoShape 169"/>
              <p:cNvSpPr>
                <a:spLocks noChangeArrowheads="1"/>
              </p:cNvSpPr>
              <p:nvPr/>
            </p:nvSpPr>
            <p:spPr bwMode="auto">
              <a:xfrm>
                <a:off x="476"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6010" name="AutoShape 170"/>
              <p:cNvSpPr>
                <a:spLocks noChangeArrowheads="1"/>
              </p:cNvSpPr>
              <p:nvPr/>
            </p:nvSpPr>
            <p:spPr bwMode="auto">
              <a:xfrm>
                <a:off x="703"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sp>
            <p:nvSpPr>
              <p:cNvPr id="36011" name="AutoShape 171"/>
              <p:cNvSpPr>
                <a:spLocks noChangeArrowheads="1"/>
              </p:cNvSpPr>
              <p:nvPr/>
            </p:nvSpPr>
            <p:spPr bwMode="auto">
              <a:xfrm>
                <a:off x="930" y="663"/>
                <a:ext cx="317" cy="862"/>
              </a:xfrm>
              <a:custGeom>
                <a:avLst/>
                <a:gdLst>
                  <a:gd name="G0" fmla="+- 10800 0 0"/>
                  <a:gd name="G1" fmla="+- -9110751 0 0"/>
                  <a:gd name="G2" fmla="+- 0 0 -9110751"/>
                  <a:gd name="T0" fmla="*/ 0 256 1"/>
                  <a:gd name="T1" fmla="*/ 180 256 1"/>
                  <a:gd name="G3" fmla="+- -9110751 T0 T1"/>
                  <a:gd name="T2" fmla="*/ 0 256 1"/>
                  <a:gd name="T3" fmla="*/ 90 256 1"/>
                  <a:gd name="G4" fmla="+- -9110751 T2 T3"/>
                  <a:gd name="G5" fmla="*/ G4 2 1"/>
                  <a:gd name="T4" fmla="*/ 90 256 1"/>
                  <a:gd name="T5" fmla="*/ 0 256 1"/>
                  <a:gd name="G6" fmla="+- -9110751 T4 T5"/>
                  <a:gd name="G7" fmla="*/ G6 2 1"/>
                  <a:gd name="G8" fmla="abs -9110751"/>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800"/>
                  <a:gd name="G18" fmla="*/ 10800 1 2"/>
                  <a:gd name="G19" fmla="+- G18 5400 0"/>
                  <a:gd name="G20" fmla="cos G19 -9110751"/>
                  <a:gd name="G21" fmla="sin G19 -9110751"/>
                  <a:gd name="G22" fmla="+- G20 10800 0"/>
                  <a:gd name="G23" fmla="+- G21 10800 0"/>
                  <a:gd name="G24" fmla="+- 10800 0 G20"/>
                  <a:gd name="G25" fmla="+- 10800 10800 0"/>
                  <a:gd name="G26" fmla="?: G9 G17 G25"/>
                  <a:gd name="G27" fmla="?: G9 0 21600"/>
                  <a:gd name="G28" fmla="cos 10800 -9110751"/>
                  <a:gd name="G29" fmla="sin 10800 -9110751"/>
                  <a:gd name="G30" fmla="sin 10800 -9110751"/>
                  <a:gd name="G31" fmla="+- G28 10800 0"/>
                  <a:gd name="G32" fmla="+- G29 10800 0"/>
                  <a:gd name="G33" fmla="+- G30 10800 0"/>
                  <a:gd name="G34" fmla="?: G4 0 G31"/>
                  <a:gd name="G35" fmla="?: -9110751 G34 0"/>
                  <a:gd name="G36" fmla="?: G6 G35 G31"/>
                  <a:gd name="G37" fmla="+- 21600 0 G36"/>
                  <a:gd name="G38" fmla="?: G4 0 G33"/>
                  <a:gd name="G39" fmla="?: -9110751 G38 G32"/>
                  <a:gd name="G40" fmla="?: G6 G39 0"/>
                  <a:gd name="G41" fmla="?: G4 G32 21600"/>
                  <a:gd name="G42" fmla="?: G6 G41 G33"/>
                  <a:gd name="T12" fmla="*/ 10800 w 21600"/>
                  <a:gd name="T13" fmla="*/ 0 h 21600"/>
                  <a:gd name="T14" fmla="*/ 2646 w 21600"/>
                  <a:gd name="T15" fmla="*/ 3717 h 21600"/>
                  <a:gd name="T16" fmla="*/ 10800 w 21600"/>
                  <a:gd name="T17" fmla="*/ 0 h 21600"/>
                  <a:gd name="T18" fmla="*/ 18954 w 21600"/>
                  <a:gd name="T19" fmla="*/ 371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6" y="3717"/>
                    </a:moveTo>
                    <a:cubicBezTo>
                      <a:pt x="4698" y="1356"/>
                      <a:pt x="7672" y="0"/>
                      <a:pt x="10800" y="0"/>
                    </a:cubicBezTo>
                    <a:cubicBezTo>
                      <a:pt x="13927" y="0"/>
                      <a:pt x="16901" y="1356"/>
                      <a:pt x="18953" y="3717"/>
                    </a:cubicBezTo>
                    <a:cubicBezTo>
                      <a:pt x="16901" y="1356"/>
                      <a:pt x="13927" y="0"/>
                      <a:pt x="10799" y="0"/>
                    </a:cubicBezTo>
                    <a:cubicBezTo>
                      <a:pt x="7672" y="0"/>
                      <a:pt x="4698" y="1356"/>
                      <a:pt x="2646" y="3717"/>
                    </a:cubicBezTo>
                    <a:close/>
                  </a:path>
                </a:pathLst>
              </a:custGeom>
              <a:gradFill rotWithShape="1">
                <a:gsLst>
                  <a:gs pos="0">
                    <a:srgbClr val="FF9900">
                      <a:gamma/>
                      <a:shade val="46275"/>
                      <a:invGamma/>
                    </a:srgbClr>
                  </a:gs>
                  <a:gs pos="50000">
                    <a:srgbClr val="FF9900"/>
                  </a:gs>
                  <a:gs pos="100000">
                    <a:srgbClr val="FF9900">
                      <a:gamma/>
                      <a:shade val="46275"/>
                      <a:invGamma/>
                    </a:srgbClr>
                  </a:gs>
                </a:gsLst>
                <a:lin ang="5400000" scaled="1"/>
              </a:gradFill>
              <a:ln w="381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p>
            </p:txBody>
          </p:sp>
        </p:grpSp>
      </p:grpSp>
      <p:graphicFrame>
        <p:nvGraphicFramePr>
          <p:cNvPr id="36012" name="Object 172"/>
          <p:cNvGraphicFramePr>
            <a:graphicFrameLocks noChangeAspect="1"/>
          </p:cNvGraphicFramePr>
          <p:nvPr>
            <p:extLst>
              <p:ext uri="{D42A27DB-BD31-4B8C-83A1-F6EECF244321}">
                <p14:modId xmlns:p14="http://schemas.microsoft.com/office/powerpoint/2010/main" val="680857548"/>
              </p:ext>
            </p:extLst>
          </p:nvPr>
        </p:nvGraphicFramePr>
        <p:xfrm>
          <a:off x="1601788" y="3814763"/>
          <a:ext cx="6589712" cy="525462"/>
        </p:xfrm>
        <a:graphic>
          <a:graphicData uri="http://schemas.openxmlformats.org/presentationml/2006/ole">
            <mc:AlternateContent xmlns:mc="http://schemas.openxmlformats.org/markup-compatibility/2006">
              <mc:Choice xmlns:v="urn:schemas-microsoft-com:vml" Requires="v">
                <p:oleObj spid="_x0000_s171761" name="Equation" r:id="rId15" imgW="3187440" imgH="253800" progId="Equation.DSMT4">
                  <p:embed/>
                </p:oleObj>
              </mc:Choice>
              <mc:Fallback>
                <p:oleObj name="Equation" r:id="rId15" imgW="3187440" imgH="253800" progId="Equation.DSMT4">
                  <p:embed/>
                  <p:pic>
                    <p:nvPicPr>
                      <p:cNvPr id="36012" name="Object 172"/>
                      <p:cNvPicPr>
                        <a:picLocks noChangeAspect="1" noChangeArrowheads="1"/>
                      </p:cNvPicPr>
                      <p:nvPr/>
                    </p:nvPicPr>
                    <p:blipFill>
                      <a:blip r:embed="rId16"/>
                      <a:srcRect/>
                      <a:stretch>
                        <a:fillRect/>
                      </a:stretch>
                    </p:blipFill>
                    <p:spPr bwMode="auto">
                      <a:xfrm>
                        <a:off x="1601788" y="3814763"/>
                        <a:ext cx="6589712" cy="525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013" name="Object 173"/>
          <p:cNvGraphicFramePr>
            <a:graphicFrameLocks noChangeAspect="1"/>
          </p:cNvGraphicFramePr>
          <p:nvPr>
            <p:extLst>
              <p:ext uri="{D42A27DB-BD31-4B8C-83A1-F6EECF244321}">
                <p14:modId xmlns:p14="http://schemas.microsoft.com/office/powerpoint/2010/main" val="995843906"/>
              </p:ext>
            </p:extLst>
          </p:nvPr>
        </p:nvGraphicFramePr>
        <p:xfrm>
          <a:off x="1570038" y="4391025"/>
          <a:ext cx="6073775" cy="492125"/>
        </p:xfrm>
        <a:graphic>
          <a:graphicData uri="http://schemas.openxmlformats.org/presentationml/2006/ole">
            <mc:AlternateContent xmlns:mc="http://schemas.openxmlformats.org/markup-compatibility/2006">
              <mc:Choice xmlns:v="urn:schemas-microsoft-com:vml" Requires="v">
                <p:oleObj spid="_x0000_s171762" name="Equation" r:id="rId17" imgW="2971800" imgH="241200" progId="Equation.DSMT4">
                  <p:embed/>
                </p:oleObj>
              </mc:Choice>
              <mc:Fallback>
                <p:oleObj name="Equation" r:id="rId17" imgW="2971800" imgH="241200" progId="Equation.DSMT4">
                  <p:embed/>
                  <p:pic>
                    <p:nvPicPr>
                      <p:cNvPr id="36013" name="Object 173"/>
                      <p:cNvPicPr>
                        <a:picLocks noChangeAspect="1" noChangeArrowheads="1"/>
                      </p:cNvPicPr>
                      <p:nvPr/>
                    </p:nvPicPr>
                    <p:blipFill>
                      <a:blip r:embed="rId18"/>
                      <a:srcRect/>
                      <a:stretch>
                        <a:fillRect/>
                      </a:stretch>
                    </p:blipFill>
                    <p:spPr bwMode="auto">
                      <a:xfrm>
                        <a:off x="1570038" y="4391025"/>
                        <a:ext cx="60737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014" name="Object 174"/>
          <p:cNvGraphicFramePr>
            <a:graphicFrameLocks noChangeAspect="1"/>
          </p:cNvGraphicFramePr>
          <p:nvPr>
            <p:extLst>
              <p:ext uri="{D42A27DB-BD31-4B8C-83A1-F6EECF244321}">
                <p14:modId xmlns:p14="http://schemas.microsoft.com/office/powerpoint/2010/main" val="1591707089"/>
              </p:ext>
            </p:extLst>
          </p:nvPr>
        </p:nvGraphicFramePr>
        <p:xfrm>
          <a:off x="1327150" y="4954588"/>
          <a:ext cx="6704013" cy="614362"/>
        </p:xfrm>
        <a:graphic>
          <a:graphicData uri="http://schemas.openxmlformats.org/presentationml/2006/ole">
            <mc:AlternateContent xmlns:mc="http://schemas.openxmlformats.org/markup-compatibility/2006">
              <mc:Choice xmlns:v="urn:schemas-microsoft-com:vml" Requires="v">
                <p:oleObj spid="_x0000_s171763" name="Equation" r:id="rId19" imgW="3187440" imgH="291960" progId="Equation.DSMT4">
                  <p:embed/>
                </p:oleObj>
              </mc:Choice>
              <mc:Fallback>
                <p:oleObj name="Equation" r:id="rId19" imgW="3187440" imgH="291960" progId="Equation.DSMT4">
                  <p:embed/>
                  <p:pic>
                    <p:nvPicPr>
                      <p:cNvPr id="36014" name="Object 174"/>
                      <p:cNvPicPr>
                        <a:picLocks noChangeAspect="1" noChangeArrowheads="1"/>
                      </p:cNvPicPr>
                      <p:nvPr/>
                    </p:nvPicPr>
                    <p:blipFill>
                      <a:blip r:embed="rId20"/>
                      <a:srcRect/>
                      <a:stretch>
                        <a:fillRect/>
                      </a:stretch>
                    </p:blipFill>
                    <p:spPr bwMode="auto">
                      <a:xfrm>
                        <a:off x="1327150" y="4954588"/>
                        <a:ext cx="6704013" cy="614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015" name="Object 175"/>
          <p:cNvGraphicFramePr>
            <a:graphicFrameLocks noChangeAspect="1"/>
          </p:cNvGraphicFramePr>
          <p:nvPr>
            <p:extLst>
              <p:ext uri="{D42A27DB-BD31-4B8C-83A1-F6EECF244321}">
                <p14:modId xmlns:p14="http://schemas.microsoft.com/office/powerpoint/2010/main" val="1974861783"/>
              </p:ext>
            </p:extLst>
          </p:nvPr>
        </p:nvGraphicFramePr>
        <p:xfrm>
          <a:off x="1355725" y="5556250"/>
          <a:ext cx="6089650" cy="936625"/>
        </p:xfrm>
        <a:graphic>
          <a:graphicData uri="http://schemas.openxmlformats.org/presentationml/2006/ole">
            <mc:AlternateContent xmlns:mc="http://schemas.openxmlformats.org/markup-compatibility/2006">
              <mc:Choice xmlns:v="urn:schemas-microsoft-com:vml" Requires="v">
                <p:oleObj spid="_x0000_s171764" name="Equation" r:id="rId21" imgW="2971800" imgH="457200" progId="Equation.DSMT4">
                  <p:embed/>
                </p:oleObj>
              </mc:Choice>
              <mc:Fallback>
                <p:oleObj name="Equation" r:id="rId21" imgW="2971800" imgH="457200" progId="Equation.DSMT4">
                  <p:embed/>
                  <p:pic>
                    <p:nvPicPr>
                      <p:cNvPr id="36015" name="Object 175"/>
                      <p:cNvPicPr>
                        <a:picLocks noChangeAspect="1" noChangeArrowheads="1"/>
                      </p:cNvPicPr>
                      <p:nvPr/>
                    </p:nvPicPr>
                    <p:blipFill>
                      <a:blip r:embed="rId22"/>
                      <a:srcRect/>
                      <a:stretch>
                        <a:fillRect/>
                      </a:stretch>
                    </p:blipFill>
                    <p:spPr bwMode="auto">
                      <a:xfrm>
                        <a:off x="1355725" y="5556250"/>
                        <a:ext cx="6089650" cy="93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6017" name="Group 177"/>
          <p:cNvGrpSpPr>
            <a:grpSpLocks/>
          </p:cNvGrpSpPr>
          <p:nvPr/>
        </p:nvGrpSpPr>
        <p:grpSpPr bwMode="auto">
          <a:xfrm>
            <a:off x="5722938" y="3257550"/>
            <a:ext cx="2890837" cy="581025"/>
            <a:chOff x="3697" y="1780"/>
            <a:chExt cx="1821" cy="366"/>
          </a:xfrm>
        </p:grpSpPr>
        <p:sp>
          <p:nvSpPr>
            <p:cNvPr id="36018" name="Line 178"/>
            <p:cNvSpPr>
              <a:spLocks noChangeShapeType="1"/>
            </p:cNvSpPr>
            <p:nvPr/>
          </p:nvSpPr>
          <p:spPr bwMode="auto">
            <a:xfrm>
              <a:off x="3697" y="1797"/>
              <a:ext cx="1768" cy="0"/>
            </a:xfrm>
            <a:prstGeom prst="line">
              <a:avLst/>
            </a:prstGeom>
            <a:noFill/>
            <a:ln w="28575">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6019" name="Object 179"/>
            <p:cNvGraphicFramePr>
              <a:graphicFrameLocks noChangeAspect="1"/>
            </p:cNvGraphicFramePr>
            <p:nvPr/>
          </p:nvGraphicFramePr>
          <p:xfrm>
            <a:off x="5292" y="1780"/>
            <a:ext cx="226" cy="366"/>
          </p:xfrm>
          <a:graphic>
            <a:graphicData uri="http://schemas.openxmlformats.org/presentationml/2006/ole">
              <mc:AlternateContent xmlns:mc="http://schemas.openxmlformats.org/markup-compatibility/2006">
                <mc:Choice xmlns:v="urn:schemas-microsoft-com:vml" Requires="v">
                  <p:oleObj spid="_x0000_s171765" name="公式" r:id="rId23" imgW="164880" imgH="266400" progId="Equation.3">
                    <p:embed/>
                  </p:oleObj>
                </mc:Choice>
                <mc:Fallback>
                  <p:oleObj name="公式" r:id="rId23" imgW="164880" imgH="266400" progId="Equation.3">
                    <p:embed/>
                    <p:pic>
                      <p:nvPicPr>
                        <p:cNvPr id="36019" name="Object 17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92" y="1780"/>
                          <a:ext cx="226"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020" name="Group 180"/>
          <p:cNvGrpSpPr>
            <a:grpSpLocks/>
          </p:cNvGrpSpPr>
          <p:nvPr/>
        </p:nvGrpSpPr>
        <p:grpSpPr bwMode="auto">
          <a:xfrm>
            <a:off x="5795963" y="3243263"/>
            <a:ext cx="2232025" cy="579437"/>
            <a:chOff x="3606" y="2361"/>
            <a:chExt cx="1406" cy="365"/>
          </a:xfrm>
        </p:grpSpPr>
        <p:graphicFrame>
          <p:nvGraphicFramePr>
            <p:cNvPr id="36021" name="Object 181"/>
            <p:cNvGraphicFramePr>
              <a:graphicFrameLocks noChangeAspect="1"/>
            </p:cNvGraphicFramePr>
            <p:nvPr/>
          </p:nvGraphicFramePr>
          <p:xfrm>
            <a:off x="4324" y="2361"/>
            <a:ext cx="399" cy="365"/>
          </p:xfrm>
          <a:graphic>
            <a:graphicData uri="http://schemas.openxmlformats.org/presentationml/2006/ole">
              <mc:AlternateContent xmlns:mc="http://schemas.openxmlformats.org/markup-compatibility/2006">
                <mc:Choice xmlns:v="urn:schemas-microsoft-com:vml" Requires="v">
                  <p:oleObj spid="_x0000_s171766" name="公式" r:id="rId25" imgW="291960" imgH="266400" progId="Equation.3">
                    <p:embed/>
                  </p:oleObj>
                </mc:Choice>
                <mc:Fallback>
                  <p:oleObj name="公式" r:id="rId25" imgW="291960" imgH="266400" progId="Equation.3">
                    <p:embed/>
                    <p:pic>
                      <p:nvPicPr>
                        <p:cNvPr id="36021" name="Object 18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324" y="2361"/>
                          <a:ext cx="399"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022" name="Line 182"/>
            <p:cNvSpPr>
              <a:spLocks noChangeShapeType="1"/>
            </p:cNvSpPr>
            <p:nvPr/>
          </p:nvSpPr>
          <p:spPr bwMode="auto">
            <a:xfrm>
              <a:off x="3606" y="2387"/>
              <a:ext cx="1406" cy="0"/>
            </a:xfrm>
            <a:prstGeom prst="line">
              <a:avLst/>
            </a:prstGeom>
            <a:noFill/>
            <a:ln w="28575">
              <a:solidFill>
                <a:srgbClr val="CC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grpSp>
        <p:nvGrpSpPr>
          <p:cNvPr id="36023" name="Group 183"/>
          <p:cNvGrpSpPr>
            <a:grpSpLocks/>
          </p:cNvGrpSpPr>
          <p:nvPr/>
        </p:nvGrpSpPr>
        <p:grpSpPr bwMode="auto">
          <a:xfrm>
            <a:off x="5795963" y="1844675"/>
            <a:ext cx="2232025" cy="1511300"/>
            <a:chOff x="1882" y="1888"/>
            <a:chExt cx="1406" cy="952"/>
          </a:xfrm>
        </p:grpSpPr>
        <p:sp>
          <p:nvSpPr>
            <p:cNvPr id="36024" name="Line 184"/>
            <p:cNvSpPr>
              <a:spLocks noChangeShapeType="1"/>
            </p:cNvSpPr>
            <p:nvPr/>
          </p:nvSpPr>
          <p:spPr bwMode="auto">
            <a:xfrm flipV="1">
              <a:off x="1882" y="1888"/>
              <a:ext cx="1406" cy="907"/>
            </a:xfrm>
            <a:prstGeom prst="line">
              <a:avLst/>
            </a:prstGeom>
            <a:noFill/>
            <a:ln w="381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025" name="Freeform 185"/>
            <p:cNvSpPr>
              <a:spLocks/>
            </p:cNvSpPr>
            <p:nvPr/>
          </p:nvSpPr>
          <p:spPr bwMode="auto">
            <a:xfrm>
              <a:off x="2109" y="2659"/>
              <a:ext cx="106" cy="181"/>
            </a:xfrm>
            <a:custGeom>
              <a:avLst/>
              <a:gdLst>
                <a:gd name="T0" fmla="*/ 0 w 106"/>
                <a:gd name="T1" fmla="*/ 0 h 181"/>
                <a:gd name="T2" fmla="*/ 91 w 106"/>
                <a:gd name="T3" fmla="*/ 45 h 181"/>
                <a:gd name="T4" fmla="*/ 91 w 106"/>
                <a:gd name="T5" fmla="*/ 181 h 181"/>
              </a:gdLst>
              <a:ahLst/>
              <a:cxnLst>
                <a:cxn ang="0">
                  <a:pos x="T0" y="T1"/>
                </a:cxn>
                <a:cxn ang="0">
                  <a:pos x="T2" y="T3"/>
                </a:cxn>
                <a:cxn ang="0">
                  <a:pos x="T4" y="T5"/>
                </a:cxn>
              </a:cxnLst>
              <a:rect l="0" t="0" r="r" b="b"/>
              <a:pathLst>
                <a:path w="106" h="181">
                  <a:moveTo>
                    <a:pt x="0" y="0"/>
                  </a:moveTo>
                  <a:cubicBezTo>
                    <a:pt x="38" y="7"/>
                    <a:pt x="76" y="15"/>
                    <a:pt x="91" y="45"/>
                  </a:cubicBezTo>
                  <a:cubicBezTo>
                    <a:pt x="106" y="75"/>
                    <a:pt x="98" y="128"/>
                    <a:pt x="91" y="181"/>
                  </a:cubicBezTo>
                </a:path>
              </a:pathLst>
            </a:custGeom>
            <a:noFill/>
            <a:ln w="28575" cmpd="sng">
              <a:solidFill>
                <a:srgbClr val="66FF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6026" name="Object 186"/>
            <p:cNvGraphicFramePr>
              <a:graphicFrameLocks noChangeAspect="1"/>
            </p:cNvGraphicFramePr>
            <p:nvPr/>
          </p:nvGraphicFramePr>
          <p:xfrm>
            <a:off x="2236" y="2560"/>
            <a:ext cx="365" cy="271"/>
          </p:xfrm>
          <a:graphic>
            <a:graphicData uri="http://schemas.openxmlformats.org/presentationml/2006/ole">
              <mc:AlternateContent xmlns:mc="http://schemas.openxmlformats.org/markup-compatibility/2006">
                <mc:Choice xmlns:v="urn:schemas-microsoft-com:vml" Requires="v">
                  <p:oleObj spid="_x0000_s171767" name="公式" r:id="rId27" imgW="266400" imgH="215640" progId="Equation.3">
                    <p:embed/>
                  </p:oleObj>
                </mc:Choice>
                <mc:Fallback>
                  <p:oleObj name="公式" r:id="rId27" imgW="266400" imgH="215640" progId="Equation.3">
                    <p:embed/>
                    <p:pic>
                      <p:nvPicPr>
                        <p:cNvPr id="36026" name="Object 18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2236" y="2560"/>
                          <a:ext cx="365" cy="2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027" name="Object 187"/>
            <p:cNvGraphicFramePr>
              <a:graphicFrameLocks noChangeAspect="1"/>
            </p:cNvGraphicFramePr>
            <p:nvPr/>
          </p:nvGraphicFramePr>
          <p:xfrm>
            <a:off x="2234" y="2007"/>
            <a:ext cx="331" cy="365"/>
          </p:xfrm>
          <a:graphic>
            <a:graphicData uri="http://schemas.openxmlformats.org/presentationml/2006/ole">
              <mc:AlternateContent xmlns:mc="http://schemas.openxmlformats.org/markup-compatibility/2006">
                <mc:Choice xmlns:v="urn:schemas-microsoft-com:vml" Requires="v">
                  <p:oleObj spid="_x0000_s171768" name="公式" r:id="rId29" imgW="241200" imgH="266400" progId="Equation.3">
                    <p:embed/>
                  </p:oleObj>
                </mc:Choice>
                <mc:Fallback>
                  <p:oleObj name="公式" r:id="rId29" imgW="241200" imgH="266400" progId="Equation.3">
                    <p:embed/>
                    <p:pic>
                      <p:nvPicPr>
                        <p:cNvPr id="36027" name="Object 18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2234" y="2007"/>
                          <a:ext cx="331"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028" name="Group 188"/>
          <p:cNvGrpSpPr>
            <a:grpSpLocks/>
          </p:cNvGrpSpPr>
          <p:nvPr/>
        </p:nvGrpSpPr>
        <p:grpSpPr bwMode="auto">
          <a:xfrm>
            <a:off x="8027988" y="1844675"/>
            <a:ext cx="550862" cy="1439863"/>
            <a:chOff x="5148" y="890"/>
            <a:chExt cx="347" cy="907"/>
          </a:xfrm>
        </p:grpSpPr>
        <p:sp>
          <p:nvSpPr>
            <p:cNvPr id="36029" name="Line 189"/>
            <p:cNvSpPr>
              <a:spLocks noChangeShapeType="1"/>
            </p:cNvSpPr>
            <p:nvPr/>
          </p:nvSpPr>
          <p:spPr bwMode="auto">
            <a:xfrm flipV="1">
              <a:off x="5148" y="890"/>
              <a:ext cx="0" cy="907"/>
            </a:xfrm>
            <a:prstGeom prst="line">
              <a:avLst/>
            </a:prstGeom>
            <a:noFill/>
            <a:ln w="28575">
              <a:solidFill>
                <a:srgbClr val="66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6030" name="Object 190"/>
            <p:cNvGraphicFramePr>
              <a:graphicFrameLocks noChangeAspect="1"/>
            </p:cNvGraphicFramePr>
            <p:nvPr/>
          </p:nvGraphicFramePr>
          <p:xfrm>
            <a:off x="5183" y="1227"/>
            <a:ext cx="312" cy="366"/>
          </p:xfrm>
          <a:graphic>
            <a:graphicData uri="http://schemas.openxmlformats.org/presentationml/2006/ole">
              <mc:AlternateContent xmlns:mc="http://schemas.openxmlformats.org/markup-compatibility/2006">
                <mc:Choice xmlns:v="urn:schemas-microsoft-com:vml" Requires="v">
                  <p:oleObj spid="_x0000_s171769" name="公式" r:id="rId31" imgW="228600" imgH="266400" progId="Equation.3">
                    <p:embed/>
                  </p:oleObj>
                </mc:Choice>
                <mc:Fallback>
                  <p:oleObj name="公式" r:id="rId31" imgW="228600" imgH="266400" progId="Equation.3">
                    <p:embed/>
                    <p:pic>
                      <p:nvPicPr>
                        <p:cNvPr id="36030" name="Object 19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183" y="1227"/>
                          <a:ext cx="312" cy="3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031" name="Group 191"/>
          <p:cNvGrpSpPr>
            <a:grpSpLocks/>
          </p:cNvGrpSpPr>
          <p:nvPr/>
        </p:nvGrpSpPr>
        <p:grpSpPr bwMode="auto">
          <a:xfrm>
            <a:off x="5076825" y="1730375"/>
            <a:ext cx="1071563" cy="1552575"/>
            <a:chOff x="3288" y="819"/>
            <a:chExt cx="675" cy="978"/>
          </a:xfrm>
        </p:grpSpPr>
        <p:sp>
          <p:nvSpPr>
            <p:cNvPr id="36032" name="Line 192"/>
            <p:cNvSpPr>
              <a:spLocks noChangeShapeType="1"/>
            </p:cNvSpPr>
            <p:nvPr/>
          </p:nvSpPr>
          <p:spPr bwMode="auto">
            <a:xfrm flipH="1" flipV="1">
              <a:off x="3288" y="1026"/>
              <a:ext cx="408" cy="771"/>
            </a:xfrm>
            <a:prstGeom prst="line">
              <a:avLst/>
            </a:prstGeom>
            <a:noFill/>
            <a:ln w="28575">
              <a:solidFill>
                <a:srgbClr val="66FF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nvGrpSpPr>
            <p:cNvPr id="36033" name="Group 193"/>
            <p:cNvGrpSpPr>
              <a:grpSpLocks/>
            </p:cNvGrpSpPr>
            <p:nvPr/>
          </p:nvGrpSpPr>
          <p:grpSpPr bwMode="auto">
            <a:xfrm>
              <a:off x="3651" y="1570"/>
              <a:ext cx="227" cy="91"/>
              <a:chOff x="3651" y="1570"/>
              <a:chExt cx="227" cy="91"/>
            </a:xfrm>
          </p:grpSpPr>
          <p:sp>
            <p:nvSpPr>
              <p:cNvPr id="36034" name="Line 194"/>
              <p:cNvSpPr>
                <a:spLocks noChangeShapeType="1"/>
              </p:cNvSpPr>
              <p:nvPr/>
            </p:nvSpPr>
            <p:spPr bwMode="auto">
              <a:xfrm flipV="1">
                <a:off x="3651" y="1570"/>
                <a:ext cx="182" cy="91"/>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sp>
            <p:nvSpPr>
              <p:cNvPr id="36035" name="Line 195"/>
              <p:cNvSpPr>
                <a:spLocks noChangeShapeType="1"/>
              </p:cNvSpPr>
              <p:nvPr/>
            </p:nvSpPr>
            <p:spPr bwMode="auto">
              <a:xfrm>
                <a:off x="3833" y="1570"/>
                <a:ext cx="45" cy="91"/>
              </a:xfrm>
              <a:prstGeom prst="line">
                <a:avLst/>
              </a:prstGeom>
              <a:noFill/>
              <a:ln w="28575">
                <a:solidFill>
                  <a:srgbClr val="66FF33"/>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pSp>
        <p:graphicFrame>
          <p:nvGraphicFramePr>
            <p:cNvPr id="36036" name="Object 196"/>
            <p:cNvGraphicFramePr>
              <a:graphicFrameLocks noChangeAspect="1"/>
            </p:cNvGraphicFramePr>
            <p:nvPr/>
          </p:nvGraphicFramePr>
          <p:xfrm>
            <a:off x="3598" y="1290"/>
            <a:ext cx="365" cy="295"/>
          </p:xfrm>
          <a:graphic>
            <a:graphicData uri="http://schemas.openxmlformats.org/presentationml/2006/ole">
              <mc:AlternateContent xmlns:mc="http://schemas.openxmlformats.org/markup-compatibility/2006">
                <mc:Choice xmlns:v="urn:schemas-microsoft-com:vml" Requires="v">
                  <p:oleObj spid="_x0000_s171770" name="公式" r:id="rId33" imgW="266400" imgH="215640" progId="Equation.3">
                    <p:embed/>
                  </p:oleObj>
                </mc:Choice>
                <mc:Fallback>
                  <p:oleObj name="公式" r:id="rId33" imgW="266400" imgH="215640" progId="Equation.3">
                    <p:embed/>
                    <p:pic>
                      <p:nvPicPr>
                        <p:cNvPr id="36036" name="Object 196"/>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598" y="1290"/>
                          <a:ext cx="365" cy="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037" name="Object 197"/>
            <p:cNvGraphicFramePr>
              <a:graphicFrameLocks noChangeAspect="1"/>
            </p:cNvGraphicFramePr>
            <p:nvPr/>
          </p:nvGraphicFramePr>
          <p:xfrm>
            <a:off x="3387" y="819"/>
            <a:ext cx="226" cy="365"/>
          </p:xfrm>
          <a:graphic>
            <a:graphicData uri="http://schemas.openxmlformats.org/presentationml/2006/ole">
              <mc:AlternateContent xmlns:mc="http://schemas.openxmlformats.org/markup-compatibility/2006">
                <mc:Choice xmlns:v="urn:schemas-microsoft-com:vml" Requires="v">
                  <p:oleObj spid="_x0000_s171771" name="公式" r:id="rId35" imgW="164880" imgH="266400" progId="Equation.3">
                    <p:embed/>
                  </p:oleObj>
                </mc:Choice>
                <mc:Fallback>
                  <p:oleObj name="公式" r:id="rId35" imgW="164880" imgH="266400" progId="Equation.3">
                    <p:embed/>
                    <p:pic>
                      <p:nvPicPr>
                        <p:cNvPr id="36037" name="Object 19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387" y="819"/>
                          <a:ext cx="226"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36038" name="Group 198"/>
          <p:cNvGrpSpPr>
            <a:grpSpLocks/>
          </p:cNvGrpSpPr>
          <p:nvPr/>
        </p:nvGrpSpPr>
        <p:grpSpPr bwMode="auto">
          <a:xfrm>
            <a:off x="5724525" y="1196975"/>
            <a:ext cx="2520950" cy="2097088"/>
            <a:chOff x="3424" y="210"/>
            <a:chExt cx="1588" cy="1321"/>
          </a:xfrm>
        </p:grpSpPr>
        <p:sp>
          <p:nvSpPr>
            <p:cNvPr id="36039" name="Line 199"/>
            <p:cNvSpPr>
              <a:spLocks noChangeShapeType="1"/>
            </p:cNvSpPr>
            <p:nvPr/>
          </p:nvSpPr>
          <p:spPr bwMode="auto">
            <a:xfrm flipV="1">
              <a:off x="3424" y="533"/>
              <a:ext cx="1588" cy="998"/>
            </a:xfrm>
            <a:prstGeom prst="line">
              <a:avLst/>
            </a:prstGeom>
            <a:noFill/>
            <a:ln w="2857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p>
          </p:txBody>
        </p:sp>
        <p:graphicFrame>
          <p:nvGraphicFramePr>
            <p:cNvPr id="36040" name="Object 200"/>
            <p:cNvGraphicFramePr>
              <a:graphicFrameLocks noChangeAspect="1"/>
            </p:cNvGraphicFramePr>
            <p:nvPr/>
          </p:nvGraphicFramePr>
          <p:xfrm>
            <a:off x="4740" y="210"/>
            <a:ext cx="208" cy="365"/>
          </p:xfrm>
          <a:graphic>
            <a:graphicData uri="http://schemas.openxmlformats.org/presentationml/2006/ole">
              <mc:AlternateContent xmlns:mc="http://schemas.openxmlformats.org/markup-compatibility/2006">
                <mc:Choice xmlns:v="urn:schemas-microsoft-com:vml" Requires="v">
                  <p:oleObj spid="_x0000_s171772" name="公式" r:id="rId37" imgW="152280" imgH="266400" progId="Equation.3">
                    <p:embed/>
                  </p:oleObj>
                </mc:Choice>
                <mc:Fallback>
                  <p:oleObj name="公式" r:id="rId37" imgW="152280" imgH="266400" progId="Equation.3">
                    <p:embed/>
                    <p:pic>
                      <p:nvPicPr>
                        <p:cNvPr id="36040" name="Object 200"/>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740" y="210"/>
                          <a:ext cx="208" cy="3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6041" name="Object 201"/>
          <p:cNvGraphicFramePr>
            <a:graphicFrameLocks noChangeAspect="1"/>
          </p:cNvGraphicFramePr>
          <p:nvPr>
            <p:extLst>
              <p:ext uri="{D42A27DB-BD31-4B8C-83A1-F6EECF244321}">
                <p14:modId xmlns:p14="http://schemas.microsoft.com/office/powerpoint/2010/main" val="468154539"/>
              </p:ext>
            </p:extLst>
          </p:nvPr>
        </p:nvGraphicFramePr>
        <p:xfrm>
          <a:off x="6804025" y="1700213"/>
          <a:ext cx="579438" cy="577850"/>
        </p:xfrm>
        <a:graphic>
          <a:graphicData uri="http://schemas.openxmlformats.org/presentationml/2006/ole">
            <mc:AlternateContent xmlns:mc="http://schemas.openxmlformats.org/markup-compatibility/2006">
              <mc:Choice xmlns:v="urn:schemas-microsoft-com:vml" Requires="v">
                <p:oleObj spid="_x0000_s171773" name="公式" r:id="rId39" imgW="266400" imgH="266400" progId="Equation.3">
                  <p:embed/>
                </p:oleObj>
              </mc:Choice>
              <mc:Fallback>
                <p:oleObj name="公式" r:id="rId39" imgW="266400" imgH="266400" progId="Equation.3">
                  <p:embed/>
                  <p:pic>
                    <p:nvPicPr>
                      <p:cNvPr id="36041" name="Object 201"/>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6804025" y="1700213"/>
                        <a:ext cx="579438" cy="577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6661451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5" presetClass="entr" presetSubtype="0" fill="hold" grpId="0" nodeType="withEffect">
                                  <p:stCondLst>
                                    <p:cond delay="0"/>
                                  </p:stCondLst>
                                  <p:childTnLst>
                                    <p:set>
                                      <p:cBhvr>
                                        <p:cTn id="6" dur="1" fill="hold">
                                          <p:stCondLst>
                                            <p:cond delay="0"/>
                                          </p:stCondLst>
                                        </p:cTn>
                                        <p:tgtEl>
                                          <p:spTgt spid="35842"/>
                                        </p:tgtEl>
                                        <p:attrNameLst>
                                          <p:attrName>style.visibility</p:attrName>
                                        </p:attrNameLst>
                                      </p:cBhvr>
                                      <p:to>
                                        <p:strVal val="visible"/>
                                      </p:to>
                                    </p:set>
                                    <p:anim calcmode="lin" valueType="num">
                                      <p:cBhvr>
                                        <p:cTn id="7" dur="1000" fill="hold"/>
                                        <p:tgtEl>
                                          <p:spTgt spid="35842"/>
                                        </p:tgtEl>
                                        <p:attrNameLst>
                                          <p:attrName>ppt_w</p:attrName>
                                        </p:attrNameLst>
                                      </p:cBhvr>
                                      <p:tavLst>
                                        <p:tav tm="0">
                                          <p:val>
                                            <p:fltVal val="0"/>
                                          </p:val>
                                        </p:tav>
                                        <p:tav tm="100000">
                                          <p:val>
                                            <p:strVal val="#ppt_w"/>
                                          </p:val>
                                        </p:tav>
                                      </p:tavLst>
                                    </p:anim>
                                    <p:anim calcmode="lin" valueType="num">
                                      <p:cBhvr>
                                        <p:cTn id="8" dur="1000" fill="hold"/>
                                        <p:tgtEl>
                                          <p:spTgt spid="35842"/>
                                        </p:tgtEl>
                                        <p:attrNameLst>
                                          <p:attrName>ppt_h</p:attrName>
                                        </p:attrNameLst>
                                      </p:cBhvr>
                                      <p:tavLst>
                                        <p:tav tm="0">
                                          <p:val>
                                            <p:fltVal val="0"/>
                                          </p:val>
                                        </p:tav>
                                        <p:tav tm="100000">
                                          <p:val>
                                            <p:strVal val="#ppt_h"/>
                                          </p:val>
                                        </p:tav>
                                      </p:tavLst>
                                    </p:anim>
                                    <p:anim calcmode="lin" valueType="num">
                                      <p:cBhvr>
                                        <p:cTn id="9" dur="1000" fill="hold"/>
                                        <p:tgtEl>
                                          <p:spTgt spid="3584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5842"/>
                                        </p:tgtEl>
                                        <p:attrNameLst>
                                          <p:attrName>ppt_y</p:attrName>
                                        </p:attrNameLst>
                                      </p:cBhvr>
                                      <p:tavLst>
                                        <p:tav tm="0" fmla="#ppt_y+(sin(-2*pi*(1-$))*-#ppt_x+cos(-2*pi*(1-$))*(1-#ppt_y))*(1-$)">
                                          <p:val>
                                            <p:fltVal val="0"/>
                                          </p:val>
                                        </p:tav>
                                        <p:tav tm="100000">
                                          <p:val>
                                            <p:fltVal val="1"/>
                                          </p:val>
                                        </p:tav>
                                      </p:tavLst>
                                    </p:anim>
                                  </p:childTnLst>
                                </p:cTn>
                              </p:par>
                            </p:childTnLst>
                          </p:cTn>
                        </p:par>
                        <p:par>
                          <p:cTn id="11" fill="hold" nodeType="afterGroup">
                            <p:stCondLst>
                              <p:cond delay="1000"/>
                            </p:stCondLst>
                            <p:childTnLst>
                              <p:par>
                                <p:cTn id="12" presetID="3" presetClass="entr" presetSubtype="10" fill="hold" nodeType="afterEffect">
                                  <p:stCondLst>
                                    <p:cond delay="0"/>
                                  </p:stCondLst>
                                  <p:childTnLst>
                                    <p:set>
                                      <p:cBhvr>
                                        <p:cTn id="13" dur="1" fill="hold">
                                          <p:stCondLst>
                                            <p:cond delay="0"/>
                                          </p:stCondLst>
                                        </p:cTn>
                                        <p:tgtEl>
                                          <p:spTgt spid="35976"/>
                                        </p:tgtEl>
                                        <p:attrNameLst>
                                          <p:attrName>style.visibility</p:attrName>
                                        </p:attrNameLst>
                                      </p:cBhvr>
                                      <p:to>
                                        <p:strVal val="visible"/>
                                      </p:to>
                                    </p:set>
                                    <p:animEffect transition="in" filter="blinds(horizontal)">
                                      <p:cBhvr>
                                        <p:cTn id="14" dur="500"/>
                                        <p:tgtEl>
                                          <p:spTgt spid="35976"/>
                                        </p:tgtEl>
                                      </p:cBhvr>
                                    </p:animEffect>
                                  </p:childTnLst>
                                </p:cTn>
                              </p:par>
                            </p:childTnLst>
                          </p:cTn>
                        </p:par>
                        <p:par>
                          <p:cTn id="15" fill="hold" nodeType="afterGroup">
                            <p:stCondLst>
                              <p:cond delay="1500"/>
                            </p:stCondLst>
                            <p:childTnLst>
                              <p:par>
                                <p:cTn id="16" presetID="3" presetClass="entr" presetSubtype="10" fill="hold" grpId="0" nodeType="afterEffect">
                                  <p:stCondLst>
                                    <p:cond delay="0"/>
                                  </p:stCondLst>
                                  <p:childTnLst>
                                    <p:set>
                                      <p:cBhvr>
                                        <p:cTn id="17" dur="1" fill="hold">
                                          <p:stCondLst>
                                            <p:cond delay="0"/>
                                          </p:stCondLst>
                                        </p:cTn>
                                        <p:tgtEl>
                                          <p:spTgt spid="35843"/>
                                        </p:tgtEl>
                                        <p:attrNameLst>
                                          <p:attrName>style.visibility</p:attrName>
                                        </p:attrNameLst>
                                      </p:cBhvr>
                                      <p:to>
                                        <p:strVal val="visible"/>
                                      </p:to>
                                    </p:set>
                                    <p:animEffect transition="in" filter="blinds(horizontal)">
                                      <p:cBhvr>
                                        <p:cTn id="18" dur="500"/>
                                        <p:tgtEl>
                                          <p:spTgt spid="35843"/>
                                        </p:tgtEl>
                                      </p:cBhvr>
                                    </p:animEffect>
                                  </p:childTnLst>
                                </p:cTn>
                              </p:par>
                            </p:childTnLst>
                          </p:cTn>
                        </p:par>
                        <p:par>
                          <p:cTn id="19" fill="hold" nodeType="afterGroup">
                            <p:stCondLst>
                              <p:cond delay="2000"/>
                            </p:stCondLst>
                            <p:childTnLst>
                              <p:par>
                                <p:cTn id="20" presetID="2" presetClass="entr" presetSubtype="2" fill="hold" nodeType="afterEffect">
                                  <p:stCondLst>
                                    <p:cond delay="0"/>
                                  </p:stCondLst>
                                  <p:childTnLst>
                                    <p:set>
                                      <p:cBhvr>
                                        <p:cTn id="21" dur="1" fill="hold">
                                          <p:stCondLst>
                                            <p:cond delay="0"/>
                                          </p:stCondLst>
                                        </p:cTn>
                                        <p:tgtEl>
                                          <p:spTgt spid="35844"/>
                                        </p:tgtEl>
                                        <p:attrNameLst>
                                          <p:attrName>style.visibility</p:attrName>
                                        </p:attrNameLst>
                                      </p:cBhvr>
                                      <p:to>
                                        <p:strVal val="visible"/>
                                      </p:to>
                                    </p:set>
                                    <p:anim calcmode="lin" valueType="num">
                                      <p:cBhvr additive="base">
                                        <p:cTn id="22" dur="500" fill="hold"/>
                                        <p:tgtEl>
                                          <p:spTgt spid="35844"/>
                                        </p:tgtEl>
                                        <p:attrNameLst>
                                          <p:attrName>ppt_x</p:attrName>
                                        </p:attrNameLst>
                                      </p:cBhvr>
                                      <p:tavLst>
                                        <p:tav tm="0">
                                          <p:val>
                                            <p:strVal val="1+#ppt_w/2"/>
                                          </p:val>
                                        </p:tav>
                                        <p:tav tm="100000">
                                          <p:val>
                                            <p:strVal val="#ppt_x"/>
                                          </p:val>
                                        </p:tav>
                                      </p:tavLst>
                                    </p:anim>
                                    <p:anim calcmode="lin" valueType="num">
                                      <p:cBhvr additive="base">
                                        <p:cTn id="23" dur="500" fill="hold"/>
                                        <p:tgtEl>
                                          <p:spTgt spid="35844"/>
                                        </p:tgtEl>
                                        <p:attrNameLst>
                                          <p:attrName>ppt_y</p:attrName>
                                        </p:attrNameLst>
                                      </p:cBhvr>
                                      <p:tavLst>
                                        <p:tav tm="0">
                                          <p:val>
                                            <p:strVal val="#ppt_y"/>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5" presetClass="entr" presetSubtype="0" fill="hold" grpId="0" nodeType="clickEffect">
                                  <p:stCondLst>
                                    <p:cond delay="0"/>
                                  </p:stCondLst>
                                  <p:childTnLst>
                                    <p:set>
                                      <p:cBhvr>
                                        <p:cTn id="27" dur="1" fill="hold">
                                          <p:stCondLst>
                                            <p:cond delay="0"/>
                                          </p:stCondLst>
                                        </p:cTn>
                                        <p:tgtEl>
                                          <p:spTgt spid="35891"/>
                                        </p:tgtEl>
                                        <p:attrNameLst>
                                          <p:attrName>style.visibility</p:attrName>
                                        </p:attrNameLst>
                                      </p:cBhvr>
                                      <p:to>
                                        <p:strVal val="visible"/>
                                      </p:to>
                                    </p:set>
                                    <p:anim calcmode="lin" valueType="num">
                                      <p:cBhvr>
                                        <p:cTn id="28" dur="1000" fill="hold"/>
                                        <p:tgtEl>
                                          <p:spTgt spid="35891"/>
                                        </p:tgtEl>
                                        <p:attrNameLst>
                                          <p:attrName>ppt_w</p:attrName>
                                        </p:attrNameLst>
                                      </p:cBhvr>
                                      <p:tavLst>
                                        <p:tav tm="0">
                                          <p:val>
                                            <p:fltVal val="0"/>
                                          </p:val>
                                        </p:tav>
                                        <p:tav tm="100000">
                                          <p:val>
                                            <p:strVal val="#ppt_w"/>
                                          </p:val>
                                        </p:tav>
                                      </p:tavLst>
                                    </p:anim>
                                    <p:anim calcmode="lin" valueType="num">
                                      <p:cBhvr>
                                        <p:cTn id="29" dur="1000" fill="hold"/>
                                        <p:tgtEl>
                                          <p:spTgt spid="35891"/>
                                        </p:tgtEl>
                                        <p:attrNameLst>
                                          <p:attrName>ppt_h</p:attrName>
                                        </p:attrNameLst>
                                      </p:cBhvr>
                                      <p:tavLst>
                                        <p:tav tm="0">
                                          <p:val>
                                            <p:fltVal val="0"/>
                                          </p:val>
                                        </p:tav>
                                        <p:tav tm="100000">
                                          <p:val>
                                            <p:strVal val="#ppt_h"/>
                                          </p:val>
                                        </p:tav>
                                      </p:tavLst>
                                    </p:anim>
                                    <p:anim calcmode="lin" valueType="num">
                                      <p:cBhvr>
                                        <p:cTn id="30" dur="1000" fill="hold"/>
                                        <p:tgtEl>
                                          <p:spTgt spid="35891"/>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35891"/>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36017"/>
                                        </p:tgtEl>
                                        <p:attrNameLst>
                                          <p:attrName>style.visibility</p:attrName>
                                        </p:attrNameLst>
                                      </p:cBhvr>
                                      <p:to>
                                        <p:strVal val="visible"/>
                                      </p:to>
                                    </p:set>
                                    <p:animEffect transition="in" filter="wipe(left)">
                                      <p:cBhvr>
                                        <p:cTn id="40" dur="2000"/>
                                        <p:tgtEl>
                                          <p:spTgt spid="36017"/>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36020"/>
                                        </p:tgtEl>
                                        <p:attrNameLst>
                                          <p:attrName>style.visibility</p:attrName>
                                        </p:attrNameLst>
                                      </p:cBhvr>
                                      <p:to>
                                        <p:strVal val="visible"/>
                                      </p:to>
                                    </p:set>
                                    <p:animEffect transition="in" filter="wipe(left)">
                                      <p:cBhvr>
                                        <p:cTn id="45" dur="2000"/>
                                        <p:tgtEl>
                                          <p:spTgt spid="36020"/>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4" fill="hold" nodeType="clickEffect">
                                  <p:stCondLst>
                                    <p:cond delay="0"/>
                                  </p:stCondLst>
                                  <p:childTnLst>
                                    <p:set>
                                      <p:cBhvr>
                                        <p:cTn id="49" dur="1" fill="hold">
                                          <p:stCondLst>
                                            <p:cond delay="0"/>
                                          </p:stCondLst>
                                        </p:cTn>
                                        <p:tgtEl>
                                          <p:spTgt spid="36028"/>
                                        </p:tgtEl>
                                        <p:attrNameLst>
                                          <p:attrName>style.visibility</p:attrName>
                                        </p:attrNameLst>
                                      </p:cBhvr>
                                      <p:to>
                                        <p:strVal val="visible"/>
                                      </p:to>
                                    </p:set>
                                    <p:animEffect transition="in" filter="wipe(down)">
                                      <p:cBhvr>
                                        <p:cTn id="50" dur="2000"/>
                                        <p:tgtEl>
                                          <p:spTgt spid="36028"/>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nodeType="clickEffect">
                                  <p:stCondLst>
                                    <p:cond delay="0"/>
                                  </p:stCondLst>
                                  <p:childTnLst>
                                    <p:set>
                                      <p:cBhvr>
                                        <p:cTn id="54" dur="1" fill="hold">
                                          <p:stCondLst>
                                            <p:cond delay="0"/>
                                          </p:stCondLst>
                                        </p:cTn>
                                        <p:tgtEl>
                                          <p:spTgt spid="36023"/>
                                        </p:tgtEl>
                                        <p:attrNameLst>
                                          <p:attrName>style.visibility</p:attrName>
                                        </p:attrNameLst>
                                      </p:cBhvr>
                                      <p:to>
                                        <p:strVal val="visible"/>
                                      </p:to>
                                    </p:set>
                                    <p:animEffect transition="in" filter="wipe(down)">
                                      <p:cBhvr>
                                        <p:cTn id="55" dur="2000"/>
                                        <p:tgtEl>
                                          <p:spTgt spid="36023"/>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4" fill="hold" nodeType="clickEffect">
                                  <p:stCondLst>
                                    <p:cond delay="0"/>
                                  </p:stCondLst>
                                  <p:childTnLst>
                                    <p:set>
                                      <p:cBhvr>
                                        <p:cTn id="59" dur="1" fill="hold">
                                          <p:stCondLst>
                                            <p:cond delay="0"/>
                                          </p:stCondLst>
                                        </p:cTn>
                                        <p:tgtEl>
                                          <p:spTgt spid="36031"/>
                                        </p:tgtEl>
                                        <p:attrNameLst>
                                          <p:attrName>style.visibility</p:attrName>
                                        </p:attrNameLst>
                                      </p:cBhvr>
                                      <p:to>
                                        <p:strVal val="visible"/>
                                      </p:to>
                                    </p:set>
                                    <p:animEffect transition="in" filter="wipe(down)">
                                      <p:cBhvr>
                                        <p:cTn id="60" dur="2000"/>
                                        <p:tgtEl>
                                          <p:spTgt spid="36031"/>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1" fill="hold" nodeType="clickEffect">
                                  <p:stCondLst>
                                    <p:cond delay="0"/>
                                  </p:stCondLst>
                                  <p:childTnLst>
                                    <p:set>
                                      <p:cBhvr>
                                        <p:cTn id="64" dur="1" fill="hold">
                                          <p:stCondLst>
                                            <p:cond delay="0"/>
                                          </p:stCondLst>
                                        </p:cTn>
                                        <p:tgtEl>
                                          <p:spTgt spid="36012"/>
                                        </p:tgtEl>
                                        <p:attrNameLst>
                                          <p:attrName>style.visibility</p:attrName>
                                        </p:attrNameLst>
                                      </p:cBhvr>
                                      <p:to>
                                        <p:strVal val="visible"/>
                                      </p:to>
                                    </p:set>
                                    <p:animEffect transition="in" filter="wipe(up)">
                                      <p:cBhvr>
                                        <p:cTn id="65" dur="2000"/>
                                        <p:tgtEl>
                                          <p:spTgt spid="36012"/>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2" presetClass="entr" presetSubtype="4" fill="hold" nodeType="clickEffect">
                                  <p:stCondLst>
                                    <p:cond delay="0"/>
                                  </p:stCondLst>
                                  <p:childTnLst>
                                    <p:set>
                                      <p:cBhvr>
                                        <p:cTn id="69" dur="1" fill="hold">
                                          <p:stCondLst>
                                            <p:cond delay="0"/>
                                          </p:stCondLst>
                                        </p:cTn>
                                        <p:tgtEl>
                                          <p:spTgt spid="36038"/>
                                        </p:tgtEl>
                                        <p:attrNameLst>
                                          <p:attrName>style.visibility</p:attrName>
                                        </p:attrNameLst>
                                      </p:cBhvr>
                                      <p:to>
                                        <p:strVal val="visible"/>
                                      </p:to>
                                    </p:set>
                                    <p:animEffect transition="in" filter="wipe(down)">
                                      <p:cBhvr>
                                        <p:cTn id="70" dur="500"/>
                                        <p:tgtEl>
                                          <p:spTgt spid="36038"/>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2" fill="hold" nodeType="clickEffect">
                                  <p:stCondLst>
                                    <p:cond delay="0"/>
                                  </p:stCondLst>
                                  <p:childTnLst>
                                    <p:set>
                                      <p:cBhvr>
                                        <p:cTn id="74" dur="1" fill="hold">
                                          <p:stCondLst>
                                            <p:cond delay="0"/>
                                          </p:stCondLst>
                                        </p:cTn>
                                        <p:tgtEl>
                                          <p:spTgt spid="36041"/>
                                        </p:tgtEl>
                                        <p:attrNameLst>
                                          <p:attrName>style.visibility</p:attrName>
                                        </p:attrNameLst>
                                      </p:cBhvr>
                                      <p:to>
                                        <p:strVal val="visible"/>
                                      </p:to>
                                    </p:set>
                                    <p:anim calcmode="lin" valueType="num">
                                      <p:cBhvr additive="base">
                                        <p:cTn id="75" dur="500" fill="hold"/>
                                        <p:tgtEl>
                                          <p:spTgt spid="36041"/>
                                        </p:tgtEl>
                                        <p:attrNameLst>
                                          <p:attrName>ppt_x</p:attrName>
                                        </p:attrNameLst>
                                      </p:cBhvr>
                                      <p:tavLst>
                                        <p:tav tm="0">
                                          <p:val>
                                            <p:strVal val="1+#ppt_w/2"/>
                                          </p:val>
                                        </p:tav>
                                        <p:tav tm="100000">
                                          <p:val>
                                            <p:strVal val="#ppt_x"/>
                                          </p:val>
                                        </p:tav>
                                      </p:tavLst>
                                    </p:anim>
                                    <p:anim calcmode="lin" valueType="num">
                                      <p:cBhvr additive="base">
                                        <p:cTn id="76" dur="500" fill="hold"/>
                                        <p:tgtEl>
                                          <p:spTgt spid="36041"/>
                                        </p:tgtEl>
                                        <p:attrNameLst>
                                          <p:attrName>ppt_y</p:attrName>
                                        </p:attrNameLst>
                                      </p:cBhvr>
                                      <p:tavLst>
                                        <p:tav tm="0">
                                          <p:val>
                                            <p:strVal val="#ppt_y"/>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1" fill="hold" nodeType="clickEffect">
                                  <p:stCondLst>
                                    <p:cond delay="0"/>
                                  </p:stCondLst>
                                  <p:childTnLst>
                                    <p:set>
                                      <p:cBhvr>
                                        <p:cTn id="80" dur="1" fill="hold">
                                          <p:stCondLst>
                                            <p:cond delay="0"/>
                                          </p:stCondLst>
                                        </p:cTn>
                                        <p:tgtEl>
                                          <p:spTgt spid="36013"/>
                                        </p:tgtEl>
                                        <p:attrNameLst>
                                          <p:attrName>style.visibility</p:attrName>
                                        </p:attrNameLst>
                                      </p:cBhvr>
                                      <p:to>
                                        <p:strVal val="visible"/>
                                      </p:to>
                                    </p:set>
                                    <p:animEffect transition="in" filter="wipe(up)">
                                      <p:cBhvr>
                                        <p:cTn id="81" dur="2000"/>
                                        <p:tgtEl>
                                          <p:spTgt spid="36013"/>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1" fill="hold" nodeType="clickEffect">
                                  <p:stCondLst>
                                    <p:cond delay="0"/>
                                  </p:stCondLst>
                                  <p:childTnLst>
                                    <p:set>
                                      <p:cBhvr>
                                        <p:cTn id="85" dur="1" fill="hold">
                                          <p:stCondLst>
                                            <p:cond delay="0"/>
                                          </p:stCondLst>
                                        </p:cTn>
                                        <p:tgtEl>
                                          <p:spTgt spid="36014"/>
                                        </p:tgtEl>
                                        <p:attrNameLst>
                                          <p:attrName>style.visibility</p:attrName>
                                        </p:attrNameLst>
                                      </p:cBhvr>
                                      <p:to>
                                        <p:strVal val="visible"/>
                                      </p:to>
                                    </p:set>
                                    <p:animEffect transition="in" filter="wipe(up)">
                                      <p:cBhvr>
                                        <p:cTn id="86" dur="2000"/>
                                        <p:tgtEl>
                                          <p:spTgt spid="3601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1" fill="hold" nodeType="clickEffect">
                                  <p:stCondLst>
                                    <p:cond delay="0"/>
                                  </p:stCondLst>
                                  <p:childTnLst>
                                    <p:set>
                                      <p:cBhvr>
                                        <p:cTn id="90" dur="1" fill="hold">
                                          <p:stCondLst>
                                            <p:cond delay="0"/>
                                          </p:stCondLst>
                                        </p:cTn>
                                        <p:tgtEl>
                                          <p:spTgt spid="36015"/>
                                        </p:tgtEl>
                                        <p:attrNameLst>
                                          <p:attrName>style.visibility</p:attrName>
                                        </p:attrNameLst>
                                      </p:cBhvr>
                                      <p:to>
                                        <p:strVal val="visible"/>
                                      </p:to>
                                    </p:set>
                                    <p:animEffect transition="in" filter="wipe(up)">
                                      <p:cBhvr>
                                        <p:cTn id="91" dur="2000"/>
                                        <p:tgtEl>
                                          <p:spTgt spid="36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35842" grpId="0"/>
      <p:bldP spid="35843" grpId="0"/>
      <p:bldP spid="35891" grpId="0" animBg="1"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dirty="0"/>
              <a:t>作业</a:t>
            </a:r>
          </a:p>
        </p:txBody>
      </p:sp>
      <p:sp>
        <p:nvSpPr>
          <p:cNvPr id="44035" name="内容占位符 2"/>
          <p:cNvSpPr>
            <a:spLocks noGrp="1"/>
          </p:cNvSpPr>
          <p:nvPr>
            <p:ph idx="1"/>
          </p:nvPr>
        </p:nvSpPr>
        <p:spPr>
          <a:xfrm>
            <a:off x="381000" y="914400"/>
            <a:ext cx="8294688" cy="5181600"/>
          </a:xfrm>
        </p:spPr>
        <p:txBody>
          <a:bodyPr/>
          <a:lstStyle/>
          <a:p>
            <a:r>
              <a:rPr lang="en-US" altLang="zh-CN" dirty="0"/>
              <a:t>10.3</a:t>
            </a:r>
            <a:r>
              <a:rPr lang="zh-CN" altLang="en-US" dirty="0"/>
              <a:t>节：</a:t>
            </a:r>
            <a:r>
              <a:rPr lang="en-US" altLang="zh-CN" dirty="0"/>
              <a:t>10-13</a:t>
            </a:r>
          </a:p>
          <a:p>
            <a:r>
              <a:rPr lang="en-US" altLang="zh-CN" dirty="0"/>
              <a:t>10.4</a:t>
            </a:r>
            <a:r>
              <a:rPr lang="zh-CN" altLang="en-US" dirty="0"/>
              <a:t>节：</a:t>
            </a:r>
            <a:r>
              <a:rPr lang="en-US" altLang="zh-CN" dirty="0"/>
              <a:t>10-34</a:t>
            </a:r>
          </a:p>
          <a:p>
            <a:r>
              <a:rPr lang="en-US" altLang="zh-CN" dirty="0"/>
              <a:t>10.5</a:t>
            </a:r>
            <a:r>
              <a:rPr lang="zh-CN" altLang="en-US" dirty="0"/>
              <a:t>节：</a:t>
            </a:r>
            <a:r>
              <a:rPr lang="en-US" altLang="zh-CN" dirty="0"/>
              <a:t>10-41</a:t>
            </a:r>
            <a:r>
              <a:rPr lang="zh-CN" altLang="en-US" dirty="0"/>
              <a:t>（只要求用戴维南定理）</a:t>
            </a:r>
            <a:endParaRPr lang="en-US" altLang="zh-CN" dirty="0"/>
          </a:p>
          <a:p>
            <a:r>
              <a:rPr lang="en-US" altLang="zh-CN" dirty="0"/>
              <a:t>10.6</a:t>
            </a:r>
            <a:r>
              <a:rPr lang="zh-CN" altLang="en-US" dirty="0"/>
              <a:t>节：</a:t>
            </a:r>
            <a:r>
              <a:rPr lang="en-US" altLang="zh-CN" dirty="0"/>
              <a:t>10-51</a:t>
            </a:r>
          </a:p>
          <a:p>
            <a:r>
              <a:rPr lang="zh-CN" altLang="en-US" dirty="0"/>
              <a:t>综合：</a:t>
            </a:r>
            <a:r>
              <a:rPr lang="en-US" altLang="zh-CN" dirty="0"/>
              <a:t>10-53</a:t>
            </a:r>
          </a:p>
          <a:p>
            <a:endParaRPr lang="en-US" altLang="zh-CN" dirty="0"/>
          </a:p>
        </p:txBody>
      </p:sp>
      <p:sp>
        <p:nvSpPr>
          <p:cNvPr id="4" name="日期占位符 3"/>
          <p:cNvSpPr>
            <a:spLocks noGrp="1"/>
          </p:cNvSpPr>
          <p:nvPr>
            <p:ph type="dt" sz="quarter" idx="10"/>
          </p:nvPr>
        </p:nvSpPr>
        <p:spPr/>
        <p:txBody>
          <a:bodyPr/>
          <a:lstStyle/>
          <a:p>
            <a:pPr>
              <a:defRPr/>
            </a:pPr>
            <a:fld id="{D04BC380-5849-4E82-9448-222F2C781241}" type="datetime1">
              <a:rPr lang="zh-CN" altLang="en-US" smtClean="0"/>
              <a:pPr>
                <a:defRPr/>
              </a:pPr>
              <a:t>2021/4/29</a:t>
            </a:fld>
            <a:endParaRPr lang="en-US" altLang="zh-CN"/>
          </a:p>
        </p:txBody>
      </p:sp>
      <p:sp>
        <p:nvSpPr>
          <p:cNvPr id="5" name="页脚占位符 4"/>
          <p:cNvSpPr>
            <a:spLocks noGrp="1"/>
          </p:cNvSpPr>
          <p:nvPr>
            <p:ph type="ftr" sz="quarter" idx="11"/>
          </p:nvPr>
        </p:nvSpPr>
        <p:spPr/>
        <p:txBody>
          <a:bodyPr/>
          <a:lstStyle/>
          <a:p>
            <a:pPr>
              <a:defRPr/>
            </a:pPr>
            <a:r>
              <a:rPr lang="zh-CN" altLang="en-US"/>
              <a:t>电路理论</a:t>
            </a:r>
            <a:endParaRPr lang="en-US" altLang="zh-CN"/>
          </a:p>
        </p:txBody>
      </p:sp>
      <p:sp>
        <p:nvSpPr>
          <p:cNvPr id="6" name="灯片编号占位符 5"/>
          <p:cNvSpPr>
            <a:spLocks noGrp="1"/>
          </p:cNvSpPr>
          <p:nvPr>
            <p:ph type="sldNum" sz="quarter" idx="12"/>
          </p:nvPr>
        </p:nvSpPr>
        <p:spPr/>
        <p:txBody>
          <a:bodyPr/>
          <a:lstStyle/>
          <a:p>
            <a:pPr>
              <a:defRPr/>
            </a:pPr>
            <a:fld id="{DABECC24-E164-4786-A8C5-2CB7D75106FC}" type="slidenum">
              <a:rPr lang="en-US" altLang="zh-CN" smtClean="0"/>
              <a:pPr>
                <a:defRPr/>
              </a:pPr>
              <a:t>94</a:t>
            </a:fld>
            <a:endParaRPr lang="en-US" altLang="zh-CN"/>
          </a:p>
        </p:txBody>
      </p:sp>
    </p:spTree>
    <p:extLst>
      <p:ext uri="{BB962C8B-B14F-4D97-AF65-F5344CB8AC3E}">
        <p14:creationId xmlns:p14="http://schemas.microsoft.com/office/powerpoint/2010/main" val="7694910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B52DE4-C92A-452C-ACC8-2C1AD4B04A5D}"/>
              </a:ext>
            </a:extLst>
          </p:cNvPr>
          <p:cNvSpPr>
            <a:spLocks noGrp="1"/>
          </p:cNvSpPr>
          <p:nvPr>
            <p:ph type="title"/>
          </p:nvPr>
        </p:nvSpPr>
        <p:spPr/>
        <p:txBody>
          <a:bodyPr/>
          <a:lstStyle/>
          <a:p>
            <a:r>
              <a:rPr lang="zh-CN" altLang="en-US" dirty="0"/>
              <a:t>本章学习重点、难点及注意事项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354F990-D14B-49A3-A479-D3DDBCB7888F}"/>
                  </a:ext>
                </a:extLst>
              </p:cNvPr>
              <p:cNvSpPr>
                <a:spLocks noGrp="1"/>
              </p:cNvSpPr>
              <p:nvPr>
                <p:ph idx="1"/>
              </p:nvPr>
            </p:nvSpPr>
            <p:spPr>
              <a:xfrm>
                <a:off x="381000" y="914400"/>
                <a:ext cx="8583488" cy="5538936"/>
              </a:xfrm>
            </p:spPr>
            <p:txBody>
              <a:bodyPr/>
              <a:lstStyle/>
              <a:p>
                <a:r>
                  <a:rPr lang="zh-CN" altLang="en-US" dirty="0"/>
                  <a:t>正弦量时域形式与正弦量相量域形式之间的相互转换</a:t>
                </a:r>
                <a:endParaRPr lang="en-US" altLang="zh-CN" dirty="0"/>
              </a:p>
              <a:p>
                <a:r>
                  <a:rPr lang="zh-CN" altLang="en-US" dirty="0"/>
                  <a:t>有效值与最大值之间的关系：</a:t>
                </a:r>
                <a14:m>
                  <m:oMath xmlns:m="http://schemas.openxmlformats.org/officeDocument/2006/math">
                    <m:rad>
                      <m:radPr>
                        <m:degHide m:val="on"/>
                        <m:ctrlPr>
                          <a:rPr lang="zh-CN" altLang="en-US" i="1" smtClean="0">
                            <a:latin typeface="Cambria Math" panose="02040503050406030204" pitchFamily="18" charset="0"/>
                          </a:rPr>
                        </m:ctrlPr>
                      </m:radPr>
                      <m:deg/>
                      <m:e>
                        <m:r>
                          <a:rPr lang="en-US" altLang="zh-CN" b="0" i="1" smtClean="0">
                            <a:latin typeface="Cambria Math" panose="02040503050406030204" pitchFamily="18" charset="0"/>
                          </a:rPr>
                          <m:t>2</m:t>
                        </m:r>
                      </m:e>
                    </m:rad>
                  </m:oMath>
                </a14:m>
                <a:endParaRPr lang="en-US" altLang="zh-CN" dirty="0"/>
              </a:p>
              <a:p>
                <a:r>
                  <a:rPr lang="zh-CN" altLang="en-US" dirty="0"/>
                  <a:t>对正弦稳态电路的相量、阻抗、导纳等基本概念及之间关系的熟练掌握（</a:t>
                </a:r>
                <a:r>
                  <a:rPr lang="en-US" altLang="zh-CN" dirty="0" err="1"/>
                  <a:t>jwL</a:t>
                </a:r>
                <a:r>
                  <a:rPr lang="en-US" altLang="zh-CN" dirty="0"/>
                  <a:t> &amp; 1/(</a:t>
                </a:r>
                <a:r>
                  <a:rPr lang="en-US" altLang="zh-CN" dirty="0" err="1"/>
                  <a:t>jwc</a:t>
                </a:r>
                <a:r>
                  <a:rPr lang="en-US" altLang="zh-CN" dirty="0"/>
                  <a:t>)</a:t>
                </a:r>
                <a:r>
                  <a:rPr lang="zh-CN" altLang="en-US" dirty="0"/>
                  <a:t>）</a:t>
                </a:r>
                <a:endParaRPr lang="en-US" altLang="zh-CN" dirty="0"/>
              </a:p>
              <a:p>
                <a:r>
                  <a:rPr lang="zh-CN" altLang="en-US" dirty="0"/>
                  <a:t>有不少名词和概念，需正确理解，切忌死记硬背</a:t>
                </a:r>
                <a:endParaRPr lang="en-US" altLang="zh-CN" dirty="0"/>
              </a:p>
              <a:p>
                <a:r>
                  <a:rPr lang="zh-CN" altLang="en-US" dirty="0"/>
                  <a:t>交流电依赖于复数运算，通常计算相对复杂，非常容易出错</a:t>
                </a:r>
                <a:endParaRPr lang="en-US" altLang="zh-CN" dirty="0"/>
              </a:p>
              <a:p>
                <a:r>
                  <a:rPr lang="zh-CN" altLang="en-US" dirty="0"/>
                  <a:t>交流电与电阻电路的知识（串并联、电阻定理等）紧密相关联</a:t>
                </a:r>
              </a:p>
              <a:p>
                <a:r>
                  <a:rPr lang="zh-CN" altLang="en-US" dirty="0"/>
                  <a:t>这一章是后续交流电路模块的基础</a:t>
                </a:r>
              </a:p>
            </p:txBody>
          </p:sp>
        </mc:Choice>
        <mc:Fallback xmlns="">
          <p:sp>
            <p:nvSpPr>
              <p:cNvPr id="3" name="内容占位符 2">
                <a:extLst>
                  <a:ext uri="{FF2B5EF4-FFF2-40B4-BE49-F238E27FC236}">
                    <a16:creationId xmlns:a16="http://schemas.microsoft.com/office/drawing/2014/main" id="{3354F990-D14B-49A3-A479-D3DDBCB7888F}"/>
                  </a:ext>
                </a:extLst>
              </p:cNvPr>
              <p:cNvSpPr>
                <a:spLocks noGrp="1" noRot="1" noChangeAspect="1" noMove="1" noResize="1" noEditPoints="1" noAdjustHandles="1" noChangeArrowheads="1" noChangeShapeType="1" noTextEdit="1"/>
              </p:cNvSpPr>
              <p:nvPr>
                <p:ph idx="1"/>
              </p:nvPr>
            </p:nvSpPr>
            <p:spPr>
              <a:xfrm>
                <a:off x="381000" y="914400"/>
                <a:ext cx="8583488" cy="5538936"/>
              </a:xfrm>
              <a:blipFill>
                <a:blip r:embed="rId2"/>
                <a:stretch>
                  <a:fillRect l="-994" t="-770"/>
                </a:stretch>
              </a:blipFill>
            </p:spPr>
            <p:txBody>
              <a:bodyPr/>
              <a:lstStyle/>
              <a:p>
                <a:r>
                  <a:rPr lang="zh-CN" altLang="en-US">
                    <a:noFill/>
                  </a:rPr>
                  <a:t> </a:t>
                </a:r>
              </a:p>
            </p:txBody>
          </p:sp>
        </mc:Fallback>
      </mc:AlternateContent>
      <p:sp>
        <p:nvSpPr>
          <p:cNvPr id="4" name="日期占位符 3">
            <a:extLst>
              <a:ext uri="{FF2B5EF4-FFF2-40B4-BE49-F238E27FC236}">
                <a16:creationId xmlns:a16="http://schemas.microsoft.com/office/drawing/2014/main" id="{5009768F-34DA-41A9-94F4-2D001936DE46}"/>
              </a:ext>
            </a:extLst>
          </p:cNvPr>
          <p:cNvSpPr>
            <a:spLocks noGrp="1"/>
          </p:cNvSpPr>
          <p:nvPr>
            <p:ph type="dt" sz="half" idx="10"/>
          </p:nvPr>
        </p:nvSpPr>
        <p:spPr/>
        <p:txBody>
          <a:bodyPr/>
          <a:lstStyle/>
          <a:p>
            <a:pPr>
              <a:defRPr/>
            </a:pPr>
            <a:fld id="{D04BC380-5849-4E82-9448-222F2C781241}" type="datetime1">
              <a:rPr lang="zh-CN" altLang="en-US" smtClean="0"/>
              <a:pPr>
                <a:defRPr/>
              </a:pPr>
              <a:t>2021/4/29</a:t>
            </a:fld>
            <a:endParaRPr lang="en-US" altLang="zh-CN" dirty="0"/>
          </a:p>
        </p:txBody>
      </p:sp>
      <p:sp>
        <p:nvSpPr>
          <p:cNvPr id="5" name="页脚占位符 4">
            <a:extLst>
              <a:ext uri="{FF2B5EF4-FFF2-40B4-BE49-F238E27FC236}">
                <a16:creationId xmlns:a16="http://schemas.microsoft.com/office/drawing/2014/main" id="{975193D2-9C53-4B24-B33C-35265857ADD1}"/>
              </a:ext>
            </a:extLst>
          </p:cNvPr>
          <p:cNvSpPr>
            <a:spLocks noGrp="1"/>
          </p:cNvSpPr>
          <p:nvPr>
            <p:ph type="ftr" sz="quarter" idx="11"/>
          </p:nvPr>
        </p:nvSpPr>
        <p:spPr/>
        <p:txBody>
          <a:bodyPr/>
          <a:lstStyle/>
          <a:p>
            <a:pPr>
              <a:defRPr/>
            </a:pPr>
            <a:r>
              <a:rPr lang="zh-CN" altLang="en-US"/>
              <a:t>电路理论</a:t>
            </a:r>
            <a:endParaRPr lang="en-US" altLang="zh-CN"/>
          </a:p>
        </p:txBody>
      </p:sp>
      <p:sp>
        <p:nvSpPr>
          <p:cNvPr id="6" name="灯片编号占位符 5">
            <a:extLst>
              <a:ext uri="{FF2B5EF4-FFF2-40B4-BE49-F238E27FC236}">
                <a16:creationId xmlns:a16="http://schemas.microsoft.com/office/drawing/2014/main" id="{6B9EA4C5-E2C7-4FE4-B1EF-8B34620A8207}"/>
              </a:ext>
            </a:extLst>
          </p:cNvPr>
          <p:cNvSpPr>
            <a:spLocks noGrp="1"/>
          </p:cNvSpPr>
          <p:nvPr>
            <p:ph type="sldNum" sz="quarter" idx="12"/>
          </p:nvPr>
        </p:nvSpPr>
        <p:spPr/>
        <p:txBody>
          <a:bodyPr/>
          <a:lstStyle/>
          <a:p>
            <a:pPr>
              <a:defRPr/>
            </a:pPr>
            <a:fld id="{B61A18AD-0A7C-4FD4-B788-CBCE68555FE7}" type="slidenum">
              <a:rPr lang="en-US" altLang="zh-CN" smtClean="0"/>
              <a:pPr>
                <a:defRPr/>
              </a:pPr>
              <a:t>95</a:t>
            </a:fld>
            <a:endParaRPr lang="en-US" altLang="zh-CN"/>
          </a:p>
        </p:txBody>
      </p:sp>
      <p:sp>
        <p:nvSpPr>
          <p:cNvPr id="7" name="文本框 6">
            <a:extLst>
              <a:ext uri="{FF2B5EF4-FFF2-40B4-BE49-F238E27FC236}">
                <a16:creationId xmlns:a16="http://schemas.microsoft.com/office/drawing/2014/main" id="{5D2F1525-C8E2-4002-A509-1CCB65458E72}"/>
              </a:ext>
            </a:extLst>
          </p:cNvPr>
          <p:cNvSpPr txBox="1"/>
          <p:nvPr/>
        </p:nvSpPr>
        <p:spPr>
          <a:xfrm>
            <a:off x="683568" y="4365104"/>
            <a:ext cx="7776864" cy="2677656"/>
          </a:xfrm>
          <a:prstGeom prst="rect">
            <a:avLst/>
          </a:prstGeom>
          <a:noFill/>
        </p:spPr>
        <p:txBody>
          <a:bodyPr wrap="square" rtlCol="0">
            <a:spAutoFit/>
          </a:bodyPr>
          <a:lstStyle/>
          <a:p>
            <a:endParaRPr lang="en-US" altLang="zh-CN" sz="2400" dirty="0"/>
          </a:p>
          <a:p>
            <a:endParaRPr lang="en-US" altLang="zh-CN" sz="2400" dirty="0"/>
          </a:p>
          <a:p>
            <a:r>
              <a:rPr lang="zh-CN" altLang="en-US" sz="2400" dirty="0"/>
              <a:t>扩展阅读材料：</a:t>
            </a:r>
            <a:endParaRPr lang="en-US" altLang="zh-CN" sz="2400" dirty="0"/>
          </a:p>
          <a:p>
            <a:r>
              <a:rPr lang="zh-CN" altLang="en-US" sz="2400" dirty="0"/>
              <a:t>相量法历史上的三篇经典文献，张亮亮</a:t>
            </a:r>
            <a:r>
              <a:rPr lang="en-US" altLang="zh-CN" sz="2400" dirty="0"/>
              <a:t>&amp;</a:t>
            </a:r>
            <a:r>
              <a:rPr lang="zh-CN" altLang="en-US" sz="2400" dirty="0"/>
              <a:t>雷银照，电工技术学报，</a:t>
            </a:r>
            <a:r>
              <a:rPr lang="en-US" altLang="zh-CN" sz="2400" dirty="0"/>
              <a:t>2013</a:t>
            </a:r>
          </a:p>
          <a:p>
            <a:r>
              <a:rPr lang="zh-CN" altLang="en-US" sz="2400" dirty="0"/>
              <a:t>哔哩哔哩：</a:t>
            </a:r>
            <a:r>
              <a:rPr lang="zh-CN" altLang="en-US" sz="2400" dirty="0">
                <a:solidFill>
                  <a:srgbClr val="FF0000"/>
                </a:solidFill>
              </a:rPr>
              <a:t>妈咪说：</a:t>
            </a:r>
            <a:r>
              <a:rPr lang="zh-CN" altLang="en-US" sz="2400" dirty="0"/>
              <a:t>五次方程</a:t>
            </a:r>
            <a:r>
              <a:rPr lang="en-US" altLang="zh-CN" sz="2400" dirty="0"/>
              <a:t>: </a:t>
            </a:r>
            <a:r>
              <a:rPr lang="zh-CN" altLang="en-US" sz="2400" dirty="0"/>
              <a:t>如何求解二三四次方程</a:t>
            </a:r>
            <a:endParaRPr lang="en-US" altLang="zh-CN" sz="2400" dirty="0"/>
          </a:p>
          <a:p>
            <a:endParaRPr lang="zh-CN" altLang="en-US" sz="2400" dirty="0"/>
          </a:p>
        </p:txBody>
      </p:sp>
    </p:spTree>
    <p:extLst>
      <p:ext uri="{BB962C8B-B14F-4D97-AF65-F5344CB8AC3E}">
        <p14:creationId xmlns:p14="http://schemas.microsoft.com/office/powerpoint/2010/main" val="16869849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a:extLst>
              <a:ext uri="{FF2B5EF4-FFF2-40B4-BE49-F238E27FC236}">
                <a16:creationId xmlns:a16="http://schemas.microsoft.com/office/drawing/2014/main" id="{7376515E-76CB-4D70-A5FA-2862A6B31604}"/>
              </a:ext>
            </a:extLst>
          </p:cNvPr>
          <p:cNvSpPr>
            <a:spLocks noGrp="1"/>
          </p:cNvSpPr>
          <p:nvPr>
            <p:ph type="dt" sz="half" idx="10"/>
          </p:nvPr>
        </p:nvSpPr>
        <p:spPr/>
        <p:txBody>
          <a:bodyPr/>
          <a:lstStyle/>
          <a:p>
            <a:pPr>
              <a:defRPr/>
            </a:pPr>
            <a:fld id="{ADD7FB95-6483-4932-A5F1-B73F27BAE28F}" type="datetime1">
              <a:rPr lang="zh-CN" altLang="en-US" smtClean="0"/>
              <a:pPr>
                <a:defRPr/>
              </a:pPr>
              <a:t>2021/4/29</a:t>
            </a:fld>
            <a:endParaRPr lang="en-US" altLang="zh-CN"/>
          </a:p>
        </p:txBody>
      </p:sp>
      <p:sp>
        <p:nvSpPr>
          <p:cNvPr id="5" name="页脚占位符 4">
            <a:extLst>
              <a:ext uri="{FF2B5EF4-FFF2-40B4-BE49-F238E27FC236}">
                <a16:creationId xmlns:a16="http://schemas.microsoft.com/office/drawing/2014/main" id="{95878F2A-7690-4111-97D2-74E9E2BCCF9E}"/>
              </a:ext>
            </a:extLst>
          </p:cNvPr>
          <p:cNvSpPr>
            <a:spLocks noGrp="1"/>
          </p:cNvSpPr>
          <p:nvPr>
            <p:ph type="ftr" sz="quarter" idx="11"/>
          </p:nvPr>
        </p:nvSpPr>
        <p:spPr/>
        <p:txBody>
          <a:bodyPr/>
          <a:lstStyle/>
          <a:p>
            <a:pPr>
              <a:defRPr/>
            </a:pPr>
            <a:r>
              <a:rPr lang="zh-CN" altLang="en-US"/>
              <a:t>电路理论</a:t>
            </a:r>
            <a:endParaRPr lang="en-US" altLang="zh-CN"/>
          </a:p>
        </p:txBody>
      </p:sp>
      <p:sp>
        <p:nvSpPr>
          <p:cNvPr id="6" name="灯片编号占位符 5">
            <a:extLst>
              <a:ext uri="{FF2B5EF4-FFF2-40B4-BE49-F238E27FC236}">
                <a16:creationId xmlns:a16="http://schemas.microsoft.com/office/drawing/2014/main" id="{425B27E9-461F-4DE5-A15C-F9DC9833A1F1}"/>
              </a:ext>
            </a:extLst>
          </p:cNvPr>
          <p:cNvSpPr>
            <a:spLocks noGrp="1"/>
          </p:cNvSpPr>
          <p:nvPr>
            <p:ph type="sldNum" sz="quarter" idx="12"/>
          </p:nvPr>
        </p:nvSpPr>
        <p:spPr/>
        <p:txBody>
          <a:bodyPr/>
          <a:lstStyle/>
          <a:p>
            <a:pPr>
              <a:defRPr/>
            </a:pPr>
            <a:fld id="{80D8D12B-1336-4963-A4C6-07961986C13E}" type="slidenum">
              <a:rPr lang="en-US" altLang="zh-CN" smtClean="0"/>
              <a:pPr>
                <a:defRPr/>
              </a:pPr>
              <a:t>96</a:t>
            </a:fld>
            <a:endParaRPr lang="en-US" altLang="zh-CN"/>
          </a:p>
        </p:txBody>
      </p:sp>
      <p:grpSp>
        <p:nvGrpSpPr>
          <p:cNvPr id="8" name="Group 86">
            <a:extLst>
              <a:ext uri="{FF2B5EF4-FFF2-40B4-BE49-F238E27FC236}">
                <a16:creationId xmlns:a16="http://schemas.microsoft.com/office/drawing/2014/main" id="{D08A59A1-AAB1-42D4-9B7C-9CDB76B64ABB}"/>
              </a:ext>
            </a:extLst>
          </p:cNvPr>
          <p:cNvGrpSpPr>
            <a:grpSpLocks/>
          </p:cNvGrpSpPr>
          <p:nvPr/>
        </p:nvGrpSpPr>
        <p:grpSpPr bwMode="auto">
          <a:xfrm>
            <a:off x="2843808" y="3717032"/>
            <a:ext cx="3489746" cy="2476359"/>
            <a:chOff x="3504" y="2544"/>
            <a:chExt cx="1262" cy="1020"/>
          </a:xfrm>
        </p:grpSpPr>
        <p:sp>
          <p:nvSpPr>
            <p:cNvPr id="9" name="Line 87">
              <a:extLst>
                <a:ext uri="{FF2B5EF4-FFF2-40B4-BE49-F238E27FC236}">
                  <a16:creationId xmlns:a16="http://schemas.microsoft.com/office/drawing/2014/main" id="{BC11BA26-E80C-4076-AD6F-61A8428FE9DE}"/>
                </a:ext>
              </a:extLst>
            </p:cNvPr>
            <p:cNvSpPr>
              <a:spLocks noChangeShapeType="1"/>
            </p:cNvSpPr>
            <p:nvPr/>
          </p:nvSpPr>
          <p:spPr bwMode="auto">
            <a:xfrm>
              <a:off x="3504" y="3312"/>
              <a:ext cx="10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88">
              <a:extLst>
                <a:ext uri="{FF2B5EF4-FFF2-40B4-BE49-F238E27FC236}">
                  <a16:creationId xmlns:a16="http://schemas.microsoft.com/office/drawing/2014/main" id="{CA32C9B5-65DF-41A6-92FD-2AF9343A85F9}"/>
                </a:ext>
              </a:extLst>
            </p:cNvPr>
            <p:cNvSpPr>
              <a:spLocks noChangeShapeType="1"/>
            </p:cNvSpPr>
            <p:nvPr/>
          </p:nvSpPr>
          <p:spPr bwMode="auto">
            <a:xfrm flipV="1">
              <a:off x="4560" y="2544"/>
              <a:ext cx="0" cy="7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89">
              <a:extLst>
                <a:ext uri="{FF2B5EF4-FFF2-40B4-BE49-F238E27FC236}">
                  <a16:creationId xmlns:a16="http://schemas.microsoft.com/office/drawing/2014/main" id="{A3567A3D-9F0B-4062-AB63-F14AFA68A59C}"/>
                </a:ext>
              </a:extLst>
            </p:cNvPr>
            <p:cNvSpPr>
              <a:spLocks noChangeShapeType="1"/>
            </p:cNvSpPr>
            <p:nvPr/>
          </p:nvSpPr>
          <p:spPr bwMode="auto">
            <a:xfrm flipH="1">
              <a:off x="3504" y="2544"/>
              <a:ext cx="1056" cy="76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Freeform 90">
              <a:extLst>
                <a:ext uri="{FF2B5EF4-FFF2-40B4-BE49-F238E27FC236}">
                  <a16:creationId xmlns:a16="http://schemas.microsoft.com/office/drawing/2014/main" id="{A5690D17-E978-4B55-B44E-CAA3D820FAF8}"/>
                </a:ext>
              </a:extLst>
            </p:cNvPr>
            <p:cNvSpPr>
              <a:spLocks/>
            </p:cNvSpPr>
            <p:nvPr/>
          </p:nvSpPr>
          <p:spPr bwMode="auto">
            <a:xfrm>
              <a:off x="3648" y="3204"/>
              <a:ext cx="60" cy="108"/>
            </a:xfrm>
            <a:custGeom>
              <a:avLst/>
              <a:gdLst>
                <a:gd name="T0" fmla="*/ 0 w 60"/>
                <a:gd name="T1" fmla="*/ 0 h 108"/>
                <a:gd name="T2" fmla="*/ 60 w 60"/>
                <a:gd name="T3" fmla="*/ 108 h 108"/>
              </a:gdLst>
              <a:ahLst/>
              <a:cxnLst>
                <a:cxn ang="0">
                  <a:pos x="T0" y="T1"/>
                </a:cxn>
                <a:cxn ang="0">
                  <a:pos x="T2" y="T3"/>
                </a:cxn>
              </a:cxnLst>
              <a:rect l="0" t="0" r="r" b="b"/>
              <a:pathLst>
                <a:path w="60" h="108">
                  <a:moveTo>
                    <a:pt x="0" y="0"/>
                  </a:moveTo>
                  <a:cubicBezTo>
                    <a:pt x="41" y="27"/>
                    <a:pt x="60" y="55"/>
                    <a:pt x="60" y="108"/>
                  </a:cubicBezTo>
                </a:path>
              </a:pathLst>
            </a:custGeom>
            <a:noFill/>
            <a:ln w="9525">
              <a:solidFill>
                <a:schemeClr val="tx1"/>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3" name="Text Box 91">
              <a:extLst>
                <a:ext uri="{FF2B5EF4-FFF2-40B4-BE49-F238E27FC236}">
                  <a16:creationId xmlns:a16="http://schemas.microsoft.com/office/drawing/2014/main" id="{1ABB3BA0-5F1F-4BF8-8CC4-D6A4CDA03775}"/>
                </a:ext>
              </a:extLst>
            </p:cNvPr>
            <p:cNvSpPr txBox="1">
              <a:spLocks noChangeArrowheads="1"/>
            </p:cNvSpPr>
            <p:nvPr/>
          </p:nvSpPr>
          <p:spPr bwMode="auto">
            <a:xfrm>
              <a:off x="3942" y="2734"/>
              <a:ext cx="158"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lang="en-US" altLang="zh-CN" sz="2400" i="1" dirty="0"/>
                <a:t>5</a:t>
              </a:r>
              <a:endParaRPr kumimoji="1" lang="en-US" altLang="zh-CN" sz="2400" b="1" i="1" dirty="0">
                <a:latin typeface="Times New Roman" panose="02020603050405020304" pitchFamily="18" charset="0"/>
              </a:endParaRPr>
            </a:p>
          </p:txBody>
        </p:sp>
        <p:sp>
          <p:nvSpPr>
            <p:cNvPr id="14" name="Text Box 92">
              <a:extLst>
                <a:ext uri="{FF2B5EF4-FFF2-40B4-BE49-F238E27FC236}">
                  <a16:creationId xmlns:a16="http://schemas.microsoft.com/office/drawing/2014/main" id="{52E31F0F-1056-42DF-A341-75207430080A}"/>
                </a:ext>
              </a:extLst>
            </p:cNvPr>
            <p:cNvSpPr txBox="1">
              <a:spLocks noChangeArrowheads="1"/>
            </p:cNvSpPr>
            <p:nvPr/>
          </p:nvSpPr>
          <p:spPr bwMode="auto">
            <a:xfrm>
              <a:off x="3984" y="3312"/>
              <a:ext cx="158"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lang="en-US" altLang="zh-CN" sz="2400" i="1" dirty="0"/>
                <a:t>4</a:t>
              </a:r>
              <a:endParaRPr kumimoji="1" lang="en-US" altLang="zh-CN" sz="2400" b="1" i="1" dirty="0">
                <a:latin typeface="Times New Roman" panose="02020603050405020304" pitchFamily="18" charset="0"/>
              </a:endParaRPr>
            </a:p>
          </p:txBody>
        </p:sp>
        <p:sp>
          <p:nvSpPr>
            <p:cNvPr id="15" name="Text Box 93">
              <a:extLst>
                <a:ext uri="{FF2B5EF4-FFF2-40B4-BE49-F238E27FC236}">
                  <a16:creationId xmlns:a16="http://schemas.microsoft.com/office/drawing/2014/main" id="{B45888CF-B1D8-4DB8-9595-C389866D61AA}"/>
                </a:ext>
              </a:extLst>
            </p:cNvPr>
            <p:cNvSpPr txBox="1">
              <a:spLocks noChangeArrowheads="1"/>
            </p:cNvSpPr>
            <p:nvPr/>
          </p:nvSpPr>
          <p:spPr bwMode="auto">
            <a:xfrm>
              <a:off x="4608" y="2832"/>
              <a:ext cx="158"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lang="en-US" altLang="zh-CN" sz="2400" i="1" dirty="0"/>
                <a:t>3</a:t>
              </a:r>
              <a:endParaRPr kumimoji="1" lang="en-US" altLang="zh-CN" sz="2400" b="1" i="1" dirty="0">
                <a:latin typeface="Times New Roman" panose="02020603050405020304" pitchFamily="18" charset="0"/>
              </a:endParaRPr>
            </a:p>
          </p:txBody>
        </p:sp>
        <p:sp>
          <p:nvSpPr>
            <p:cNvPr id="16" name="Text Box 94">
              <a:extLst>
                <a:ext uri="{FF2B5EF4-FFF2-40B4-BE49-F238E27FC236}">
                  <a16:creationId xmlns:a16="http://schemas.microsoft.com/office/drawing/2014/main" id="{63F56B30-78A8-4B03-9659-82CE94E32831}"/>
                </a:ext>
              </a:extLst>
            </p:cNvPr>
            <p:cNvSpPr txBox="1">
              <a:spLocks noChangeArrowheads="1"/>
            </p:cNvSpPr>
            <p:nvPr/>
          </p:nvSpPr>
          <p:spPr bwMode="auto">
            <a:xfrm>
              <a:off x="3708" y="3088"/>
              <a:ext cx="505"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l">
                <a:spcBef>
                  <a:spcPct val="0"/>
                </a:spcBef>
              </a:pPr>
              <a:r>
                <a:rPr kumimoji="1" lang="en-US" altLang="zh-CN" sz="2400" b="1" i="1" dirty="0">
                  <a:latin typeface="Symbol" panose="05050102010706020507" pitchFamily="18" charset="2"/>
                </a:rPr>
                <a:t>J=36.9</a:t>
              </a:r>
              <a:endParaRPr kumimoji="1" lang="en-US" altLang="zh-CN" sz="2400" b="1" i="1" dirty="0">
                <a:latin typeface="Times New Roman" panose="02020603050405020304" pitchFamily="18" charset="0"/>
              </a:endParaRPr>
            </a:p>
          </p:txBody>
        </p:sp>
        <p:sp>
          <p:nvSpPr>
            <p:cNvPr id="18" name="Freeform 96">
              <a:extLst>
                <a:ext uri="{FF2B5EF4-FFF2-40B4-BE49-F238E27FC236}">
                  <a16:creationId xmlns:a16="http://schemas.microsoft.com/office/drawing/2014/main" id="{15B20630-E322-4FAE-86CB-0064EB82BDDD}"/>
                </a:ext>
              </a:extLst>
            </p:cNvPr>
            <p:cNvSpPr>
              <a:spLocks/>
            </p:cNvSpPr>
            <p:nvPr/>
          </p:nvSpPr>
          <p:spPr bwMode="auto">
            <a:xfrm>
              <a:off x="4416" y="3168"/>
              <a:ext cx="144" cy="144"/>
            </a:xfrm>
            <a:custGeom>
              <a:avLst/>
              <a:gdLst>
                <a:gd name="T0" fmla="*/ 96 w 96"/>
                <a:gd name="T1" fmla="*/ 0 h 144"/>
                <a:gd name="T2" fmla="*/ 0 w 96"/>
                <a:gd name="T3" fmla="*/ 0 h 144"/>
                <a:gd name="T4" fmla="*/ 0 w 96"/>
                <a:gd name="T5" fmla="*/ 144 h 144"/>
              </a:gdLst>
              <a:ahLst/>
              <a:cxnLst>
                <a:cxn ang="0">
                  <a:pos x="T0" y="T1"/>
                </a:cxn>
                <a:cxn ang="0">
                  <a:pos x="T2" y="T3"/>
                </a:cxn>
                <a:cxn ang="0">
                  <a:pos x="T4" y="T5"/>
                </a:cxn>
              </a:cxnLst>
              <a:rect l="0" t="0" r="r" b="b"/>
              <a:pathLst>
                <a:path w="96" h="144">
                  <a:moveTo>
                    <a:pt x="96" y="0"/>
                  </a:moveTo>
                  <a:lnTo>
                    <a:pt x="0" y="0"/>
                  </a:lnTo>
                  <a:lnTo>
                    <a:pt x="0" y="144"/>
                  </a:lnTo>
                </a:path>
              </a:pathLst>
            </a:custGeom>
            <a:noFill/>
            <a:ln w="9525" cap="flat" cmpd="sng">
              <a:solidFill>
                <a:srgbClr val="000000"/>
              </a:solidFill>
              <a:prstDash val="solid"/>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sp>
        <p:nvSpPr>
          <p:cNvPr id="19" name="文本框 18">
            <a:extLst>
              <a:ext uri="{FF2B5EF4-FFF2-40B4-BE49-F238E27FC236}">
                <a16:creationId xmlns:a16="http://schemas.microsoft.com/office/drawing/2014/main" id="{49344FDD-62A1-4698-A88F-988308A23463}"/>
              </a:ext>
            </a:extLst>
          </p:cNvPr>
          <p:cNvSpPr txBox="1"/>
          <p:nvPr/>
        </p:nvSpPr>
        <p:spPr>
          <a:xfrm>
            <a:off x="755576" y="937433"/>
            <a:ext cx="8552341" cy="2308324"/>
          </a:xfrm>
          <a:prstGeom prst="rect">
            <a:avLst/>
          </a:prstGeom>
          <a:noFill/>
        </p:spPr>
        <p:txBody>
          <a:bodyPr wrap="none" rtlCol="0">
            <a:spAutoFit/>
          </a:bodyPr>
          <a:lstStyle/>
          <a:p>
            <a:r>
              <a:rPr lang="zh-CN" altLang="en-US" sz="3600" dirty="0"/>
              <a:t>一些常见三角关系</a:t>
            </a:r>
            <a:endParaRPr lang="en-US" altLang="zh-CN" sz="3600" dirty="0"/>
          </a:p>
          <a:p>
            <a:pPr marL="342900" indent="-342900">
              <a:buAutoNum type="arabicPeriod"/>
            </a:pPr>
            <a:r>
              <a:rPr lang="en-US" altLang="zh-CN" sz="3600" dirty="0"/>
              <a:t>  30 &amp; 60</a:t>
            </a:r>
          </a:p>
          <a:p>
            <a:pPr marL="342900" indent="-342900">
              <a:buAutoNum type="arabicPeriod"/>
            </a:pPr>
            <a:r>
              <a:rPr lang="en-US" altLang="zh-CN" sz="3600" dirty="0"/>
              <a:t>  45</a:t>
            </a:r>
          </a:p>
          <a:p>
            <a:pPr marL="342900" indent="-342900">
              <a:buAutoNum type="arabicPeriod"/>
            </a:pPr>
            <a:r>
              <a:rPr lang="en-US" altLang="zh-CN" sz="3600" dirty="0"/>
              <a:t>  36.9 &amp; 53.1</a:t>
            </a:r>
            <a:r>
              <a:rPr lang="zh-CN" altLang="en-US" sz="3600" dirty="0"/>
              <a:t>（稍微记忆一下，三六九）</a:t>
            </a:r>
          </a:p>
        </p:txBody>
      </p:sp>
    </p:spTree>
    <p:extLst>
      <p:ext uri="{BB962C8B-B14F-4D97-AF65-F5344CB8AC3E}">
        <p14:creationId xmlns:p14="http://schemas.microsoft.com/office/powerpoint/2010/main" val="653904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FF3300"/>
      </a:hlink>
      <a:folHlink>
        <a:srgbClr val="FF3300"/>
      </a:folHlink>
    </a:clrScheme>
    <a:fontScheme name="默认设计模板">
      <a:majorFont>
        <a:latin typeface="Times New Roman"/>
        <a:ea typeface="华文隶书"/>
        <a:cs typeface=""/>
      </a:majorFont>
      <a:minorFont>
        <a:latin typeface="Times New Roman"/>
        <a:ea typeface="华文楷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1800" b="1"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defRPr>
        </a:defPPr>
      </a:lstStyle>
    </a:spDef>
    <a:lnDef>
      <a:spPr bwMode="auto">
        <a:xfrm>
          <a:off x="0" y="0"/>
          <a:ext cx="1" cy="1"/>
        </a:xfrm>
        <a:custGeom>
          <a:avLst/>
          <a:gdLst/>
          <a:ahLst/>
          <a:cxnLst/>
          <a:rect l="0" t="0" r="0" b="0"/>
          <a:pathLst/>
        </a:custGeom>
        <a:solidFill>
          <a:schemeClr val="accent1"/>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CN" altLang="en-US" sz="1800" b="1" i="0" u="none" strike="noStrike" cap="none" normalizeH="0" baseline="0" smtClean="0">
            <a:ln>
              <a:noFill/>
            </a:ln>
            <a:solidFill>
              <a:schemeClr val="tx1"/>
            </a:solidFill>
            <a:effectLst/>
            <a:latin typeface="Times New Roman" panose="02020603050405020304" pitchFamily="18" charset="0"/>
            <a:ea typeface="隶书" panose="02010509060101010101" pitchFamily="49"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15223</TotalTime>
  <Words>4377</Words>
  <Application>Microsoft Office PowerPoint</Application>
  <PresentationFormat>全屏显示(4:3)</PresentationFormat>
  <Paragraphs>1056</Paragraphs>
  <Slides>96</Slides>
  <Notes>30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2</vt:i4>
      </vt:variant>
      <vt:variant>
        <vt:lpstr>幻灯片标题</vt:lpstr>
      </vt:variant>
      <vt:variant>
        <vt:i4>96</vt:i4>
      </vt:variant>
    </vt:vector>
  </HeadingPairs>
  <TitlesOfParts>
    <vt:vector size="117" baseType="lpstr">
      <vt:lpstr>Arial Unicode MS</vt:lpstr>
      <vt:lpstr>Microsoft Yahei</vt:lpstr>
      <vt:lpstr>仿宋_GB2312</vt:lpstr>
      <vt:lpstr>黑体</vt:lpstr>
      <vt:lpstr>华文行楷</vt:lpstr>
      <vt:lpstr>华文楷体</vt:lpstr>
      <vt:lpstr>华文隶书</vt:lpstr>
      <vt:lpstr>华文宋体</vt:lpstr>
      <vt:lpstr>楷体_GB2312</vt:lpstr>
      <vt:lpstr>隶书</vt:lpstr>
      <vt:lpstr>宋体</vt:lpstr>
      <vt:lpstr>Arial</vt:lpstr>
      <vt:lpstr>Cambria Math</vt:lpstr>
      <vt:lpstr>Symbol</vt:lpstr>
      <vt:lpstr>Tahoma</vt:lpstr>
      <vt:lpstr>Times New Roman</vt:lpstr>
      <vt:lpstr>Wingdings</vt:lpstr>
      <vt:lpstr>Wingdings 2</vt:lpstr>
      <vt:lpstr>默认设计模板</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10.3.3  电路的相量模型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作业</vt:lpstr>
      <vt:lpstr>本章学习重点、难点及注意事项</vt:lpstr>
      <vt:lpstr>PowerPoint 演示文稿</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 analysis</dc:title>
  <dc:creator>qryan</dc:creator>
  <cp:lastModifiedBy>admin</cp:lastModifiedBy>
  <cp:revision>990</cp:revision>
  <cp:lastPrinted>2004-03-17T08:18:10Z</cp:lastPrinted>
  <dcterms:created xsi:type="dcterms:W3CDTF">2001-01-13T02:14:45Z</dcterms:created>
  <dcterms:modified xsi:type="dcterms:W3CDTF">2021-04-29T06:12:35Z</dcterms:modified>
</cp:coreProperties>
</file>